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tags/tag17.xml" ContentType="application/vnd.openxmlformats-officedocument.presentationml.tag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tags/tag13.xml" ContentType="application/vnd.openxmlformats-officedocument.presentationml.tags+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tags/tag19.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97"/>
  </p:notesMasterIdLst>
  <p:handoutMasterIdLst>
    <p:handoutMasterId r:id="rId98"/>
  </p:handoutMasterIdLst>
  <p:sldIdLst>
    <p:sldId id="1035" r:id="rId2"/>
    <p:sldId id="1231" r:id="rId3"/>
    <p:sldId id="1333" r:id="rId4"/>
    <p:sldId id="1067" r:id="rId5"/>
    <p:sldId id="1330" r:id="rId6"/>
    <p:sldId id="1331" r:id="rId7"/>
    <p:sldId id="1332" r:id="rId8"/>
    <p:sldId id="1334" r:id="rId9"/>
    <p:sldId id="1335" r:id="rId10"/>
    <p:sldId id="1336" r:id="rId11"/>
    <p:sldId id="1337" r:id="rId12"/>
    <p:sldId id="1338" r:id="rId13"/>
    <p:sldId id="1339" r:id="rId14"/>
    <p:sldId id="1340" r:id="rId15"/>
    <p:sldId id="1341" r:id="rId16"/>
    <p:sldId id="1342" r:id="rId17"/>
    <p:sldId id="1343" r:id="rId18"/>
    <p:sldId id="1344" r:id="rId19"/>
    <p:sldId id="1345" r:id="rId20"/>
    <p:sldId id="1346" r:id="rId21"/>
    <p:sldId id="1082" r:id="rId22"/>
    <p:sldId id="1083" r:id="rId23"/>
    <p:sldId id="1084" r:id="rId24"/>
    <p:sldId id="1349" r:id="rId25"/>
    <p:sldId id="1088" r:id="rId26"/>
    <p:sldId id="1089" r:id="rId27"/>
    <p:sldId id="1090" r:id="rId28"/>
    <p:sldId id="1091" r:id="rId29"/>
    <p:sldId id="1095" r:id="rId30"/>
    <p:sldId id="1218" r:id="rId31"/>
    <p:sldId id="1190" r:id="rId32"/>
    <p:sldId id="1347" r:id="rId33"/>
    <p:sldId id="1348" r:id="rId34"/>
    <p:sldId id="1229" r:id="rId35"/>
    <p:sldId id="1098" r:id="rId36"/>
    <p:sldId id="1101" r:id="rId37"/>
    <p:sldId id="1350" r:id="rId38"/>
    <p:sldId id="1099" r:id="rId39"/>
    <p:sldId id="1100" r:id="rId40"/>
    <p:sldId id="1103" r:id="rId41"/>
    <p:sldId id="1102" r:id="rId42"/>
    <p:sldId id="1351" r:id="rId43"/>
    <p:sldId id="1104" r:id="rId44"/>
    <p:sldId id="1105" r:id="rId45"/>
    <p:sldId id="1352" r:id="rId46"/>
    <p:sldId id="1106" r:id="rId47"/>
    <p:sldId id="1353" r:id="rId48"/>
    <p:sldId id="1107" r:id="rId49"/>
    <p:sldId id="1142" r:id="rId50"/>
    <p:sldId id="1108" r:id="rId51"/>
    <p:sldId id="1109" r:id="rId52"/>
    <p:sldId id="1111" r:id="rId53"/>
    <p:sldId id="1181" r:id="rId54"/>
    <p:sldId id="1113" r:id="rId55"/>
    <p:sldId id="1114" r:id="rId56"/>
    <p:sldId id="1116" r:id="rId57"/>
    <p:sldId id="1119" r:id="rId58"/>
    <p:sldId id="1219" r:id="rId59"/>
    <p:sldId id="1220" r:id="rId60"/>
    <p:sldId id="1221" r:id="rId61"/>
    <p:sldId id="1120" r:id="rId62"/>
    <p:sldId id="1184" r:id="rId63"/>
    <p:sldId id="1354" r:id="rId64"/>
    <p:sldId id="1355" r:id="rId65"/>
    <p:sldId id="1122" r:id="rId66"/>
    <p:sldId id="1136" r:id="rId67"/>
    <p:sldId id="1123" r:id="rId68"/>
    <p:sldId id="1124" r:id="rId69"/>
    <p:sldId id="1125" r:id="rId70"/>
    <p:sldId id="1126" r:id="rId71"/>
    <p:sldId id="1127" r:id="rId72"/>
    <p:sldId id="1128" r:id="rId73"/>
    <p:sldId id="1217" r:id="rId74"/>
    <p:sldId id="1222" r:id="rId75"/>
    <p:sldId id="1129" r:id="rId76"/>
    <p:sldId id="1363" r:id="rId77"/>
    <p:sldId id="1364" r:id="rId78"/>
    <p:sldId id="1358" r:id="rId79"/>
    <p:sldId id="1143" r:id="rId80"/>
    <p:sldId id="1049" r:id="rId81"/>
    <p:sldId id="1147" r:id="rId82"/>
    <p:sldId id="1151" r:id="rId83"/>
    <p:sldId id="1209" r:id="rId84"/>
    <p:sldId id="1210" r:id="rId85"/>
    <p:sldId id="1228" r:id="rId86"/>
    <p:sldId id="1227" r:id="rId87"/>
    <p:sldId id="1226" r:id="rId88"/>
    <p:sldId id="1207" r:id="rId89"/>
    <p:sldId id="1208" r:id="rId90"/>
    <p:sldId id="1223" r:id="rId91"/>
    <p:sldId id="961" r:id="rId92"/>
    <p:sldId id="1144" r:id="rId93"/>
    <p:sldId id="1362" r:id="rId94"/>
    <p:sldId id="1285" r:id="rId95"/>
    <p:sldId id="1145" r:id="rId96"/>
  </p:sldIdLst>
  <p:sldSz cx="9144000" cy="6858000" type="screen4x3"/>
  <p:notesSz cx="6858000" cy="9313863"/>
  <p:custDataLst>
    <p:tags r:id="rId99"/>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C0C"/>
    <a:srgbClr val="C0C0C0"/>
    <a:srgbClr val="434343"/>
    <a:srgbClr val="000000"/>
    <a:srgbClr val="009900"/>
    <a:srgbClr val="953735"/>
    <a:srgbClr val="FF9933"/>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34" autoAdjust="0"/>
    <p:restoredTop sz="91319" autoAdjust="0"/>
  </p:normalViewPr>
  <p:slideViewPr>
    <p:cSldViewPr>
      <p:cViewPr>
        <p:scale>
          <a:sx n="60" d="100"/>
          <a:sy n="60" d="100"/>
        </p:scale>
        <p:origin x="-1170" y="-2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229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gs" Target="tags/tag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flickr.com/photos/deks/711658920/sizes/z/"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flickr.com/photos/13638129@N00/118245563/"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flickr.com/photos/sepblog/3527825643/sizes/o/"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flickr.com/photos/77136818@N00/3202144482/"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flickr.com/photos/7337467@N04/3052065204/"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flickr.com/photos/48973657@N00/4556156477/"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flickr.com/photos/20532289@N00/59083917/"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flickr.com/photos/40645538@N00/4004791663/"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flickr.com/photos/9031691@N08/2670224692/"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flickr.com/photos/28473961@N02/3229296247/"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flickr.com/photos/28567825@N03/5129325457/"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flickr.com/photos/47477979@N00/2453748088/"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flickr.com/photos/30624156@N00/4820259304/"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ww.flickr.com/photos/38765959@N00/2579097926/"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2FEC4253-6606-41E6-9D55-A3C5994F33F7}" type="slidenum">
              <a:rPr lang="en-US"/>
              <a:pPr>
                <a:defRPr/>
              </a:pPr>
              <a:t>1</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dirty="0" smtClean="0">
                <a:hlinkClick r:id="rId3"/>
              </a:rPr>
              <a:t>http://www.flickr.com/photos/deks/711658920/sizes/z/</a:t>
            </a:r>
            <a:endParaRPr lang="en-US" dirty="0"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dirty="0" smtClean="0">
                <a:hlinkClick r:id="rId3"/>
              </a:rPr>
              <a:t>http://www.flickr.com/photos/13638129@N00/118245563/</a:t>
            </a:r>
            <a:endParaRPr lang="en-US" dirty="0"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http://www.flickr.com/photos/sepblog/3527825643/sizes/o/</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dirty="0" smtClean="0">
                <a:hlinkClick r:id="rId3"/>
              </a:rPr>
              <a:t>http://www.flickr.com/photos/77136818@N00/3202144482/</a:t>
            </a:r>
            <a:endParaRPr lang="en-US" dirty="0"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dirty="0" smtClean="0">
                <a:hlinkClick r:id="rId3"/>
              </a:rPr>
              <a:t>http://www.flickr.com/photos/7337467@N04/3052065204/</a:t>
            </a:r>
            <a:endParaRPr lang="en-US" dirty="0"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3C83AEFC-D4A4-4D52-8A53-10E5BB364412}" type="slidenum">
              <a:rPr lang="en-US" smtClean="0"/>
              <a:pPr>
                <a:defRPr/>
              </a:pPr>
              <a:t>4</a:t>
            </a:fld>
            <a:endParaRPr lang="en-US" smtClean="0"/>
          </a:p>
        </p:txBody>
      </p:sp>
      <p:sp>
        <p:nvSpPr>
          <p:cNvPr id="87043" name="Rectangle 2"/>
          <p:cNvSpPr>
            <a:spLocks noGrp="1" noRot="1" noChangeAspect="1" noChangeArrowheads="1" noTextEdit="1"/>
          </p:cNvSpPr>
          <p:nvPr>
            <p:ph type="sldImg"/>
          </p:nvPr>
        </p:nvSpPr>
        <p:spPr>
          <a:xfrm>
            <a:off x="1100138" y="695325"/>
            <a:ext cx="4659312" cy="3495675"/>
          </a:xfrm>
          <a:ln/>
        </p:spPr>
      </p:sp>
      <p:sp>
        <p:nvSpPr>
          <p:cNvPr id="8704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dirty="0" smtClean="0">
                <a:hlinkClick r:id="rId3"/>
              </a:rPr>
              <a:t>http://www.flickr.com/photos/48973657@N00/4556156477/</a:t>
            </a:r>
            <a:endParaRPr lang="en-US" dirty="0"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dirty="0" smtClean="0">
                <a:hlinkClick r:id="rId3"/>
              </a:rPr>
              <a:t>http://www.flickr.com/photos/20532289@N00/59083917/</a:t>
            </a:r>
            <a:endParaRPr lang="en-US" dirty="0"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http://www.flickr.com/photos/88442983@N00/1604241264/</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http://www.flickr.com/photos/28473961@N02/4320982975/</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http://www.flickr.com/photos/28473961@N02/3347811470/</a:t>
            </a:r>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http://www.flickr.com/photos/26416016@N02/4479154715/</a:t>
            </a:r>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hlinkClick r:id="rId3"/>
              </a:rPr>
              <a:t>http://www.flickr.com/photos/40645538@N00/4004791663/</a:t>
            </a:r>
            <a:endParaRPr lang="en-US" dirty="0"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hlinkClick r:id="rId3"/>
              </a:rPr>
              <a:t>http://www.flickr.com/photos/9031691@N08/2670224692/</a:t>
            </a:r>
            <a:endParaRPr lang="en-US" dirty="0"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dirty="0" smtClean="0"/>
              <a:t>http://www.flickr.com/photos/28473961@N02/2757755401/</a:t>
            </a:r>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smtClean="0">
                <a:hlinkClick r:id="rId3"/>
              </a:rPr>
              <a:t>http://www.flickr.com/photos/28473961@N02/3229296247/</a:t>
            </a:r>
            <a:endParaRPr lang="en-US" dirty="0"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dirty="0" smtClean="0">
                <a:hlinkClick r:id="rId3"/>
              </a:rPr>
              <a:t>http://www.flickr.com/photos/28567825@N03/5129325457/</a:t>
            </a:r>
            <a:endParaRPr lang="en-US" dirty="0"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dirty="0" smtClean="0">
                <a:hlinkClick r:id="rId3"/>
              </a:rPr>
              <a:t>http://www.flickr.com/photos/47477979@N00/2453748088/</a:t>
            </a:r>
            <a:endParaRPr lang="en-US" dirty="0"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dirty="0" smtClean="0">
                <a:hlinkClick r:id="rId3"/>
              </a:rPr>
              <a:t>http://www.flickr.com/photos/30624156@N00/4820259304/</a:t>
            </a:r>
            <a:endParaRPr lang="en-US" dirty="0"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57</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61</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65</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66</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F493570C-2820-4E1C-85BE-23590F6CAC09}" type="slidenum">
              <a:rPr lang="en-US" sz="1200">
                <a:latin typeface="Arial" charset="0"/>
                <a:cs typeface="+mn-cs"/>
              </a:rPr>
              <a:pPr algn="r" defTabSz="924034">
                <a:defRPr/>
              </a:pPr>
              <a:t>68</a:t>
            </a:fld>
            <a:endParaRPr lang="en-US" sz="1200" dirty="0">
              <a:latin typeface="Arial" charset="0"/>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lIns="92365" tIns="46183" rIns="92365" bIns="46183"/>
          <a:lstStyle/>
          <a:p>
            <a:r>
              <a:rPr lang="en-US" smtClean="0"/>
              <a:t>THIS SLIDE IS COPYRIGHT-PROTECTED. I GOT SPECIAL PERMISSION FROM THE CARTOONIST, TONY CARRILLO, TO USE IT.</a:t>
            </a:r>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50F2FF68-45EF-48F0-ACE6-E0B4174C2FA5}" type="slidenum">
              <a:rPr lang="en-US" sz="1200">
                <a:latin typeface="Arial" charset="0"/>
                <a:cs typeface="+mn-cs"/>
              </a:rPr>
              <a:pPr algn="r" defTabSz="923916">
                <a:defRPr/>
              </a:pPr>
              <a:t>69</a:t>
            </a:fld>
            <a:endParaRPr lang="en-US" sz="1200" dirty="0">
              <a:latin typeface="Arial"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FD3B9A9-E33F-4A99-9270-987B89684844}"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7EDE063F-D55F-4046-9B58-610F85E10040}" type="slidenum">
              <a:rPr lang="en-US" sz="1200">
                <a:latin typeface="Arial" charset="0"/>
                <a:cs typeface="+mn-cs"/>
              </a:rPr>
              <a:pPr algn="r" defTabSz="924034">
                <a:defRPr/>
              </a:pPr>
              <a:t>71</a:t>
            </a:fld>
            <a:endParaRPr lang="en-US" sz="1200" dirty="0">
              <a:latin typeface="Arial" charset="0"/>
              <a:cs typeface="+mn-cs"/>
            </a:endParaRPr>
          </a:p>
        </p:txBody>
      </p:sp>
      <p:sp>
        <p:nvSpPr>
          <p:cNvPr id="151555" name="Rectangle 2"/>
          <p:cNvSpPr>
            <a:spLocks noGrp="1" noRot="1" noChangeAspect="1" noChangeArrowheads="1" noTextEdit="1"/>
          </p:cNvSpPr>
          <p:nvPr>
            <p:ph type="sldImg"/>
          </p:nvPr>
        </p:nvSpPr>
        <p:spPr>
          <a:xfrm>
            <a:off x="1101725" y="696913"/>
            <a:ext cx="4656138" cy="3494087"/>
          </a:xfrm>
          <a:ln/>
        </p:spPr>
      </p:sp>
      <p:sp>
        <p:nvSpPr>
          <p:cNvPr id="151556"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9C9954D3-58AE-42B1-9DE5-281D6AD261A7}" type="slidenum">
              <a:rPr lang="en-US" sz="1200">
                <a:latin typeface="Arial" charset="0"/>
                <a:cs typeface="+mn-cs"/>
              </a:rPr>
              <a:pPr algn="r" defTabSz="924034">
                <a:defRPr/>
              </a:pPr>
              <a:t>72</a:t>
            </a:fld>
            <a:endParaRPr lang="en-US" sz="1200" dirty="0">
              <a:latin typeface="Arial" charset="0"/>
              <a:cs typeface="+mn-cs"/>
            </a:endParaRPr>
          </a:p>
        </p:txBody>
      </p:sp>
      <p:sp>
        <p:nvSpPr>
          <p:cNvPr id="152579" name="Rectangle 2"/>
          <p:cNvSpPr>
            <a:spLocks noGrp="1" noRot="1" noChangeAspect="1" noChangeArrowheads="1" noTextEdit="1"/>
          </p:cNvSpPr>
          <p:nvPr>
            <p:ph type="sldImg"/>
          </p:nvPr>
        </p:nvSpPr>
        <p:spPr>
          <a:xfrm>
            <a:off x="1101725" y="696913"/>
            <a:ext cx="4656138" cy="3494087"/>
          </a:xfrm>
          <a:ln/>
        </p:spPr>
      </p:sp>
      <p:sp>
        <p:nvSpPr>
          <p:cNvPr id="152580"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73</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a:t>
            </a:r>
            <a:r>
              <a:rPr lang="en-US" dirty="0" smtClean="0"/>
              <a:t>This is not a story about that conversation.</a:t>
            </a:r>
          </a:p>
          <a:p>
            <a:pPr eaLnBrk="1" hangingPunct="1"/>
            <a:r>
              <a:rPr lang="en-US" dirty="0" smtClean="0"/>
              <a:t>This is a story about the big public conversation the nation is </a:t>
            </a:r>
            <a:r>
              <a:rPr lang="en-US" i="1" dirty="0" smtClean="0"/>
              <a:t>not</a:t>
            </a:r>
            <a:r>
              <a:rPr lang="en-US" dirty="0"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F04F66-A5A7-4353-83A5-A3D8A7EEBEBA}"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24E1C-0F45-4671-862B-97BB6372601F}"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hlinkClick r:id="rId3"/>
              </a:rPr>
              <a:t>http://www.flickr.com/photos/38765959@N00/2579097926/</a:t>
            </a:r>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82</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r>
              <a:rPr lang="en-US" dirty="0" smtClean="0"/>
              <a:t>dangerouslyirrelevant.org/contact.html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8656F9F-32C4-446E-86B7-7F44D874081F}"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92</a:t>
            </a:fld>
            <a:endParaRPr lang="en-US" sz="1200" dirty="0">
              <a:latin typeface="Arial" charset="0"/>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95</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dirty="0" smtClean="0"/>
              <a:t>All of my materials are licensed under a Creative Commons attribution-share alike license (</a:t>
            </a:r>
            <a:r>
              <a:rPr lang="en-US" i="1" dirty="0" smtClean="0"/>
              <a:t>http://creativecommons.org/licenses/by-sa/3.0</a:t>
            </a:r>
            <a:r>
              <a:rPr lang="en-US" dirty="0"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pPr>
              <a:spcBef>
                <a:spcPct val="0"/>
              </a:spcBef>
            </a:pPr>
            <a:r>
              <a:rPr lang="en-US" dirty="0" smtClean="0"/>
              <a:t>dangerouslyirrelevant.org/contact.html</a:t>
            </a:r>
          </a:p>
          <a:p>
            <a:pPr>
              <a:spcBef>
                <a:spcPct val="0"/>
              </a:spcBef>
            </a:pPr>
            <a:endParaRPr lang="en-US" dirty="0" smtClean="0"/>
          </a:p>
          <a:p>
            <a:pPr eaLnBrk="1" hangingPunct="1"/>
            <a:endParaRPr lang="en-US" dirty="0" smtClean="0"/>
          </a:p>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51.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52.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56.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57.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58.jpeg"/></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65.jpeg"/></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8.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76.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video" Target="file:///T:\ZZ%20Documents\Videos\2010%20-%20BBC%20-%20Adventure%20of%20Their%20Lives.wmv" TargetMode="External"/><Relationship Id="rId4" Type="http://schemas.openxmlformats.org/officeDocument/2006/relationships/image" Target="../media/image77.png"/></Relationships>
</file>

<file path=ppt/slides/_rels/slide9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8194" name="Picture 2" descr="C:\Users\Scott\AppData\Local\Microsoft\Windows\Temporary Internet Files\Content.IE5\XKT7UR3Y\MPj04285700000[1].jpg"/>
          <p:cNvPicPr>
            <a:picLocks noChangeAspect="1" noChangeArrowheads="1"/>
          </p:cNvPicPr>
          <p:nvPr/>
        </p:nvPicPr>
        <p:blipFill>
          <a:blip r:embed="rId3" cstate="print"/>
          <a:srcRect b="45143"/>
          <a:stretch>
            <a:fillRect/>
          </a:stretch>
        </p:blipFill>
        <p:spPr bwMode="auto">
          <a:xfrm>
            <a:off x="4824413" y="3810000"/>
            <a:ext cx="4319587" cy="3048000"/>
          </a:xfrm>
          <a:prstGeom prst="rect">
            <a:avLst/>
          </a:prstGeom>
          <a:solidFill>
            <a:srgbClr val="161616"/>
          </a:solidFill>
          <a:ln w="9525">
            <a:noFill/>
            <a:miter lim="800000"/>
            <a:headEnd/>
            <a:tailEnd/>
          </a:ln>
        </p:spPr>
      </p:pic>
      <p:sp>
        <p:nvSpPr>
          <p:cNvPr id="8195" name="TextBox 10"/>
          <p:cNvSpPr txBox="1">
            <a:spLocks noChangeArrowheads="1"/>
          </p:cNvSpPr>
          <p:nvPr/>
        </p:nvSpPr>
        <p:spPr bwMode="auto">
          <a:xfrm>
            <a:off x="1317625" y="304800"/>
            <a:ext cx="7497763" cy="2308324"/>
          </a:xfrm>
          <a:prstGeom prst="rect">
            <a:avLst/>
          </a:prstGeom>
          <a:noFill/>
          <a:ln w="9525">
            <a:noFill/>
            <a:miter lim="800000"/>
            <a:headEnd/>
            <a:tailEnd/>
          </a:ln>
        </p:spPr>
        <p:txBody>
          <a:bodyPr>
            <a:spAutoFit/>
          </a:bodyPr>
          <a:lstStyle/>
          <a:p>
            <a:pPr algn="r"/>
            <a:r>
              <a:rPr lang="en-US" sz="4800" b="1" dirty="0" smtClean="0">
                <a:latin typeface="Arial" charset="0"/>
              </a:rPr>
              <a:t>Two big shifts</a:t>
            </a:r>
            <a:endParaRPr lang="en-US" sz="4800" b="1" dirty="0">
              <a:latin typeface="Arial" charset="0"/>
            </a:endParaRPr>
          </a:p>
          <a:p>
            <a:pPr algn="r"/>
            <a:r>
              <a:rPr lang="en-US" sz="4800" b="1" dirty="0" smtClean="0">
                <a:solidFill>
                  <a:srgbClr val="FFC000"/>
                </a:solidFill>
                <a:latin typeface="Arial" charset="0"/>
              </a:rPr>
              <a:t>AND	   </a:t>
            </a:r>
            <a:br>
              <a:rPr lang="en-US" sz="4800" b="1" dirty="0" smtClean="0">
                <a:solidFill>
                  <a:srgbClr val="FFC000"/>
                </a:solidFill>
                <a:latin typeface="Arial" charset="0"/>
              </a:rPr>
            </a:br>
            <a:r>
              <a:rPr lang="en-US" sz="4800" b="1" dirty="0" smtClean="0">
                <a:latin typeface="Arial" charset="0"/>
              </a:rPr>
              <a:t>One big problem</a:t>
            </a:r>
            <a:endParaRPr lang="en-US" sz="4800" b="1" dirty="0">
              <a:latin typeface="Arial" charset="0"/>
            </a:endParaRPr>
          </a:p>
        </p:txBody>
      </p:sp>
      <p:sp>
        <p:nvSpPr>
          <p:cNvPr id="8196"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4339"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srcRect/>
          <a:stretch>
            <a:fillRect/>
          </a:stretch>
        </p:blipFill>
        <p:spPr bwMode="auto">
          <a:xfrm>
            <a:off x="0" y="0"/>
            <a:ext cx="113442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105902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0"/>
            <a:ext cx="9855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106076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10647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2560638"/>
            <a:ext cx="9144000" cy="1736725"/>
          </a:xfrm>
        </p:spPr>
        <p:txBody>
          <a:bodyPr anchor="ctr" anchorCtr="0"/>
          <a:lstStyle/>
          <a:p>
            <a:r>
              <a:rPr lang="en-US" sz="8800" dirty="0" smtClean="0">
                <a:solidFill>
                  <a:srgbClr val="5CB9E7"/>
                </a:solidFill>
                <a:latin typeface="Arial Black" pitchFamily="34" charset="0"/>
              </a:rPr>
              <a:t>Say hi</a:t>
            </a:r>
            <a:br>
              <a:rPr lang="en-US" sz="8800" dirty="0" smtClean="0">
                <a:solidFill>
                  <a:srgbClr val="5CB9E7"/>
                </a:solidFill>
                <a:latin typeface="Arial Black" pitchFamily="34" charset="0"/>
              </a:rPr>
            </a:br>
            <a:r>
              <a:rPr lang="en-US" sz="8800" dirty="0" smtClean="0">
                <a:solidFill>
                  <a:srgbClr val="5CB9E7"/>
                </a:solidFill>
                <a:latin typeface="Arial Black" pitchFamily="34" charset="0"/>
              </a:rPr>
              <a:t>to your</a:t>
            </a:r>
            <a:br>
              <a:rPr lang="en-US" sz="8800" dirty="0" smtClean="0">
                <a:solidFill>
                  <a:srgbClr val="5CB9E7"/>
                </a:solidFill>
                <a:latin typeface="Arial Black" pitchFamily="34" charset="0"/>
              </a:rPr>
            </a:br>
            <a:r>
              <a:rPr lang="en-US" sz="8800" dirty="0" smtClean="0">
                <a:solidFill>
                  <a:srgbClr val="5CB9E7"/>
                </a:solidFill>
                <a:latin typeface="Arial Black" pitchFamily="34" charset="0"/>
              </a:rPr>
              <a:t>neighbors!</a:t>
            </a:r>
            <a:endParaRPr lang="en-US" sz="8800" dirty="0" smtClean="0">
              <a:solidFill>
                <a:srgbClr val="5CB9E7"/>
              </a:solidFill>
              <a:effectLst/>
              <a:latin typeface="Arial Black"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0" y="0"/>
            <a:ext cx="101679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cstate="print"/>
          <a:srcRect/>
          <a:stretch>
            <a:fillRect/>
          </a:stretch>
        </p:blipFill>
        <p:spPr bwMode="auto">
          <a:xfrm>
            <a:off x="-1" y="0"/>
            <a:ext cx="1095153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415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231775"/>
            <a:ext cx="9144000" cy="639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descr="webkinz.jpg"/>
          <p:cNvPicPr>
            <a:picLocks noChangeAspect="1"/>
          </p:cNvPicPr>
          <p:nvPr/>
        </p:nvPicPr>
        <p:blipFill>
          <a:blip r:embed="rId4"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0"/>
            <a:ext cx="10045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2560638"/>
            <a:ext cx="9144000" cy="1736725"/>
          </a:xfrm>
        </p:spPr>
        <p:txBody>
          <a:bodyPr anchor="ctr" anchorCtr="0"/>
          <a:lstStyle/>
          <a:p>
            <a:r>
              <a:rPr lang="en-US" sz="12000" dirty="0" smtClean="0">
                <a:solidFill>
                  <a:srgbClr val="5CB9E7"/>
                </a:solidFill>
                <a:latin typeface="Arial Black" pitchFamily="34" charset="0"/>
              </a:rPr>
              <a:t>#</a:t>
            </a:r>
            <a:r>
              <a:rPr lang="en-US" sz="12000" dirty="0" err="1" smtClean="0">
                <a:solidFill>
                  <a:srgbClr val="5CB9E7"/>
                </a:solidFill>
                <a:latin typeface="Arial Black" pitchFamily="34" charset="0"/>
              </a:rPr>
              <a:t>cpstt</a:t>
            </a:r>
            <a:endParaRPr lang="en-US" sz="12000" dirty="0" smtClean="0">
              <a:solidFill>
                <a:srgbClr val="5CB9E7"/>
              </a:solidFill>
              <a:effectLst/>
              <a:latin typeface="Arial Black"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8371"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8372"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8373"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8374"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8375"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8376"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8378"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79"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0"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1"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8383"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4"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5"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6"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8388"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9"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0"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1"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8393"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4"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5"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6"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8398"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9"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0"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1"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8402"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3"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4"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5"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8406"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8408"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09"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8411"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2"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8414"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5"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8417"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8"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8420"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1"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8423"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4"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13" name="Group 57"/>
          <p:cNvGrpSpPr>
            <a:grpSpLocks/>
          </p:cNvGrpSpPr>
          <p:nvPr/>
        </p:nvGrpSpPr>
        <p:grpSpPr bwMode="auto">
          <a:xfrm>
            <a:off x="7270750" y="2981325"/>
            <a:ext cx="1168400" cy="1473200"/>
            <a:chOff x="4580" y="1878"/>
            <a:chExt cx="736" cy="928"/>
          </a:xfrm>
        </p:grpSpPr>
        <p:sp>
          <p:nvSpPr>
            <p:cNvPr id="58426"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7"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8429"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0"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8432"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3"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8435"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6"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8438"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9"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8441"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2"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8444"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5"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8447"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8"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8450"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1"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8453"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4"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3" name="Group 87"/>
          <p:cNvGrpSpPr>
            <a:grpSpLocks/>
          </p:cNvGrpSpPr>
          <p:nvPr/>
        </p:nvGrpSpPr>
        <p:grpSpPr bwMode="auto">
          <a:xfrm>
            <a:off x="3368675" y="2981325"/>
            <a:ext cx="1168400" cy="1473200"/>
            <a:chOff x="4580" y="1878"/>
            <a:chExt cx="736" cy="928"/>
          </a:xfrm>
        </p:grpSpPr>
        <p:sp>
          <p:nvSpPr>
            <p:cNvPr id="58456"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7"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8459"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0"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8462"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3"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8465"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6"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8468"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9"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8471"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2"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8474"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5"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8477"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8"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8480"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1"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368" name="Group 114"/>
          <p:cNvGrpSpPr>
            <a:grpSpLocks/>
          </p:cNvGrpSpPr>
          <p:nvPr/>
        </p:nvGrpSpPr>
        <p:grpSpPr bwMode="auto">
          <a:xfrm>
            <a:off x="7270750" y="2981325"/>
            <a:ext cx="1168400" cy="1473200"/>
            <a:chOff x="4580" y="1878"/>
            <a:chExt cx="736" cy="928"/>
          </a:xfrm>
        </p:grpSpPr>
        <p:sp>
          <p:nvSpPr>
            <p:cNvPr id="58483"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4"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69" name="Group 117"/>
          <p:cNvGrpSpPr>
            <a:grpSpLocks/>
          </p:cNvGrpSpPr>
          <p:nvPr/>
        </p:nvGrpSpPr>
        <p:grpSpPr bwMode="auto">
          <a:xfrm>
            <a:off x="7270750" y="2981325"/>
            <a:ext cx="1168400" cy="1473200"/>
            <a:chOff x="4580" y="1878"/>
            <a:chExt cx="736" cy="928"/>
          </a:xfrm>
        </p:grpSpPr>
        <p:sp>
          <p:nvSpPr>
            <p:cNvPr id="58486"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7"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377" name="Group 120"/>
          <p:cNvGrpSpPr>
            <a:grpSpLocks/>
          </p:cNvGrpSpPr>
          <p:nvPr/>
        </p:nvGrpSpPr>
        <p:grpSpPr bwMode="auto">
          <a:xfrm>
            <a:off x="7270750" y="2981325"/>
            <a:ext cx="1168400" cy="1473200"/>
            <a:chOff x="4580" y="1878"/>
            <a:chExt cx="736" cy="928"/>
          </a:xfrm>
        </p:grpSpPr>
        <p:sp>
          <p:nvSpPr>
            <p:cNvPr id="58489"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0"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382" name="Group 123"/>
          <p:cNvGrpSpPr>
            <a:grpSpLocks/>
          </p:cNvGrpSpPr>
          <p:nvPr/>
        </p:nvGrpSpPr>
        <p:grpSpPr bwMode="auto">
          <a:xfrm>
            <a:off x="7270750" y="2981325"/>
            <a:ext cx="1168400" cy="1473200"/>
            <a:chOff x="4580" y="1878"/>
            <a:chExt cx="736" cy="928"/>
          </a:xfrm>
        </p:grpSpPr>
        <p:sp>
          <p:nvSpPr>
            <p:cNvPr id="58492"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3"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387" name="Group 126"/>
          <p:cNvGrpSpPr>
            <a:grpSpLocks/>
          </p:cNvGrpSpPr>
          <p:nvPr/>
        </p:nvGrpSpPr>
        <p:grpSpPr bwMode="auto">
          <a:xfrm>
            <a:off x="6030913" y="2981325"/>
            <a:ext cx="1168400" cy="1473200"/>
            <a:chOff x="4580" y="1878"/>
            <a:chExt cx="736" cy="928"/>
          </a:xfrm>
        </p:grpSpPr>
        <p:sp>
          <p:nvSpPr>
            <p:cNvPr id="58495"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6"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92" name="Group 129"/>
          <p:cNvGrpSpPr>
            <a:grpSpLocks/>
          </p:cNvGrpSpPr>
          <p:nvPr/>
        </p:nvGrpSpPr>
        <p:grpSpPr bwMode="auto">
          <a:xfrm>
            <a:off x="7270750" y="2981325"/>
            <a:ext cx="1168400" cy="1473200"/>
            <a:chOff x="4580" y="1878"/>
            <a:chExt cx="736" cy="928"/>
          </a:xfrm>
        </p:grpSpPr>
        <p:sp>
          <p:nvSpPr>
            <p:cNvPr id="58498"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9"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397" name="Group 132"/>
          <p:cNvGrpSpPr>
            <a:grpSpLocks/>
          </p:cNvGrpSpPr>
          <p:nvPr/>
        </p:nvGrpSpPr>
        <p:grpSpPr bwMode="auto">
          <a:xfrm>
            <a:off x="7270750" y="2981325"/>
            <a:ext cx="1168400" cy="1473200"/>
            <a:chOff x="4580" y="1878"/>
            <a:chExt cx="736" cy="928"/>
          </a:xfrm>
        </p:grpSpPr>
        <p:sp>
          <p:nvSpPr>
            <p:cNvPr id="58501"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2"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07" name="Group 135"/>
          <p:cNvGrpSpPr>
            <a:grpSpLocks/>
          </p:cNvGrpSpPr>
          <p:nvPr/>
        </p:nvGrpSpPr>
        <p:grpSpPr bwMode="auto">
          <a:xfrm>
            <a:off x="7270750" y="2981325"/>
            <a:ext cx="1168400" cy="1473200"/>
            <a:chOff x="4580" y="1878"/>
            <a:chExt cx="736" cy="928"/>
          </a:xfrm>
        </p:grpSpPr>
        <p:sp>
          <p:nvSpPr>
            <p:cNvPr id="58504"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5"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10" name="Group 138"/>
          <p:cNvGrpSpPr>
            <a:grpSpLocks/>
          </p:cNvGrpSpPr>
          <p:nvPr/>
        </p:nvGrpSpPr>
        <p:grpSpPr bwMode="auto">
          <a:xfrm>
            <a:off x="7270750" y="2981325"/>
            <a:ext cx="1168400" cy="1473200"/>
            <a:chOff x="4580" y="1878"/>
            <a:chExt cx="736" cy="928"/>
          </a:xfrm>
        </p:grpSpPr>
        <p:sp>
          <p:nvSpPr>
            <p:cNvPr id="58507"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8"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13" name="Group 141"/>
          <p:cNvGrpSpPr>
            <a:grpSpLocks/>
          </p:cNvGrpSpPr>
          <p:nvPr/>
        </p:nvGrpSpPr>
        <p:grpSpPr bwMode="auto">
          <a:xfrm>
            <a:off x="7270750" y="2981325"/>
            <a:ext cx="1168400" cy="1473200"/>
            <a:chOff x="4580" y="1878"/>
            <a:chExt cx="736" cy="928"/>
          </a:xfrm>
        </p:grpSpPr>
        <p:sp>
          <p:nvSpPr>
            <p:cNvPr id="58510"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1"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16" name="Group 144"/>
          <p:cNvGrpSpPr>
            <a:grpSpLocks/>
          </p:cNvGrpSpPr>
          <p:nvPr/>
        </p:nvGrpSpPr>
        <p:grpSpPr bwMode="auto">
          <a:xfrm>
            <a:off x="7270750" y="2981325"/>
            <a:ext cx="1168400" cy="1473200"/>
            <a:chOff x="4580" y="1878"/>
            <a:chExt cx="736" cy="928"/>
          </a:xfrm>
        </p:grpSpPr>
        <p:sp>
          <p:nvSpPr>
            <p:cNvPr id="58513"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4"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19" name="Group 147"/>
          <p:cNvGrpSpPr>
            <a:grpSpLocks/>
          </p:cNvGrpSpPr>
          <p:nvPr/>
        </p:nvGrpSpPr>
        <p:grpSpPr bwMode="auto">
          <a:xfrm>
            <a:off x="7270750" y="2981325"/>
            <a:ext cx="1168400" cy="1473200"/>
            <a:chOff x="4580" y="1878"/>
            <a:chExt cx="736" cy="928"/>
          </a:xfrm>
        </p:grpSpPr>
        <p:sp>
          <p:nvSpPr>
            <p:cNvPr id="58516"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7"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22" name="Group 150"/>
          <p:cNvGrpSpPr>
            <a:grpSpLocks/>
          </p:cNvGrpSpPr>
          <p:nvPr/>
        </p:nvGrpSpPr>
        <p:grpSpPr bwMode="auto">
          <a:xfrm>
            <a:off x="7270750" y="2981325"/>
            <a:ext cx="1168400" cy="1473200"/>
            <a:chOff x="4580" y="1878"/>
            <a:chExt cx="736" cy="928"/>
          </a:xfrm>
        </p:grpSpPr>
        <p:sp>
          <p:nvSpPr>
            <p:cNvPr id="58519"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0"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25" name="Group 153"/>
          <p:cNvGrpSpPr>
            <a:grpSpLocks/>
          </p:cNvGrpSpPr>
          <p:nvPr/>
        </p:nvGrpSpPr>
        <p:grpSpPr bwMode="auto">
          <a:xfrm>
            <a:off x="7270750" y="2981325"/>
            <a:ext cx="1168400" cy="1473200"/>
            <a:chOff x="4580" y="1878"/>
            <a:chExt cx="736" cy="928"/>
          </a:xfrm>
        </p:grpSpPr>
        <p:sp>
          <p:nvSpPr>
            <p:cNvPr id="58522"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3"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28" name="Group 156"/>
          <p:cNvGrpSpPr>
            <a:grpSpLocks/>
          </p:cNvGrpSpPr>
          <p:nvPr/>
        </p:nvGrpSpPr>
        <p:grpSpPr bwMode="auto">
          <a:xfrm>
            <a:off x="7270750" y="2981325"/>
            <a:ext cx="1168400" cy="1473200"/>
            <a:chOff x="4580" y="1878"/>
            <a:chExt cx="736" cy="928"/>
          </a:xfrm>
        </p:grpSpPr>
        <p:sp>
          <p:nvSpPr>
            <p:cNvPr id="58525"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6"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31" name="Group 159"/>
          <p:cNvGrpSpPr>
            <a:grpSpLocks/>
          </p:cNvGrpSpPr>
          <p:nvPr/>
        </p:nvGrpSpPr>
        <p:grpSpPr bwMode="auto">
          <a:xfrm>
            <a:off x="7270750" y="2981325"/>
            <a:ext cx="1168400" cy="1473200"/>
            <a:chOff x="4580" y="1878"/>
            <a:chExt cx="736" cy="928"/>
          </a:xfrm>
        </p:grpSpPr>
        <p:sp>
          <p:nvSpPr>
            <p:cNvPr id="58528"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9"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34" name="Group 162"/>
          <p:cNvGrpSpPr>
            <a:grpSpLocks/>
          </p:cNvGrpSpPr>
          <p:nvPr/>
        </p:nvGrpSpPr>
        <p:grpSpPr bwMode="auto">
          <a:xfrm>
            <a:off x="7270750" y="2981325"/>
            <a:ext cx="1168400" cy="1473200"/>
            <a:chOff x="4580" y="1878"/>
            <a:chExt cx="736" cy="928"/>
          </a:xfrm>
        </p:grpSpPr>
        <p:sp>
          <p:nvSpPr>
            <p:cNvPr id="58531"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2"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37" name="Group 165"/>
          <p:cNvGrpSpPr>
            <a:grpSpLocks/>
          </p:cNvGrpSpPr>
          <p:nvPr/>
        </p:nvGrpSpPr>
        <p:grpSpPr bwMode="auto">
          <a:xfrm>
            <a:off x="7270750" y="2981325"/>
            <a:ext cx="1168400" cy="1473200"/>
            <a:chOff x="4580" y="1878"/>
            <a:chExt cx="736" cy="928"/>
          </a:xfrm>
        </p:grpSpPr>
        <p:sp>
          <p:nvSpPr>
            <p:cNvPr id="58534"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5"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40" name="Group 168"/>
          <p:cNvGrpSpPr>
            <a:grpSpLocks/>
          </p:cNvGrpSpPr>
          <p:nvPr/>
        </p:nvGrpSpPr>
        <p:grpSpPr bwMode="auto">
          <a:xfrm>
            <a:off x="7270750" y="2981325"/>
            <a:ext cx="1168400" cy="1473200"/>
            <a:chOff x="4580" y="1878"/>
            <a:chExt cx="736" cy="928"/>
          </a:xfrm>
        </p:grpSpPr>
        <p:sp>
          <p:nvSpPr>
            <p:cNvPr id="58537"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8"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43" name="Group 171"/>
          <p:cNvGrpSpPr>
            <a:grpSpLocks/>
          </p:cNvGrpSpPr>
          <p:nvPr/>
        </p:nvGrpSpPr>
        <p:grpSpPr bwMode="auto">
          <a:xfrm>
            <a:off x="7270750" y="2981325"/>
            <a:ext cx="1168400" cy="1473200"/>
            <a:chOff x="4580" y="1878"/>
            <a:chExt cx="736" cy="928"/>
          </a:xfrm>
        </p:grpSpPr>
        <p:sp>
          <p:nvSpPr>
            <p:cNvPr id="58540"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1"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46" name="Group 174"/>
          <p:cNvGrpSpPr>
            <a:grpSpLocks/>
          </p:cNvGrpSpPr>
          <p:nvPr/>
        </p:nvGrpSpPr>
        <p:grpSpPr bwMode="auto">
          <a:xfrm>
            <a:off x="7270750" y="2981325"/>
            <a:ext cx="1168400" cy="1473200"/>
            <a:chOff x="4580" y="1878"/>
            <a:chExt cx="736" cy="928"/>
          </a:xfrm>
        </p:grpSpPr>
        <p:sp>
          <p:nvSpPr>
            <p:cNvPr id="58543"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4"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49" name="Group 177"/>
          <p:cNvGrpSpPr>
            <a:grpSpLocks/>
          </p:cNvGrpSpPr>
          <p:nvPr/>
        </p:nvGrpSpPr>
        <p:grpSpPr bwMode="auto">
          <a:xfrm>
            <a:off x="7270750" y="2981325"/>
            <a:ext cx="1168400" cy="1473200"/>
            <a:chOff x="4580" y="1878"/>
            <a:chExt cx="736" cy="928"/>
          </a:xfrm>
        </p:grpSpPr>
        <p:sp>
          <p:nvSpPr>
            <p:cNvPr id="58546"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7"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52" name="Group 180"/>
          <p:cNvGrpSpPr>
            <a:grpSpLocks/>
          </p:cNvGrpSpPr>
          <p:nvPr/>
        </p:nvGrpSpPr>
        <p:grpSpPr bwMode="auto">
          <a:xfrm>
            <a:off x="7270750" y="2981325"/>
            <a:ext cx="1168400" cy="1473200"/>
            <a:chOff x="4580" y="1878"/>
            <a:chExt cx="736" cy="928"/>
          </a:xfrm>
        </p:grpSpPr>
        <p:sp>
          <p:nvSpPr>
            <p:cNvPr id="58549"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0"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55" name="Group 183"/>
          <p:cNvGrpSpPr>
            <a:grpSpLocks/>
          </p:cNvGrpSpPr>
          <p:nvPr/>
        </p:nvGrpSpPr>
        <p:grpSpPr bwMode="auto">
          <a:xfrm>
            <a:off x="7270750" y="2981325"/>
            <a:ext cx="1168400" cy="1473200"/>
            <a:chOff x="4580" y="1878"/>
            <a:chExt cx="736" cy="928"/>
          </a:xfrm>
        </p:grpSpPr>
        <p:sp>
          <p:nvSpPr>
            <p:cNvPr id="58552"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3"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58" name="Group 186"/>
          <p:cNvGrpSpPr>
            <a:grpSpLocks/>
          </p:cNvGrpSpPr>
          <p:nvPr/>
        </p:nvGrpSpPr>
        <p:grpSpPr bwMode="auto">
          <a:xfrm>
            <a:off x="7270750" y="2981325"/>
            <a:ext cx="1168400" cy="1473200"/>
            <a:chOff x="4580" y="1878"/>
            <a:chExt cx="736" cy="928"/>
          </a:xfrm>
        </p:grpSpPr>
        <p:sp>
          <p:nvSpPr>
            <p:cNvPr id="58555"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6"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61" name="Group 189"/>
          <p:cNvGrpSpPr>
            <a:grpSpLocks/>
          </p:cNvGrpSpPr>
          <p:nvPr/>
        </p:nvGrpSpPr>
        <p:grpSpPr bwMode="auto">
          <a:xfrm>
            <a:off x="6030913" y="2981325"/>
            <a:ext cx="1168400" cy="1473200"/>
            <a:chOff x="4580" y="1878"/>
            <a:chExt cx="736" cy="928"/>
          </a:xfrm>
        </p:grpSpPr>
        <p:sp>
          <p:nvSpPr>
            <p:cNvPr id="58558"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9"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64" name="Group 192"/>
          <p:cNvGrpSpPr>
            <a:grpSpLocks/>
          </p:cNvGrpSpPr>
          <p:nvPr/>
        </p:nvGrpSpPr>
        <p:grpSpPr bwMode="auto">
          <a:xfrm>
            <a:off x="6030913" y="2981325"/>
            <a:ext cx="1168400" cy="1473200"/>
            <a:chOff x="4580" y="1878"/>
            <a:chExt cx="736" cy="928"/>
          </a:xfrm>
        </p:grpSpPr>
        <p:sp>
          <p:nvSpPr>
            <p:cNvPr id="58561"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2"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67" name="Group 195"/>
          <p:cNvGrpSpPr>
            <a:grpSpLocks/>
          </p:cNvGrpSpPr>
          <p:nvPr/>
        </p:nvGrpSpPr>
        <p:grpSpPr bwMode="auto">
          <a:xfrm>
            <a:off x="7270750" y="2981325"/>
            <a:ext cx="1168400" cy="1473200"/>
            <a:chOff x="4580" y="1878"/>
            <a:chExt cx="736" cy="928"/>
          </a:xfrm>
        </p:grpSpPr>
        <p:sp>
          <p:nvSpPr>
            <p:cNvPr id="58564"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5"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70" name="Group 198"/>
          <p:cNvGrpSpPr>
            <a:grpSpLocks/>
          </p:cNvGrpSpPr>
          <p:nvPr/>
        </p:nvGrpSpPr>
        <p:grpSpPr bwMode="auto">
          <a:xfrm>
            <a:off x="7270750" y="2981325"/>
            <a:ext cx="1168400" cy="1473200"/>
            <a:chOff x="4580" y="1878"/>
            <a:chExt cx="736" cy="928"/>
          </a:xfrm>
        </p:grpSpPr>
        <p:sp>
          <p:nvSpPr>
            <p:cNvPr id="58567"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8"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73" name="Group 201"/>
          <p:cNvGrpSpPr>
            <a:grpSpLocks/>
          </p:cNvGrpSpPr>
          <p:nvPr/>
        </p:nvGrpSpPr>
        <p:grpSpPr bwMode="auto">
          <a:xfrm>
            <a:off x="7270750" y="2981325"/>
            <a:ext cx="1168400" cy="1473200"/>
            <a:chOff x="4580" y="1878"/>
            <a:chExt cx="736" cy="928"/>
          </a:xfrm>
        </p:grpSpPr>
        <p:sp>
          <p:nvSpPr>
            <p:cNvPr id="58570"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1"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76" name="Group 204"/>
          <p:cNvGrpSpPr>
            <a:grpSpLocks/>
          </p:cNvGrpSpPr>
          <p:nvPr/>
        </p:nvGrpSpPr>
        <p:grpSpPr bwMode="auto">
          <a:xfrm>
            <a:off x="7270750" y="2981325"/>
            <a:ext cx="1168400" cy="1473200"/>
            <a:chOff x="4580" y="1878"/>
            <a:chExt cx="736" cy="928"/>
          </a:xfrm>
        </p:grpSpPr>
        <p:sp>
          <p:nvSpPr>
            <p:cNvPr id="58573"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4"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79" name="Group 207"/>
          <p:cNvGrpSpPr>
            <a:grpSpLocks/>
          </p:cNvGrpSpPr>
          <p:nvPr/>
        </p:nvGrpSpPr>
        <p:grpSpPr bwMode="auto">
          <a:xfrm>
            <a:off x="7270750" y="2981325"/>
            <a:ext cx="1168400" cy="1473200"/>
            <a:chOff x="4580" y="1878"/>
            <a:chExt cx="736" cy="928"/>
          </a:xfrm>
        </p:grpSpPr>
        <p:sp>
          <p:nvSpPr>
            <p:cNvPr id="58576"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7"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82" name="Group 210"/>
          <p:cNvGrpSpPr>
            <a:grpSpLocks/>
          </p:cNvGrpSpPr>
          <p:nvPr/>
        </p:nvGrpSpPr>
        <p:grpSpPr bwMode="auto">
          <a:xfrm>
            <a:off x="7270750" y="2981325"/>
            <a:ext cx="1168400" cy="1473200"/>
            <a:chOff x="4580" y="1878"/>
            <a:chExt cx="736" cy="928"/>
          </a:xfrm>
        </p:grpSpPr>
        <p:sp>
          <p:nvSpPr>
            <p:cNvPr id="58579"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0"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85" name="Group 213"/>
          <p:cNvGrpSpPr>
            <a:grpSpLocks/>
          </p:cNvGrpSpPr>
          <p:nvPr/>
        </p:nvGrpSpPr>
        <p:grpSpPr bwMode="auto">
          <a:xfrm>
            <a:off x="7270750" y="2981325"/>
            <a:ext cx="1168400" cy="1473200"/>
            <a:chOff x="4580" y="1878"/>
            <a:chExt cx="736" cy="928"/>
          </a:xfrm>
        </p:grpSpPr>
        <p:sp>
          <p:nvSpPr>
            <p:cNvPr id="58582"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3"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88" name="Group 216"/>
          <p:cNvGrpSpPr>
            <a:grpSpLocks/>
          </p:cNvGrpSpPr>
          <p:nvPr/>
        </p:nvGrpSpPr>
        <p:grpSpPr bwMode="auto">
          <a:xfrm>
            <a:off x="7270750" y="2981325"/>
            <a:ext cx="1168400" cy="1473200"/>
            <a:chOff x="4580" y="1878"/>
            <a:chExt cx="736" cy="928"/>
          </a:xfrm>
        </p:grpSpPr>
        <p:sp>
          <p:nvSpPr>
            <p:cNvPr id="58585"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6"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91" name="Group 219"/>
          <p:cNvGrpSpPr>
            <a:grpSpLocks/>
          </p:cNvGrpSpPr>
          <p:nvPr/>
        </p:nvGrpSpPr>
        <p:grpSpPr bwMode="auto">
          <a:xfrm>
            <a:off x="7270750" y="2981325"/>
            <a:ext cx="1168400" cy="1473200"/>
            <a:chOff x="4580" y="1878"/>
            <a:chExt cx="736" cy="928"/>
          </a:xfrm>
        </p:grpSpPr>
        <p:sp>
          <p:nvSpPr>
            <p:cNvPr id="58588"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9"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94" name="Group 222"/>
          <p:cNvGrpSpPr>
            <a:grpSpLocks/>
          </p:cNvGrpSpPr>
          <p:nvPr/>
        </p:nvGrpSpPr>
        <p:grpSpPr bwMode="auto">
          <a:xfrm>
            <a:off x="7270750" y="2981325"/>
            <a:ext cx="1168400" cy="1473200"/>
            <a:chOff x="4580" y="1878"/>
            <a:chExt cx="736" cy="928"/>
          </a:xfrm>
        </p:grpSpPr>
        <p:sp>
          <p:nvSpPr>
            <p:cNvPr id="58591"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2"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97" name="Group 225"/>
          <p:cNvGrpSpPr>
            <a:grpSpLocks/>
          </p:cNvGrpSpPr>
          <p:nvPr/>
        </p:nvGrpSpPr>
        <p:grpSpPr bwMode="auto">
          <a:xfrm>
            <a:off x="7270750" y="2981325"/>
            <a:ext cx="1168400" cy="1473200"/>
            <a:chOff x="4580" y="1878"/>
            <a:chExt cx="736" cy="928"/>
          </a:xfrm>
        </p:grpSpPr>
        <p:sp>
          <p:nvSpPr>
            <p:cNvPr id="58594"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5"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500" name="Group 228"/>
          <p:cNvGrpSpPr>
            <a:grpSpLocks/>
          </p:cNvGrpSpPr>
          <p:nvPr/>
        </p:nvGrpSpPr>
        <p:grpSpPr bwMode="auto">
          <a:xfrm>
            <a:off x="7270750" y="2981325"/>
            <a:ext cx="1168400" cy="1473200"/>
            <a:chOff x="4580" y="1878"/>
            <a:chExt cx="736" cy="928"/>
          </a:xfrm>
        </p:grpSpPr>
        <p:sp>
          <p:nvSpPr>
            <p:cNvPr id="58597"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8"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503" name="Group 231"/>
          <p:cNvGrpSpPr>
            <a:grpSpLocks/>
          </p:cNvGrpSpPr>
          <p:nvPr/>
        </p:nvGrpSpPr>
        <p:grpSpPr bwMode="auto">
          <a:xfrm>
            <a:off x="7270750" y="2981325"/>
            <a:ext cx="1168400" cy="1473200"/>
            <a:chOff x="4580" y="1878"/>
            <a:chExt cx="736" cy="928"/>
          </a:xfrm>
        </p:grpSpPr>
        <p:sp>
          <p:nvSpPr>
            <p:cNvPr id="58600"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1"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506" name="Group 234"/>
          <p:cNvGrpSpPr>
            <a:grpSpLocks/>
          </p:cNvGrpSpPr>
          <p:nvPr/>
        </p:nvGrpSpPr>
        <p:grpSpPr bwMode="auto">
          <a:xfrm>
            <a:off x="7270750" y="2981325"/>
            <a:ext cx="1168400" cy="1473200"/>
            <a:chOff x="4580" y="1878"/>
            <a:chExt cx="736" cy="928"/>
          </a:xfrm>
        </p:grpSpPr>
        <p:sp>
          <p:nvSpPr>
            <p:cNvPr id="58603"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4"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509" name="Group 237"/>
          <p:cNvGrpSpPr>
            <a:grpSpLocks/>
          </p:cNvGrpSpPr>
          <p:nvPr/>
        </p:nvGrpSpPr>
        <p:grpSpPr bwMode="auto">
          <a:xfrm>
            <a:off x="7270750" y="2981325"/>
            <a:ext cx="1168400" cy="1473200"/>
            <a:chOff x="4580" y="1878"/>
            <a:chExt cx="736" cy="928"/>
          </a:xfrm>
        </p:grpSpPr>
        <p:sp>
          <p:nvSpPr>
            <p:cNvPr id="58606"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7"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512" name="Group 240"/>
          <p:cNvGrpSpPr>
            <a:grpSpLocks/>
          </p:cNvGrpSpPr>
          <p:nvPr/>
        </p:nvGrpSpPr>
        <p:grpSpPr bwMode="auto">
          <a:xfrm>
            <a:off x="7270750" y="2981325"/>
            <a:ext cx="1168400" cy="1473200"/>
            <a:chOff x="4580" y="1878"/>
            <a:chExt cx="736" cy="928"/>
          </a:xfrm>
        </p:grpSpPr>
        <p:sp>
          <p:nvSpPr>
            <p:cNvPr id="58609"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0"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515" name="Group 243"/>
          <p:cNvGrpSpPr>
            <a:grpSpLocks/>
          </p:cNvGrpSpPr>
          <p:nvPr/>
        </p:nvGrpSpPr>
        <p:grpSpPr bwMode="auto">
          <a:xfrm>
            <a:off x="7270750" y="2981325"/>
            <a:ext cx="1168400" cy="1473200"/>
            <a:chOff x="4580" y="1878"/>
            <a:chExt cx="736" cy="928"/>
          </a:xfrm>
        </p:grpSpPr>
        <p:sp>
          <p:nvSpPr>
            <p:cNvPr id="58612"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3"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518" name="Group 246"/>
          <p:cNvGrpSpPr>
            <a:grpSpLocks/>
          </p:cNvGrpSpPr>
          <p:nvPr/>
        </p:nvGrpSpPr>
        <p:grpSpPr bwMode="auto">
          <a:xfrm>
            <a:off x="7270750" y="2981325"/>
            <a:ext cx="1168400" cy="1473200"/>
            <a:chOff x="4580" y="1878"/>
            <a:chExt cx="736" cy="928"/>
          </a:xfrm>
        </p:grpSpPr>
        <p:sp>
          <p:nvSpPr>
            <p:cNvPr id="58615"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6"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521" name="Group 249"/>
          <p:cNvGrpSpPr>
            <a:grpSpLocks/>
          </p:cNvGrpSpPr>
          <p:nvPr/>
        </p:nvGrpSpPr>
        <p:grpSpPr bwMode="auto">
          <a:xfrm>
            <a:off x="7270750" y="2981325"/>
            <a:ext cx="1168400" cy="1473200"/>
            <a:chOff x="4580" y="1878"/>
            <a:chExt cx="736" cy="928"/>
          </a:xfrm>
        </p:grpSpPr>
        <p:sp>
          <p:nvSpPr>
            <p:cNvPr id="58618"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9"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524" name="Group 252"/>
          <p:cNvGrpSpPr>
            <a:grpSpLocks/>
          </p:cNvGrpSpPr>
          <p:nvPr/>
        </p:nvGrpSpPr>
        <p:grpSpPr bwMode="auto">
          <a:xfrm>
            <a:off x="7270750" y="2981325"/>
            <a:ext cx="1168400" cy="1473200"/>
            <a:chOff x="4580" y="1878"/>
            <a:chExt cx="736" cy="928"/>
          </a:xfrm>
        </p:grpSpPr>
        <p:sp>
          <p:nvSpPr>
            <p:cNvPr id="58621"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2"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527" name="Group 255"/>
          <p:cNvGrpSpPr>
            <a:grpSpLocks/>
          </p:cNvGrpSpPr>
          <p:nvPr/>
        </p:nvGrpSpPr>
        <p:grpSpPr bwMode="auto">
          <a:xfrm>
            <a:off x="6030913" y="2981325"/>
            <a:ext cx="1168400" cy="1473200"/>
            <a:chOff x="4580" y="1878"/>
            <a:chExt cx="736" cy="928"/>
          </a:xfrm>
        </p:grpSpPr>
        <p:sp>
          <p:nvSpPr>
            <p:cNvPr id="58624"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5"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8626"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8627"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8628"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8629"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8631"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8632"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8530" name="Group 265"/>
          <p:cNvGrpSpPr>
            <a:grpSpLocks/>
          </p:cNvGrpSpPr>
          <p:nvPr/>
        </p:nvGrpSpPr>
        <p:grpSpPr bwMode="auto">
          <a:xfrm>
            <a:off x="3162300" y="3373438"/>
            <a:ext cx="120650" cy="693737"/>
            <a:chOff x="1939" y="2444"/>
            <a:chExt cx="81" cy="463"/>
          </a:xfrm>
        </p:grpSpPr>
        <p:sp>
          <p:nvSpPr>
            <p:cNvPr id="58634"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5"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3" name="Group 268"/>
          <p:cNvGrpSpPr>
            <a:grpSpLocks/>
          </p:cNvGrpSpPr>
          <p:nvPr/>
        </p:nvGrpSpPr>
        <p:grpSpPr bwMode="auto">
          <a:xfrm>
            <a:off x="5843588" y="3373438"/>
            <a:ext cx="120650" cy="693737"/>
            <a:chOff x="1939" y="2444"/>
            <a:chExt cx="81" cy="463"/>
          </a:xfrm>
        </p:grpSpPr>
        <p:sp>
          <p:nvSpPr>
            <p:cNvPr id="58637"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8"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6" name="Group 271"/>
          <p:cNvGrpSpPr>
            <a:grpSpLocks/>
          </p:cNvGrpSpPr>
          <p:nvPr/>
        </p:nvGrpSpPr>
        <p:grpSpPr bwMode="auto">
          <a:xfrm>
            <a:off x="706438" y="2768600"/>
            <a:ext cx="7731125" cy="1905000"/>
            <a:chOff x="445" y="1744"/>
            <a:chExt cx="4870" cy="1200"/>
          </a:xfrm>
        </p:grpSpPr>
        <p:grpSp>
          <p:nvGrpSpPr>
            <p:cNvPr id="58539" name="Group 272"/>
            <p:cNvGrpSpPr>
              <a:grpSpLocks/>
            </p:cNvGrpSpPr>
            <p:nvPr/>
          </p:nvGrpSpPr>
          <p:grpSpPr bwMode="auto">
            <a:xfrm>
              <a:off x="445" y="1744"/>
              <a:ext cx="734" cy="1200"/>
              <a:chOff x="448" y="1746"/>
              <a:chExt cx="724" cy="1188"/>
            </a:xfrm>
          </p:grpSpPr>
          <p:grpSp>
            <p:nvGrpSpPr>
              <p:cNvPr id="58542" name="Group 273"/>
              <p:cNvGrpSpPr>
                <a:grpSpLocks/>
              </p:cNvGrpSpPr>
              <p:nvPr/>
            </p:nvGrpSpPr>
            <p:grpSpPr bwMode="auto">
              <a:xfrm>
                <a:off x="454" y="1752"/>
                <a:ext cx="712" cy="1176"/>
                <a:chOff x="454" y="1752"/>
                <a:chExt cx="712" cy="1176"/>
              </a:xfrm>
            </p:grpSpPr>
            <p:sp>
              <p:nvSpPr>
                <p:cNvPr id="58642"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3"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4"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45" name="Group 277"/>
            <p:cNvGrpSpPr>
              <a:grpSpLocks/>
            </p:cNvGrpSpPr>
            <p:nvPr/>
          </p:nvGrpSpPr>
          <p:grpSpPr bwMode="auto">
            <a:xfrm>
              <a:off x="1225" y="1744"/>
              <a:ext cx="734" cy="1200"/>
              <a:chOff x="448" y="1746"/>
              <a:chExt cx="724" cy="1188"/>
            </a:xfrm>
          </p:grpSpPr>
          <p:grpSp>
            <p:nvGrpSpPr>
              <p:cNvPr id="58548" name="Group 278"/>
              <p:cNvGrpSpPr>
                <a:grpSpLocks/>
              </p:cNvGrpSpPr>
              <p:nvPr/>
            </p:nvGrpSpPr>
            <p:grpSpPr bwMode="auto">
              <a:xfrm>
                <a:off x="454" y="1752"/>
                <a:ext cx="712" cy="1176"/>
                <a:chOff x="454" y="1752"/>
                <a:chExt cx="712" cy="1176"/>
              </a:xfrm>
            </p:grpSpPr>
            <p:sp>
              <p:nvSpPr>
                <p:cNvPr id="58647"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8"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9"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1" name="Group 282"/>
            <p:cNvGrpSpPr>
              <a:grpSpLocks/>
            </p:cNvGrpSpPr>
            <p:nvPr/>
          </p:nvGrpSpPr>
          <p:grpSpPr bwMode="auto">
            <a:xfrm flipH="1">
              <a:off x="4581" y="1744"/>
              <a:ext cx="734" cy="1200"/>
              <a:chOff x="448" y="1746"/>
              <a:chExt cx="724" cy="1188"/>
            </a:xfrm>
          </p:grpSpPr>
          <p:grpSp>
            <p:nvGrpSpPr>
              <p:cNvPr id="58554" name="Group 283"/>
              <p:cNvGrpSpPr>
                <a:grpSpLocks/>
              </p:cNvGrpSpPr>
              <p:nvPr/>
            </p:nvGrpSpPr>
            <p:grpSpPr bwMode="auto">
              <a:xfrm>
                <a:off x="454" y="1752"/>
                <a:ext cx="712" cy="1176"/>
                <a:chOff x="454" y="1752"/>
                <a:chExt cx="712" cy="1176"/>
              </a:xfrm>
            </p:grpSpPr>
            <p:sp>
              <p:nvSpPr>
                <p:cNvPr id="58652"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3"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4"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7" name="Group 287"/>
            <p:cNvGrpSpPr>
              <a:grpSpLocks/>
            </p:cNvGrpSpPr>
            <p:nvPr/>
          </p:nvGrpSpPr>
          <p:grpSpPr bwMode="auto">
            <a:xfrm flipH="1">
              <a:off x="3799" y="1744"/>
              <a:ext cx="734" cy="1200"/>
              <a:chOff x="448" y="1746"/>
              <a:chExt cx="724" cy="1188"/>
            </a:xfrm>
          </p:grpSpPr>
          <p:grpSp>
            <p:nvGrpSpPr>
              <p:cNvPr id="58560" name="Group 288"/>
              <p:cNvGrpSpPr>
                <a:grpSpLocks/>
              </p:cNvGrpSpPr>
              <p:nvPr/>
            </p:nvGrpSpPr>
            <p:grpSpPr bwMode="auto">
              <a:xfrm>
                <a:off x="454" y="1752"/>
                <a:ext cx="712" cy="1176"/>
                <a:chOff x="454" y="1752"/>
                <a:chExt cx="712" cy="1176"/>
              </a:xfrm>
            </p:grpSpPr>
            <p:sp>
              <p:nvSpPr>
                <p:cNvPr id="58657"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8"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9"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8660"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8661"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8368"/>
                                        </p:tgtEl>
                                        <p:attrNameLst>
                                          <p:attrName>style.visibility</p:attrName>
                                        </p:attrNameLst>
                                      </p:cBhvr>
                                      <p:to>
                                        <p:strVal val="visible"/>
                                      </p:to>
                                    </p:set>
                                    <p:animEffect transition="in" filter="slide(fromTop)">
                                      <p:cBhvr>
                                        <p:cTn id="124" dur="500"/>
                                        <p:tgtEl>
                                          <p:spTgt spid="58368"/>
                                        </p:tgtEl>
                                      </p:cBhvr>
                                    </p:animEffect>
                                  </p:childTnLst>
                                </p:cTn>
                              </p:par>
                              <p:par>
                                <p:cTn id="125" presetID="12" presetClass="exit" presetSubtype="4" fill="hold" nodeType="withEffect">
                                  <p:stCondLst>
                                    <p:cond delay="17000"/>
                                  </p:stCondLst>
                                  <p:childTnLst>
                                    <p:animEffect transition="out" filter="slide(fromBottom)">
                                      <p:cBhvr>
                                        <p:cTn id="126" dur="500"/>
                                        <p:tgtEl>
                                          <p:spTgt spid="58368"/>
                                        </p:tgtEl>
                                      </p:cBhvr>
                                    </p:animEffect>
                                    <p:set>
                                      <p:cBhvr>
                                        <p:cTn id="127" dur="1" fill="hold">
                                          <p:stCondLst>
                                            <p:cond delay="499"/>
                                          </p:stCondLst>
                                        </p:cTn>
                                        <p:tgtEl>
                                          <p:spTgt spid="58368"/>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8369"/>
                                        </p:tgtEl>
                                        <p:attrNameLst>
                                          <p:attrName>style.visibility</p:attrName>
                                        </p:attrNameLst>
                                      </p:cBhvr>
                                      <p:to>
                                        <p:strVal val="visible"/>
                                      </p:to>
                                    </p:set>
                                    <p:animEffect transition="in" filter="slide(fromTop)">
                                      <p:cBhvr>
                                        <p:cTn id="130" dur="500"/>
                                        <p:tgtEl>
                                          <p:spTgt spid="58369"/>
                                        </p:tgtEl>
                                      </p:cBhvr>
                                    </p:animEffect>
                                  </p:childTnLst>
                                </p:cTn>
                              </p:par>
                              <p:par>
                                <p:cTn id="131" presetID="12" presetClass="exit" presetSubtype="4" fill="hold" nodeType="withEffect">
                                  <p:stCondLst>
                                    <p:cond delay="18000"/>
                                  </p:stCondLst>
                                  <p:childTnLst>
                                    <p:animEffect transition="out" filter="slide(fromBottom)">
                                      <p:cBhvr>
                                        <p:cTn id="132" dur="500"/>
                                        <p:tgtEl>
                                          <p:spTgt spid="58369"/>
                                        </p:tgtEl>
                                      </p:cBhvr>
                                    </p:animEffect>
                                    <p:set>
                                      <p:cBhvr>
                                        <p:cTn id="133" dur="1" fill="hold">
                                          <p:stCondLst>
                                            <p:cond delay="499"/>
                                          </p:stCondLst>
                                        </p:cTn>
                                        <p:tgtEl>
                                          <p:spTgt spid="58369"/>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8377"/>
                                        </p:tgtEl>
                                        <p:attrNameLst>
                                          <p:attrName>style.visibility</p:attrName>
                                        </p:attrNameLst>
                                      </p:cBhvr>
                                      <p:to>
                                        <p:strVal val="visible"/>
                                      </p:to>
                                    </p:set>
                                    <p:animEffect transition="in" filter="slide(fromTop)">
                                      <p:cBhvr>
                                        <p:cTn id="136" dur="500"/>
                                        <p:tgtEl>
                                          <p:spTgt spid="58377"/>
                                        </p:tgtEl>
                                      </p:cBhvr>
                                    </p:animEffect>
                                  </p:childTnLst>
                                </p:cTn>
                              </p:par>
                              <p:par>
                                <p:cTn id="137" presetID="12" presetClass="exit" presetSubtype="4" fill="hold" nodeType="withEffect">
                                  <p:stCondLst>
                                    <p:cond delay="19000"/>
                                  </p:stCondLst>
                                  <p:childTnLst>
                                    <p:animEffect transition="out" filter="slide(fromBottom)">
                                      <p:cBhvr>
                                        <p:cTn id="138" dur="500"/>
                                        <p:tgtEl>
                                          <p:spTgt spid="58377"/>
                                        </p:tgtEl>
                                      </p:cBhvr>
                                    </p:animEffect>
                                    <p:set>
                                      <p:cBhvr>
                                        <p:cTn id="139" dur="1" fill="hold">
                                          <p:stCondLst>
                                            <p:cond delay="499"/>
                                          </p:stCondLst>
                                        </p:cTn>
                                        <p:tgtEl>
                                          <p:spTgt spid="58377"/>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8382"/>
                                        </p:tgtEl>
                                        <p:attrNameLst>
                                          <p:attrName>style.visibility</p:attrName>
                                        </p:attrNameLst>
                                      </p:cBhvr>
                                      <p:to>
                                        <p:strVal val="visible"/>
                                      </p:to>
                                    </p:set>
                                    <p:animEffect transition="in" filter="slide(fromTop)">
                                      <p:cBhvr>
                                        <p:cTn id="142" dur="500"/>
                                        <p:tgtEl>
                                          <p:spTgt spid="58382"/>
                                        </p:tgtEl>
                                      </p:cBhvr>
                                    </p:animEffect>
                                  </p:childTnLst>
                                </p:cTn>
                              </p:par>
                              <p:par>
                                <p:cTn id="143" presetID="12" presetClass="exit" presetSubtype="4" fill="hold" nodeType="withEffect">
                                  <p:stCondLst>
                                    <p:cond delay="20000"/>
                                  </p:stCondLst>
                                  <p:childTnLst>
                                    <p:animEffect transition="out" filter="slide(fromBottom)">
                                      <p:cBhvr>
                                        <p:cTn id="144" dur="500"/>
                                        <p:tgtEl>
                                          <p:spTgt spid="58382"/>
                                        </p:tgtEl>
                                      </p:cBhvr>
                                    </p:animEffect>
                                    <p:set>
                                      <p:cBhvr>
                                        <p:cTn id="145" dur="1" fill="hold">
                                          <p:stCondLst>
                                            <p:cond delay="499"/>
                                          </p:stCondLst>
                                        </p:cTn>
                                        <p:tgtEl>
                                          <p:spTgt spid="58382"/>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8387"/>
                                        </p:tgtEl>
                                        <p:attrNameLst>
                                          <p:attrName>style.visibility</p:attrName>
                                        </p:attrNameLst>
                                      </p:cBhvr>
                                      <p:to>
                                        <p:strVal val="visible"/>
                                      </p:to>
                                    </p:set>
                                    <p:animEffect transition="in" filter="slide(fromTop)">
                                      <p:cBhvr>
                                        <p:cTn id="151" dur="500"/>
                                        <p:tgtEl>
                                          <p:spTgt spid="58387"/>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8392"/>
                                        </p:tgtEl>
                                        <p:attrNameLst>
                                          <p:attrName>style.visibility</p:attrName>
                                        </p:attrNameLst>
                                      </p:cBhvr>
                                      <p:to>
                                        <p:strVal val="visible"/>
                                      </p:to>
                                    </p:set>
                                    <p:animEffect transition="in" filter="slide(fromTop)">
                                      <p:cBhvr>
                                        <p:cTn id="154" dur="500"/>
                                        <p:tgtEl>
                                          <p:spTgt spid="58392"/>
                                        </p:tgtEl>
                                      </p:cBhvr>
                                    </p:animEffect>
                                  </p:childTnLst>
                                </p:cTn>
                              </p:par>
                              <p:par>
                                <p:cTn id="155" presetID="12" presetClass="exit" presetSubtype="4" fill="hold" nodeType="withEffect">
                                  <p:stCondLst>
                                    <p:cond delay="21000"/>
                                  </p:stCondLst>
                                  <p:childTnLst>
                                    <p:animEffect transition="out" filter="slide(fromBottom)">
                                      <p:cBhvr>
                                        <p:cTn id="156" dur="500"/>
                                        <p:tgtEl>
                                          <p:spTgt spid="58392"/>
                                        </p:tgtEl>
                                      </p:cBhvr>
                                    </p:animEffect>
                                    <p:set>
                                      <p:cBhvr>
                                        <p:cTn id="157" dur="1" fill="hold">
                                          <p:stCondLst>
                                            <p:cond delay="499"/>
                                          </p:stCondLst>
                                        </p:cTn>
                                        <p:tgtEl>
                                          <p:spTgt spid="5839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8397"/>
                                        </p:tgtEl>
                                        <p:attrNameLst>
                                          <p:attrName>style.visibility</p:attrName>
                                        </p:attrNameLst>
                                      </p:cBhvr>
                                      <p:to>
                                        <p:strVal val="visible"/>
                                      </p:to>
                                    </p:set>
                                    <p:animEffect transition="in" filter="slide(fromTop)">
                                      <p:cBhvr>
                                        <p:cTn id="160" dur="500"/>
                                        <p:tgtEl>
                                          <p:spTgt spid="58397"/>
                                        </p:tgtEl>
                                      </p:cBhvr>
                                    </p:animEffect>
                                  </p:childTnLst>
                                </p:cTn>
                              </p:par>
                              <p:par>
                                <p:cTn id="161" presetID="12" presetClass="exit" presetSubtype="4" fill="hold" nodeType="withEffect">
                                  <p:stCondLst>
                                    <p:cond delay="22000"/>
                                  </p:stCondLst>
                                  <p:childTnLst>
                                    <p:animEffect transition="out" filter="slide(fromBottom)">
                                      <p:cBhvr>
                                        <p:cTn id="162" dur="500"/>
                                        <p:tgtEl>
                                          <p:spTgt spid="58397"/>
                                        </p:tgtEl>
                                      </p:cBhvr>
                                    </p:animEffect>
                                    <p:set>
                                      <p:cBhvr>
                                        <p:cTn id="163" dur="1" fill="hold">
                                          <p:stCondLst>
                                            <p:cond delay="499"/>
                                          </p:stCondLst>
                                        </p:cTn>
                                        <p:tgtEl>
                                          <p:spTgt spid="58397"/>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8407"/>
                                        </p:tgtEl>
                                        <p:attrNameLst>
                                          <p:attrName>style.visibility</p:attrName>
                                        </p:attrNameLst>
                                      </p:cBhvr>
                                      <p:to>
                                        <p:strVal val="visible"/>
                                      </p:to>
                                    </p:set>
                                    <p:animEffect transition="in" filter="slide(fromTop)">
                                      <p:cBhvr>
                                        <p:cTn id="166" dur="500"/>
                                        <p:tgtEl>
                                          <p:spTgt spid="58407"/>
                                        </p:tgtEl>
                                      </p:cBhvr>
                                    </p:animEffect>
                                  </p:childTnLst>
                                </p:cTn>
                              </p:par>
                              <p:par>
                                <p:cTn id="167" presetID="12" presetClass="exit" presetSubtype="4" fill="hold" nodeType="withEffect">
                                  <p:stCondLst>
                                    <p:cond delay="23000"/>
                                  </p:stCondLst>
                                  <p:childTnLst>
                                    <p:animEffect transition="out" filter="slide(fromBottom)">
                                      <p:cBhvr>
                                        <p:cTn id="168" dur="500"/>
                                        <p:tgtEl>
                                          <p:spTgt spid="58407"/>
                                        </p:tgtEl>
                                      </p:cBhvr>
                                    </p:animEffect>
                                    <p:set>
                                      <p:cBhvr>
                                        <p:cTn id="169" dur="1" fill="hold">
                                          <p:stCondLst>
                                            <p:cond delay="499"/>
                                          </p:stCondLst>
                                        </p:cTn>
                                        <p:tgtEl>
                                          <p:spTgt spid="58407"/>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8410"/>
                                        </p:tgtEl>
                                        <p:attrNameLst>
                                          <p:attrName>style.visibility</p:attrName>
                                        </p:attrNameLst>
                                      </p:cBhvr>
                                      <p:to>
                                        <p:strVal val="visible"/>
                                      </p:to>
                                    </p:set>
                                    <p:animEffect transition="in" filter="slide(fromTop)">
                                      <p:cBhvr>
                                        <p:cTn id="172" dur="500"/>
                                        <p:tgtEl>
                                          <p:spTgt spid="58410"/>
                                        </p:tgtEl>
                                      </p:cBhvr>
                                    </p:animEffect>
                                  </p:childTnLst>
                                </p:cTn>
                              </p:par>
                              <p:par>
                                <p:cTn id="173" presetID="12" presetClass="exit" presetSubtype="4" fill="hold" nodeType="withEffect">
                                  <p:stCondLst>
                                    <p:cond delay="24000"/>
                                  </p:stCondLst>
                                  <p:childTnLst>
                                    <p:animEffect transition="out" filter="slide(fromBottom)">
                                      <p:cBhvr>
                                        <p:cTn id="174" dur="500"/>
                                        <p:tgtEl>
                                          <p:spTgt spid="58410"/>
                                        </p:tgtEl>
                                      </p:cBhvr>
                                    </p:animEffect>
                                    <p:set>
                                      <p:cBhvr>
                                        <p:cTn id="175" dur="1" fill="hold">
                                          <p:stCondLst>
                                            <p:cond delay="499"/>
                                          </p:stCondLst>
                                        </p:cTn>
                                        <p:tgtEl>
                                          <p:spTgt spid="58410"/>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8413"/>
                                        </p:tgtEl>
                                        <p:attrNameLst>
                                          <p:attrName>style.visibility</p:attrName>
                                        </p:attrNameLst>
                                      </p:cBhvr>
                                      <p:to>
                                        <p:strVal val="visible"/>
                                      </p:to>
                                    </p:set>
                                    <p:animEffect transition="in" filter="slide(fromTop)">
                                      <p:cBhvr>
                                        <p:cTn id="178" dur="500"/>
                                        <p:tgtEl>
                                          <p:spTgt spid="58413"/>
                                        </p:tgtEl>
                                      </p:cBhvr>
                                    </p:animEffect>
                                  </p:childTnLst>
                                </p:cTn>
                              </p:par>
                              <p:par>
                                <p:cTn id="179" presetID="12" presetClass="exit" presetSubtype="4" fill="hold" nodeType="withEffect">
                                  <p:stCondLst>
                                    <p:cond delay="25000"/>
                                  </p:stCondLst>
                                  <p:childTnLst>
                                    <p:animEffect transition="out" filter="slide(fromBottom)">
                                      <p:cBhvr>
                                        <p:cTn id="180" dur="500"/>
                                        <p:tgtEl>
                                          <p:spTgt spid="58413"/>
                                        </p:tgtEl>
                                      </p:cBhvr>
                                    </p:animEffect>
                                    <p:set>
                                      <p:cBhvr>
                                        <p:cTn id="181" dur="1" fill="hold">
                                          <p:stCondLst>
                                            <p:cond delay="499"/>
                                          </p:stCondLst>
                                        </p:cTn>
                                        <p:tgtEl>
                                          <p:spTgt spid="58413"/>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8416"/>
                                        </p:tgtEl>
                                        <p:attrNameLst>
                                          <p:attrName>style.visibility</p:attrName>
                                        </p:attrNameLst>
                                      </p:cBhvr>
                                      <p:to>
                                        <p:strVal val="visible"/>
                                      </p:to>
                                    </p:set>
                                    <p:animEffect transition="in" filter="slide(fromTop)">
                                      <p:cBhvr>
                                        <p:cTn id="184" dur="500"/>
                                        <p:tgtEl>
                                          <p:spTgt spid="58416"/>
                                        </p:tgtEl>
                                      </p:cBhvr>
                                    </p:animEffect>
                                  </p:childTnLst>
                                </p:cTn>
                              </p:par>
                              <p:par>
                                <p:cTn id="185" presetID="12" presetClass="exit" presetSubtype="4" fill="hold" nodeType="withEffect">
                                  <p:stCondLst>
                                    <p:cond delay="26000"/>
                                  </p:stCondLst>
                                  <p:childTnLst>
                                    <p:animEffect transition="out" filter="slide(fromBottom)">
                                      <p:cBhvr>
                                        <p:cTn id="186" dur="500"/>
                                        <p:tgtEl>
                                          <p:spTgt spid="58416"/>
                                        </p:tgtEl>
                                      </p:cBhvr>
                                    </p:animEffect>
                                    <p:set>
                                      <p:cBhvr>
                                        <p:cTn id="187" dur="1" fill="hold">
                                          <p:stCondLst>
                                            <p:cond delay="499"/>
                                          </p:stCondLst>
                                        </p:cTn>
                                        <p:tgtEl>
                                          <p:spTgt spid="58416"/>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8419"/>
                                        </p:tgtEl>
                                        <p:attrNameLst>
                                          <p:attrName>style.visibility</p:attrName>
                                        </p:attrNameLst>
                                      </p:cBhvr>
                                      <p:to>
                                        <p:strVal val="visible"/>
                                      </p:to>
                                    </p:set>
                                    <p:animEffect transition="in" filter="slide(fromTop)">
                                      <p:cBhvr>
                                        <p:cTn id="190" dur="500"/>
                                        <p:tgtEl>
                                          <p:spTgt spid="58419"/>
                                        </p:tgtEl>
                                      </p:cBhvr>
                                    </p:animEffect>
                                  </p:childTnLst>
                                </p:cTn>
                              </p:par>
                              <p:par>
                                <p:cTn id="191" presetID="12" presetClass="exit" presetSubtype="4" fill="hold" nodeType="withEffect">
                                  <p:stCondLst>
                                    <p:cond delay="27000"/>
                                  </p:stCondLst>
                                  <p:childTnLst>
                                    <p:animEffect transition="out" filter="slide(fromBottom)">
                                      <p:cBhvr>
                                        <p:cTn id="192" dur="500"/>
                                        <p:tgtEl>
                                          <p:spTgt spid="58419"/>
                                        </p:tgtEl>
                                      </p:cBhvr>
                                    </p:animEffect>
                                    <p:set>
                                      <p:cBhvr>
                                        <p:cTn id="193" dur="1" fill="hold">
                                          <p:stCondLst>
                                            <p:cond delay="499"/>
                                          </p:stCondLst>
                                        </p:cTn>
                                        <p:tgtEl>
                                          <p:spTgt spid="58419"/>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8422"/>
                                        </p:tgtEl>
                                        <p:attrNameLst>
                                          <p:attrName>style.visibility</p:attrName>
                                        </p:attrNameLst>
                                      </p:cBhvr>
                                      <p:to>
                                        <p:strVal val="visible"/>
                                      </p:to>
                                    </p:set>
                                    <p:animEffect transition="in" filter="slide(fromTop)">
                                      <p:cBhvr>
                                        <p:cTn id="196" dur="500"/>
                                        <p:tgtEl>
                                          <p:spTgt spid="58422"/>
                                        </p:tgtEl>
                                      </p:cBhvr>
                                    </p:animEffect>
                                  </p:childTnLst>
                                </p:cTn>
                              </p:par>
                              <p:par>
                                <p:cTn id="197" presetID="12" presetClass="exit" presetSubtype="4" fill="hold" nodeType="withEffect">
                                  <p:stCondLst>
                                    <p:cond delay="28000"/>
                                  </p:stCondLst>
                                  <p:childTnLst>
                                    <p:animEffect transition="out" filter="slide(fromBottom)">
                                      <p:cBhvr>
                                        <p:cTn id="198" dur="500"/>
                                        <p:tgtEl>
                                          <p:spTgt spid="58422"/>
                                        </p:tgtEl>
                                      </p:cBhvr>
                                    </p:animEffect>
                                    <p:set>
                                      <p:cBhvr>
                                        <p:cTn id="199" dur="1" fill="hold">
                                          <p:stCondLst>
                                            <p:cond delay="499"/>
                                          </p:stCondLst>
                                        </p:cTn>
                                        <p:tgtEl>
                                          <p:spTgt spid="58422"/>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8425"/>
                                        </p:tgtEl>
                                        <p:attrNameLst>
                                          <p:attrName>style.visibility</p:attrName>
                                        </p:attrNameLst>
                                      </p:cBhvr>
                                      <p:to>
                                        <p:strVal val="visible"/>
                                      </p:to>
                                    </p:set>
                                    <p:animEffect transition="in" filter="slide(fromTop)">
                                      <p:cBhvr>
                                        <p:cTn id="202" dur="500"/>
                                        <p:tgtEl>
                                          <p:spTgt spid="58425"/>
                                        </p:tgtEl>
                                      </p:cBhvr>
                                    </p:animEffect>
                                  </p:childTnLst>
                                </p:cTn>
                              </p:par>
                              <p:par>
                                <p:cTn id="203" presetID="12" presetClass="exit" presetSubtype="4" fill="hold" nodeType="withEffect">
                                  <p:stCondLst>
                                    <p:cond delay="29000"/>
                                  </p:stCondLst>
                                  <p:childTnLst>
                                    <p:animEffect transition="out" filter="slide(fromBottom)">
                                      <p:cBhvr>
                                        <p:cTn id="204" dur="500"/>
                                        <p:tgtEl>
                                          <p:spTgt spid="58425"/>
                                        </p:tgtEl>
                                      </p:cBhvr>
                                    </p:animEffect>
                                    <p:set>
                                      <p:cBhvr>
                                        <p:cTn id="205" dur="1" fill="hold">
                                          <p:stCondLst>
                                            <p:cond delay="499"/>
                                          </p:stCondLst>
                                        </p:cTn>
                                        <p:tgtEl>
                                          <p:spTgt spid="58425"/>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8428"/>
                                        </p:tgtEl>
                                        <p:attrNameLst>
                                          <p:attrName>style.visibility</p:attrName>
                                        </p:attrNameLst>
                                      </p:cBhvr>
                                      <p:to>
                                        <p:strVal val="visible"/>
                                      </p:to>
                                    </p:set>
                                    <p:animEffect transition="in" filter="slide(fromTop)">
                                      <p:cBhvr>
                                        <p:cTn id="208" dur="500"/>
                                        <p:tgtEl>
                                          <p:spTgt spid="58428"/>
                                        </p:tgtEl>
                                      </p:cBhvr>
                                    </p:animEffect>
                                  </p:childTnLst>
                                </p:cTn>
                              </p:par>
                              <p:par>
                                <p:cTn id="209" presetID="12" presetClass="exit" presetSubtype="4" fill="hold" nodeType="withEffect">
                                  <p:stCondLst>
                                    <p:cond delay="30000"/>
                                  </p:stCondLst>
                                  <p:childTnLst>
                                    <p:animEffect transition="out" filter="slide(fromBottom)">
                                      <p:cBhvr>
                                        <p:cTn id="210" dur="500"/>
                                        <p:tgtEl>
                                          <p:spTgt spid="58387"/>
                                        </p:tgtEl>
                                      </p:cBhvr>
                                    </p:animEffect>
                                    <p:set>
                                      <p:cBhvr>
                                        <p:cTn id="211" dur="1" fill="hold">
                                          <p:stCondLst>
                                            <p:cond delay="499"/>
                                          </p:stCondLst>
                                        </p:cTn>
                                        <p:tgtEl>
                                          <p:spTgt spid="58387"/>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8431"/>
                                        </p:tgtEl>
                                        <p:attrNameLst>
                                          <p:attrName>style.visibility</p:attrName>
                                        </p:attrNameLst>
                                      </p:cBhvr>
                                      <p:to>
                                        <p:strVal val="visible"/>
                                      </p:to>
                                    </p:set>
                                    <p:animEffect transition="in" filter="slide(fromTop)">
                                      <p:cBhvr>
                                        <p:cTn id="214" dur="500"/>
                                        <p:tgtEl>
                                          <p:spTgt spid="58431"/>
                                        </p:tgtEl>
                                      </p:cBhvr>
                                    </p:animEffect>
                                  </p:childTnLst>
                                </p:cTn>
                              </p:par>
                              <p:par>
                                <p:cTn id="215" presetID="12" presetClass="exit" presetSubtype="4" fill="hold" nodeType="withEffect">
                                  <p:stCondLst>
                                    <p:cond delay="30000"/>
                                  </p:stCondLst>
                                  <p:childTnLst>
                                    <p:animEffect transition="out" filter="slide(fromBottom)">
                                      <p:cBhvr>
                                        <p:cTn id="216" dur="500"/>
                                        <p:tgtEl>
                                          <p:spTgt spid="58428"/>
                                        </p:tgtEl>
                                      </p:cBhvr>
                                    </p:animEffect>
                                    <p:set>
                                      <p:cBhvr>
                                        <p:cTn id="217" dur="1" fill="hold">
                                          <p:stCondLst>
                                            <p:cond delay="499"/>
                                          </p:stCondLst>
                                        </p:cTn>
                                        <p:tgtEl>
                                          <p:spTgt spid="58428"/>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8461"/>
                                        </p:tgtEl>
                                        <p:attrNameLst>
                                          <p:attrName>style.visibility</p:attrName>
                                        </p:attrNameLst>
                                      </p:cBhvr>
                                      <p:to>
                                        <p:strVal val="visible"/>
                                      </p:to>
                                    </p:set>
                                    <p:animEffect transition="in" filter="slide(fromTop)">
                                      <p:cBhvr>
                                        <p:cTn id="220" dur="500"/>
                                        <p:tgtEl>
                                          <p:spTgt spid="58461"/>
                                        </p:tgtEl>
                                      </p:cBhvr>
                                    </p:animEffect>
                                  </p:childTnLst>
                                </p:cTn>
                              </p:par>
                              <p:par>
                                <p:cTn id="221" presetID="12" presetClass="exit" presetSubtype="4" fill="hold" nodeType="withEffect">
                                  <p:stCondLst>
                                    <p:cond delay="31000"/>
                                  </p:stCondLst>
                                  <p:childTnLst>
                                    <p:animEffect transition="out" filter="slide(fromBottom)">
                                      <p:cBhvr>
                                        <p:cTn id="222" dur="500"/>
                                        <p:tgtEl>
                                          <p:spTgt spid="58431"/>
                                        </p:tgtEl>
                                      </p:cBhvr>
                                    </p:animEffect>
                                    <p:set>
                                      <p:cBhvr>
                                        <p:cTn id="223" dur="1" fill="hold">
                                          <p:stCondLst>
                                            <p:cond delay="499"/>
                                          </p:stCondLst>
                                        </p:cTn>
                                        <p:tgtEl>
                                          <p:spTgt spid="58431"/>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8434"/>
                                        </p:tgtEl>
                                        <p:attrNameLst>
                                          <p:attrName>style.visibility</p:attrName>
                                        </p:attrNameLst>
                                      </p:cBhvr>
                                      <p:to>
                                        <p:strVal val="visible"/>
                                      </p:to>
                                    </p:set>
                                    <p:animEffect transition="in" filter="slide(fromTop)">
                                      <p:cBhvr>
                                        <p:cTn id="226" dur="500"/>
                                        <p:tgtEl>
                                          <p:spTgt spid="58434"/>
                                        </p:tgtEl>
                                      </p:cBhvr>
                                    </p:animEffect>
                                  </p:childTnLst>
                                </p:cTn>
                              </p:par>
                              <p:par>
                                <p:cTn id="227" presetID="12" presetClass="exit" presetSubtype="4" fill="hold" nodeType="withEffect">
                                  <p:stCondLst>
                                    <p:cond delay="32000"/>
                                  </p:stCondLst>
                                  <p:childTnLst>
                                    <p:animEffect transition="out" filter="slide(fromBottom)">
                                      <p:cBhvr>
                                        <p:cTn id="228" dur="500"/>
                                        <p:tgtEl>
                                          <p:spTgt spid="58434"/>
                                        </p:tgtEl>
                                      </p:cBhvr>
                                    </p:animEffect>
                                    <p:set>
                                      <p:cBhvr>
                                        <p:cTn id="229" dur="1" fill="hold">
                                          <p:stCondLst>
                                            <p:cond delay="499"/>
                                          </p:stCondLst>
                                        </p:cTn>
                                        <p:tgtEl>
                                          <p:spTgt spid="58434"/>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8437"/>
                                        </p:tgtEl>
                                        <p:attrNameLst>
                                          <p:attrName>style.visibility</p:attrName>
                                        </p:attrNameLst>
                                      </p:cBhvr>
                                      <p:to>
                                        <p:strVal val="visible"/>
                                      </p:to>
                                    </p:set>
                                    <p:animEffect transition="in" filter="slide(fromTop)">
                                      <p:cBhvr>
                                        <p:cTn id="232" dur="500"/>
                                        <p:tgtEl>
                                          <p:spTgt spid="58437"/>
                                        </p:tgtEl>
                                      </p:cBhvr>
                                    </p:animEffect>
                                  </p:childTnLst>
                                </p:cTn>
                              </p:par>
                              <p:par>
                                <p:cTn id="233" presetID="12" presetClass="exit" presetSubtype="4" fill="hold" nodeType="withEffect">
                                  <p:stCondLst>
                                    <p:cond delay="33000"/>
                                  </p:stCondLst>
                                  <p:childTnLst>
                                    <p:animEffect transition="out" filter="slide(fromBottom)">
                                      <p:cBhvr>
                                        <p:cTn id="234" dur="500"/>
                                        <p:tgtEl>
                                          <p:spTgt spid="58437"/>
                                        </p:tgtEl>
                                      </p:cBhvr>
                                    </p:animEffect>
                                    <p:set>
                                      <p:cBhvr>
                                        <p:cTn id="235" dur="1" fill="hold">
                                          <p:stCondLst>
                                            <p:cond delay="499"/>
                                          </p:stCondLst>
                                        </p:cTn>
                                        <p:tgtEl>
                                          <p:spTgt spid="58437"/>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8440"/>
                                        </p:tgtEl>
                                        <p:attrNameLst>
                                          <p:attrName>style.visibility</p:attrName>
                                        </p:attrNameLst>
                                      </p:cBhvr>
                                      <p:to>
                                        <p:strVal val="visible"/>
                                      </p:to>
                                    </p:set>
                                    <p:animEffect transition="in" filter="slide(fromTop)">
                                      <p:cBhvr>
                                        <p:cTn id="238" dur="500"/>
                                        <p:tgtEl>
                                          <p:spTgt spid="58440"/>
                                        </p:tgtEl>
                                      </p:cBhvr>
                                    </p:animEffect>
                                  </p:childTnLst>
                                </p:cTn>
                              </p:par>
                              <p:par>
                                <p:cTn id="239" presetID="12" presetClass="exit" presetSubtype="4" fill="hold" nodeType="withEffect">
                                  <p:stCondLst>
                                    <p:cond delay="34000"/>
                                  </p:stCondLst>
                                  <p:childTnLst>
                                    <p:animEffect transition="out" filter="slide(fromBottom)">
                                      <p:cBhvr>
                                        <p:cTn id="240" dur="500"/>
                                        <p:tgtEl>
                                          <p:spTgt spid="58440"/>
                                        </p:tgtEl>
                                      </p:cBhvr>
                                    </p:animEffect>
                                    <p:set>
                                      <p:cBhvr>
                                        <p:cTn id="241" dur="1" fill="hold">
                                          <p:stCondLst>
                                            <p:cond delay="499"/>
                                          </p:stCondLst>
                                        </p:cTn>
                                        <p:tgtEl>
                                          <p:spTgt spid="5844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8443"/>
                                        </p:tgtEl>
                                        <p:attrNameLst>
                                          <p:attrName>style.visibility</p:attrName>
                                        </p:attrNameLst>
                                      </p:cBhvr>
                                      <p:to>
                                        <p:strVal val="visible"/>
                                      </p:to>
                                    </p:set>
                                    <p:animEffect transition="in" filter="slide(fromTop)">
                                      <p:cBhvr>
                                        <p:cTn id="244" dur="500"/>
                                        <p:tgtEl>
                                          <p:spTgt spid="58443"/>
                                        </p:tgtEl>
                                      </p:cBhvr>
                                    </p:animEffect>
                                  </p:childTnLst>
                                </p:cTn>
                              </p:par>
                              <p:par>
                                <p:cTn id="245" presetID="12" presetClass="exit" presetSubtype="4" fill="hold" nodeType="withEffect">
                                  <p:stCondLst>
                                    <p:cond delay="35000"/>
                                  </p:stCondLst>
                                  <p:childTnLst>
                                    <p:animEffect transition="out" filter="slide(fromBottom)">
                                      <p:cBhvr>
                                        <p:cTn id="246" dur="500"/>
                                        <p:tgtEl>
                                          <p:spTgt spid="58443"/>
                                        </p:tgtEl>
                                      </p:cBhvr>
                                    </p:animEffect>
                                    <p:set>
                                      <p:cBhvr>
                                        <p:cTn id="247" dur="1" fill="hold">
                                          <p:stCondLst>
                                            <p:cond delay="499"/>
                                          </p:stCondLst>
                                        </p:cTn>
                                        <p:tgtEl>
                                          <p:spTgt spid="58443"/>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8446"/>
                                        </p:tgtEl>
                                        <p:attrNameLst>
                                          <p:attrName>style.visibility</p:attrName>
                                        </p:attrNameLst>
                                      </p:cBhvr>
                                      <p:to>
                                        <p:strVal val="visible"/>
                                      </p:to>
                                    </p:set>
                                    <p:animEffect transition="in" filter="slide(fromTop)">
                                      <p:cBhvr>
                                        <p:cTn id="250" dur="500"/>
                                        <p:tgtEl>
                                          <p:spTgt spid="58446"/>
                                        </p:tgtEl>
                                      </p:cBhvr>
                                    </p:animEffect>
                                  </p:childTnLst>
                                </p:cTn>
                              </p:par>
                              <p:par>
                                <p:cTn id="251" presetID="12" presetClass="exit" presetSubtype="4" fill="hold" nodeType="withEffect">
                                  <p:stCondLst>
                                    <p:cond delay="36000"/>
                                  </p:stCondLst>
                                  <p:childTnLst>
                                    <p:animEffect transition="out" filter="slide(fromBottom)">
                                      <p:cBhvr>
                                        <p:cTn id="252" dur="500"/>
                                        <p:tgtEl>
                                          <p:spTgt spid="58446"/>
                                        </p:tgtEl>
                                      </p:cBhvr>
                                    </p:animEffect>
                                    <p:set>
                                      <p:cBhvr>
                                        <p:cTn id="253" dur="1" fill="hold">
                                          <p:stCondLst>
                                            <p:cond delay="499"/>
                                          </p:stCondLst>
                                        </p:cTn>
                                        <p:tgtEl>
                                          <p:spTgt spid="58446"/>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8449"/>
                                        </p:tgtEl>
                                        <p:attrNameLst>
                                          <p:attrName>style.visibility</p:attrName>
                                        </p:attrNameLst>
                                      </p:cBhvr>
                                      <p:to>
                                        <p:strVal val="visible"/>
                                      </p:to>
                                    </p:set>
                                    <p:animEffect transition="in" filter="slide(fromTop)">
                                      <p:cBhvr>
                                        <p:cTn id="256" dur="500"/>
                                        <p:tgtEl>
                                          <p:spTgt spid="58449"/>
                                        </p:tgtEl>
                                      </p:cBhvr>
                                    </p:animEffect>
                                  </p:childTnLst>
                                </p:cTn>
                              </p:par>
                              <p:par>
                                <p:cTn id="257" presetID="12" presetClass="exit" presetSubtype="4" fill="hold" nodeType="withEffect">
                                  <p:stCondLst>
                                    <p:cond delay="37000"/>
                                  </p:stCondLst>
                                  <p:childTnLst>
                                    <p:animEffect transition="out" filter="slide(fromBottom)">
                                      <p:cBhvr>
                                        <p:cTn id="258" dur="500"/>
                                        <p:tgtEl>
                                          <p:spTgt spid="58449"/>
                                        </p:tgtEl>
                                      </p:cBhvr>
                                    </p:animEffect>
                                    <p:set>
                                      <p:cBhvr>
                                        <p:cTn id="259" dur="1" fill="hold">
                                          <p:stCondLst>
                                            <p:cond delay="499"/>
                                          </p:stCondLst>
                                        </p:cTn>
                                        <p:tgtEl>
                                          <p:spTgt spid="5844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8452"/>
                                        </p:tgtEl>
                                        <p:attrNameLst>
                                          <p:attrName>style.visibility</p:attrName>
                                        </p:attrNameLst>
                                      </p:cBhvr>
                                      <p:to>
                                        <p:strVal val="visible"/>
                                      </p:to>
                                    </p:set>
                                    <p:animEffect transition="in" filter="slide(fromTop)">
                                      <p:cBhvr>
                                        <p:cTn id="262" dur="500"/>
                                        <p:tgtEl>
                                          <p:spTgt spid="58452"/>
                                        </p:tgtEl>
                                      </p:cBhvr>
                                    </p:animEffect>
                                  </p:childTnLst>
                                </p:cTn>
                              </p:par>
                              <p:par>
                                <p:cTn id="263" presetID="12" presetClass="exit" presetSubtype="4" fill="hold" nodeType="withEffect">
                                  <p:stCondLst>
                                    <p:cond delay="38000"/>
                                  </p:stCondLst>
                                  <p:childTnLst>
                                    <p:animEffect transition="out" filter="slide(fromBottom)">
                                      <p:cBhvr>
                                        <p:cTn id="264" dur="500"/>
                                        <p:tgtEl>
                                          <p:spTgt spid="58452"/>
                                        </p:tgtEl>
                                      </p:cBhvr>
                                    </p:animEffect>
                                    <p:set>
                                      <p:cBhvr>
                                        <p:cTn id="265" dur="1" fill="hold">
                                          <p:stCondLst>
                                            <p:cond delay="499"/>
                                          </p:stCondLst>
                                        </p:cTn>
                                        <p:tgtEl>
                                          <p:spTgt spid="58452"/>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8455"/>
                                        </p:tgtEl>
                                        <p:attrNameLst>
                                          <p:attrName>style.visibility</p:attrName>
                                        </p:attrNameLst>
                                      </p:cBhvr>
                                      <p:to>
                                        <p:strVal val="visible"/>
                                      </p:to>
                                    </p:set>
                                    <p:animEffect transition="in" filter="slide(fromTop)">
                                      <p:cBhvr>
                                        <p:cTn id="268" dur="500"/>
                                        <p:tgtEl>
                                          <p:spTgt spid="58455"/>
                                        </p:tgtEl>
                                      </p:cBhvr>
                                    </p:animEffect>
                                  </p:childTnLst>
                                </p:cTn>
                              </p:par>
                              <p:par>
                                <p:cTn id="269" presetID="12" presetClass="exit" presetSubtype="4" fill="hold" nodeType="withEffect">
                                  <p:stCondLst>
                                    <p:cond delay="39000"/>
                                  </p:stCondLst>
                                  <p:childTnLst>
                                    <p:animEffect transition="out" filter="slide(fromBottom)">
                                      <p:cBhvr>
                                        <p:cTn id="270" dur="500"/>
                                        <p:tgtEl>
                                          <p:spTgt spid="58455"/>
                                        </p:tgtEl>
                                      </p:cBhvr>
                                    </p:animEffect>
                                    <p:set>
                                      <p:cBhvr>
                                        <p:cTn id="271" dur="1" fill="hold">
                                          <p:stCondLst>
                                            <p:cond delay="499"/>
                                          </p:stCondLst>
                                        </p:cTn>
                                        <p:tgtEl>
                                          <p:spTgt spid="58455"/>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8458"/>
                                        </p:tgtEl>
                                        <p:attrNameLst>
                                          <p:attrName>style.visibility</p:attrName>
                                        </p:attrNameLst>
                                      </p:cBhvr>
                                      <p:to>
                                        <p:strVal val="visible"/>
                                      </p:to>
                                    </p:set>
                                    <p:animEffect transition="in" filter="slide(fromTop)">
                                      <p:cBhvr>
                                        <p:cTn id="274" dur="500"/>
                                        <p:tgtEl>
                                          <p:spTgt spid="58458"/>
                                        </p:tgtEl>
                                      </p:cBhvr>
                                    </p:animEffect>
                                  </p:childTnLst>
                                </p:cTn>
                              </p:par>
                              <p:par>
                                <p:cTn id="275" presetID="12" presetClass="exit" presetSubtype="4" fill="hold" nodeType="withEffect">
                                  <p:stCondLst>
                                    <p:cond delay="40000"/>
                                  </p:stCondLst>
                                  <p:childTnLst>
                                    <p:animEffect transition="out" filter="slide(fromBottom)">
                                      <p:cBhvr>
                                        <p:cTn id="276" dur="500"/>
                                        <p:tgtEl>
                                          <p:spTgt spid="58458"/>
                                        </p:tgtEl>
                                      </p:cBhvr>
                                    </p:animEffect>
                                    <p:set>
                                      <p:cBhvr>
                                        <p:cTn id="277" dur="1" fill="hold">
                                          <p:stCondLst>
                                            <p:cond delay="499"/>
                                          </p:stCondLst>
                                        </p:cTn>
                                        <p:tgtEl>
                                          <p:spTgt spid="58458"/>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8464"/>
                                        </p:tgtEl>
                                        <p:attrNameLst>
                                          <p:attrName>style.visibility</p:attrName>
                                        </p:attrNameLst>
                                      </p:cBhvr>
                                      <p:to>
                                        <p:strVal val="visible"/>
                                      </p:to>
                                    </p:set>
                                    <p:animEffect transition="in" filter="slide(fromTop)">
                                      <p:cBhvr>
                                        <p:cTn id="280" dur="500"/>
                                        <p:tgtEl>
                                          <p:spTgt spid="58464"/>
                                        </p:tgtEl>
                                      </p:cBhvr>
                                    </p:animEffect>
                                  </p:childTnLst>
                                </p:cTn>
                              </p:par>
                              <p:par>
                                <p:cTn id="281" presetID="12" presetClass="exit" presetSubtype="4" fill="hold" nodeType="withEffect">
                                  <p:stCondLst>
                                    <p:cond delay="40000"/>
                                  </p:stCondLst>
                                  <p:childTnLst>
                                    <p:animEffect transition="out" filter="slide(fromBottom)">
                                      <p:cBhvr>
                                        <p:cTn id="282" dur="500"/>
                                        <p:tgtEl>
                                          <p:spTgt spid="58461"/>
                                        </p:tgtEl>
                                      </p:cBhvr>
                                    </p:animEffect>
                                    <p:set>
                                      <p:cBhvr>
                                        <p:cTn id="283" dur="1" fill="hold">
                                          <p:stCondLst>
                                            <p:cond delay="499"/>
                                          </p:stCondLst>
                                        </p:cTn>
                                        <p:tgtEl>
                                          <p:spTgt spid="58461"/>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8467"/>
                                        </p:tgtEl>
                                        <p:attrNameLst>
                                          <p:attrName>style.visibility</p:attrName>
                                        </p:attrNameLst>
                                      </p:cBhvr>
                                      <p:to>
                                        <p:strVal val="visible"/>
                                      </p:to>
                                    </p:set>
                                    <p:animEffect transition="in" filter="slide(fromTop)">
                                      <p:cBhvr>
                                        <p:cTn id="286" dur="500"/>
                                        <p:tgtEl>
                                          <p:spTgt spid="58467"/>
                                        </p:tgtEl>
                                      </p:cBhvr>
                                    </p:animEffect>
                                  </p:childTnLst>
                                </p:cTn>
                              </p:par>
                              <p:par>
                                <p:cTn id="287" presetID="12" presetClass="exit" presetSubtype="4" fill="hold" nodeType="withEffect">
                                  <p:stCondLst>
                                    <p:cond delay="41000"/>
                                  </p:stCondLst>
                                  <p:childTnLst>
                                    <p:animEffect transition="out" filter="slide(fromBottom)">
                                      <p:cBhvr>
                                        <p:cTn id="288" dur="500"/>
                                        <p:tgtEl>
                                          <p:spTgt spid="58467"/>
                                        </p:tgtEl>
                                      </p:cBhvr>
                                    </p:animEffect>
                                    <p:set>
                                      <p:cBhvr>
                                        <p:cTn id="289" dur="1" fill="hold">
                                          <p:stCondLst>
                                            <p:cond delay="499"/>
                                          </p:stCondLst>
                                        </p:cTn>
                                        <p:tgtEl>
                                          <p:spTgt spid="58467"/>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8470"/>
                                        </p:tgtEl>
                                        <p:attrNameLst>
                                          <p:attrName>style.visibility</p:attrName>
                                        </p:attrNameLst>
                                      </p:cBhvr>
                                      <p:to>
                                        <p:strVal val="visible"/>
                                      </p:to>
                                    </p:set>
                                    <p:animEffect transition="in" filter="slide(fromTop)">
                                      <p:cBhvr>
                                        <p:cTn id="292" dur="500"/>
                                        <p:tgtEl>
                                          <p:spTgt spid="58470"/>
                                        </p:tgtEl>
                                      </p:cBhvr>
                                    </p:animEffect>
                                  </p:childTnLst>
                                </p:cTn>
                              </p:par>
                              <p:par>
                                <p:cTn id="293" presetID="12" presetClass="exit" presetSubtype="4" fill="hold" nodeType="withEffect">
                                  <p:stCondLst>
                                    <p:cond delay="42000"/>
                                  </p:stCondLst>
                                  <p:childTnLst>
                                    <p:animEffect transition="out" filter="slide(fromBottom)">
                                      <p:cBhvr>
                                        <p:cTn id="294" dur="500"/>
                                        <p:tgtEl>
                                          <p:spTgt spid="58470"/>
                                        </p:tgtEl>
                                      </p:cBhvr>
                                    </p:animEffect>
                                    <p:set>
                                      <p:cBhvr>
                                        <p:cTn id="295" dur="1" fill="hold">
                                          <p:stCondLst>
                                            <p:cond delay="499"/>
                                          </p:stCondLst>
                                        </p:cTn>
                                        <p:tgtEl>
                                          <p:spTgt spid="58470"/>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8473"/>
                                        </p:tgtEl>
                                        <p:attrNameLst>
                                          <p:attrName>style.visibility</p:attrName>
                                        </p:attrNameLst>
                                      </p:cBhvr>
                                      <p:to>
                                        <p:strVal val="visible"/>
                                      </p:to>
                                    </p:set>
                                    <p:animEffect transition="in" filter="slide(fromTop)">
                                      <p:cBhvr>
                                        <p:cTn id="298" dur="500"/>
                                        <p:tgtEl>
                                          <p:spTgt spid="58473"/>
                                        </p:tgtEl>
                                      </p:cBhvr>
                                    </p:animEffect>
                                  </p:childTnLst>
                                </p:cTn>
                              </p:par>
                              <p:par>
                                <p:cTn id="299" presetID="12" presetClass="exit" presetSubtype="4" fill="hold" nodeType="withEffect">
                                  <p:stCondLst>
                                    <p:cond delay="43000"/>
                                  </p:stCondLst>
                                  <p:childTnLst>
                                    <p:animEffect transition="out" filter="slide(fromBottom)">
                                      <p:cBhvr>
                                        <p:cTn id="300" dur="500"/>
                                        <p:tgtEl>
                                          <p:spTgt spid="58473"/>
                                        </p:tgtEl>
                                      </p:cBhvr>
                                    </p:animEffect>
                                    <p:set>
                                      <p:cBhvr>
                                        <p:cTn id="301" dur="1" fill="hold">
                                          <p:stCondLst>
                                            <p:cond delay="499"/>
                                          </p:stCondLst>
                                        </p:cTn>
                                        <p:tgtEl>
                                          <p:spTgt spid="58473"/>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8476"/>
                                        </p:tgtEl>
                                        <p:attrNameLst>
                                          <p:attrName>style.visibility</p:attrName>
                                        </p:attrNameLst>
                                      </p:cBhvr>
                                      <p:to>
                                        <p:strVal val="visible"/>
                                      </p:to>
                                    </p:set>
                                    <p:animEffect transition="in" filter="slide(fromTop)">
                                      <p:cBhvr>
                                        <p:cTn id="304" dur="500"/>
                                        <p:tgtEl>
                                          <p:spTgt spid="58476"/>
                                        </p:tgtEl>
                                      </p:cBhvr>
                                    </p:animEffect>
                                  </p:childTnLst>
                                </p:cTn>
                              </p:par>
                              <p:par>
                                <p:cTn id="305" presetID="12" presetClass="exit" presetSubtype="4" fill="hold" nodeType="withEffect">
                                  <p:stCondLst>
                                    <p:cond delay="44000"/>
                                  </p:stCondLst>
                                  <p:childTnLst>
                                    <p:animEffect transition="out" filter="slide(fromBottom)">
                                      <p:cBhvr>
                                        <p:cTn id="306" dur="500"/>
                                        <p:tgtEl>
                                          <p:spTgt spid="58476"/>
                                        </p:tgtEl>
                                      </p:cBhvr>
                                    </p:animEffect>
                                    <p:set>
                                      <p:cBhvr>
                                        <p:cTn id="307" dur="1" fill="hold">
                                          <p:stCondLst>
                                            <p:cond delay="499"/>
                                          </p:stCondLst>
                                        </p:cTn>
                                        <p:tgtEl>
                                          <p:spTgt spid="58476"/>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8479"/>
                                        </p:tgtEl>
                                        <p:attrNameLst>
                                          <p:attrName>style.visibility</p:attrName>
                                        </p:attrNameLst>
                                      </p:cBhvr>
                                      <p:to>
                                        <p:strVal val="visible"/>
                                      </p:to>
                                    </p:set>
                                    <p:animEffect transition="in" filter="slide(fromTop)">
                                      <p:cBhvr>
                                        <p:cTn id="310" dur="500"/>
                                        <p:tgtEl>
                                          <p:spTgt spid="58479"/>
                                        </p:tgtEl>
                                      </p:cBhvr>
                                    </p:animEffect>
                                  </p:childTnLst>
                                </p:cTn>
                              </p:par>
                              <p:par>
                                <p:cTn id="311" presetID="12" presetClass="exit" presetSubtype="4" fill="hold" nodeType="withEffect">
                                  <p:stCondLst>
                                    <p:cond delay="45000"/>
                                  </p:stCondLst>
                                  <p:childTnLst>
                                    <p:animEffect transition="out" filter="slide(fromBottom)">
                                      <p:cBhvr>
                                        <p:cTn id="312" dur="500"/>
                                        <p:tgtEl>
                                          <p:spTgt spid="58479"/>
                                        </p:tgtEl>
                                      </p:cBhvr>
                                    </p:animEffect>
                                    <p:set>
                                      <p:cBhvr>
                                        <p:cTn id="313" dur="1" fill="hold">
                                          <p:stCondLst>
                                            <p:cond delay="499"/>
                                          </p:stCondLst>
                                        </p:cTn>
                                        <p:tgtEl>
                                          <p:spTgt spid="58479"/>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8482"/>
                                        </p:tgtEl>
                                        <p:attrNameLst>
                                          <p:attrName>style.visibility</p:attrName>
                                        </p:attrNameLst>
                                      </p:cBhvr>
                                      <p:to>
                                        <p:strVal val="visible"/>
                                      </p:to>
                                    </p:set>
                                    <p:animEffect transition="in" filter="slide(fromTop)">
                                      <p:cBhvr>
                                        <p:cTn id="316" dur="500"/>
                                        <p:tgtEl>
                                          <p:spTgt spid="58482"/>
                                        </p:tgtEl>
                                      </p:cBhvr>
                                    </p:animEffect>
                                  </p:childTnLst>
                                </p:cTn>
                              </p:par>
                              <p:par>
                                <p:cTn id="317" presetID="12" presetClass="exit" presetSubtype="4" fill="hold" nodeType="withEffect">
                                  <p:stCondLst>
                                    <p:cond delay="46000"/>
                                  </p:stCondLst>
                                  <p:childTnLst>
                                    <p:animEffect transition="out" filter="slide(fromBottom)">
                                      <p:cBhvr>
                                        <p:cTn id="318" dur="500"/>
                                        <p:tgtEl>
                                          <p:spTgt spid="58482"/>
                                        </p:tgtEl>
                                      </p:cBhvr>
                                    </p:animEffect>
                                    <p:set>
                                      <p:cBhvr>
                                        <p:cTn id="319" dur="1" fill="hold">
                                          <p:stCondLst>
                                            <p:cond delay="499"/>
                                          </p:stCondLst>
                                        </p:cTn>
                                        <p:tgtEl>
                                          <p:spTgt spid="58482"/>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8485"/>
                                        </p:tgtEl>
                                        <p:attrNameLst>
                                          <p:attrName>style.visibility</p:attrName>
                                        </p:attrNameLst>
                                      </p:cBhvr>
                                      <p:to>
                                        <p:strVal val="visible"/>
                                      </p:to>
                                    </p:set>
                                    <p:animEffect transition="in" filter="slide(fromTop)">
                                      <p:cBhvr>
                                        <p:cTn id="322" dur="500"/>
                                        <p:tgtEl>
                                          <p:spTgt spid="58485"/>
                                        </p:tgtEl>
                                      </p:cBhvr>
                                    </p:animEffect>
                                  </p:childTnLst>
                                </p:cTn>
                              </p:par>
                              <p:par>
                                <p:cTn id="323" presetID="12" presetClass="exit" presetSubtype="4" fill="hold" nodeType="withEffect">
                                  <p:stCondLst>
                                    <p:cond delay="47000"/>
                                  </p:stCondLst>
                                  <p:childTnLst>
                                    <p:animEffect transition="out" filter="slide(fromBottom)">
                                      <p:cBhvr>
                                        <p:cTn id="324" dur="500"/>
                                        <p:tgtEl>
                                          <p:spTgt spid="58485"/>
                                        </p:tgtEl>
                                      </p:cBhvr>
                                    </p:animEffect>
                                    <p:set>
                                      <p:cBhvr>
                                        <p:cTn id="325" dur="1" fill="hold">
                                          <p:stCondLst>
                                            <p:cond delay="499"/>
                                          </p:stCondLst>
                                        </p:cTn>
                                        <p:tgtEl>
                                          <p:spTgt spid="58485"/>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8488"/>
                                        </p:tgtEl>
                                        <p:attrNameLst>
                                          <p:attrName>style.visibility</p:attrName>
                                        </p:attrNameLst>
                                      </p:cBhvr>
                                      <p:to>
                                        <p:strVal val="visible"/>
                                      </p:to>
                                    </p:set>
                                    <p:animEffect transition="in" filter="slide(fromTop)">
                                      <p:cBhvr>
                                        <p:cTn id="328" dur="500"/>
                                        <p:tgtEl>
                                          <p:spTgt spid="58488"/>
                                        </p:tgtEl>
                                      </p:cBhvr>
                                    </p:animEffect>
                                  </p:childTnLst>
                                </p:cTn>
                              </p:par>
                              <p:par>
                                <p:cTn id="329" presetID="12" presetClass="exit" presetSubtype="4" fill="hold" nodeType="withEffect">
                                  <p:stCondLst>
                                    <p:cond delay="48000"/>
                                  </p:stCondLst>
                                  <p:childTnLst>
                                    <p:animEffect transition="out" filter="slide(fromBottom)">
                                      <p:cBhvr>
                                        <p:cTn id="330" dur="500"/>
                                        <p:tgtEl>
                                          <p:spTgt spid="58488"/>
                                        </p:tgtEl>
                                      </p:cBhvr>
                                    </p:animEffect>
                                    <p:set>
                                      <p:cBhvr>
                                        <p:cTn id="331" dur="1" fill="hold">
                                          <p:stCondLst>
                                            <p:cond delay="499"/>
                                          </p:stCondLst>
                                        </p:cTn>
                                        <p:tgtEl>
                                          <p:spTgt spid="58488"/>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8491"/>
                                        </p:tgtEl>
                                        <p:attrNameLst>
                                          <p:attrName>style.visibility</p:attrName>
                                        </p:attrNameLst>
                                      </p:cBhvr>
                                      <p:to>
                                        <p:strVal val="visible"/>
                                      </p:to>
                                    </p:set>
                                    <p:animEffect transition="in" filter="slide(fromTop)">
                                      <p:cBhvr>
                                        <p:cTn id="334" dur="500"/>
                                        <p:tgtEl>
                                          <p:spTgt spid="58491"/>
                                        </p:tgtEl>
                                      </p:cBhvr>
                                    </p:animEffect>
                                  </p:childTnLst>
                                </p:cTn>
                              </p:par>
                              <p:par>
                                <p:cTn id="335" presetID="12" presetClass="exit" presetSubtype="4" fill="hold" nodeType="withEffect">
                                  <p:stCondLst>
                                    <p:cond delay="49000"/>
                                  </p:stCondLst>
                                  <p:childTnLst>
                                    <p:animEffect transition="out" filter="slide(fromBottom)">
                                      <p:cBhvr>
                                        <p:cTn id="336" dur="500"/>
                                        <p:tgtEl>
                                          <p:spTgt spid="58491"/>
                                        </p:tgtEl>
                                      </p:cBhvr>
                                    </p:animEffect>
                                    <p:set>
                                      <p:cBhvr>
                                        <p:cTn id="337" dur="1" fill="hold">
                                          <p:stCondLst>
                                            <p:cond delay="499"/>
                                          </p:stCondLst>
                                        </p:cTn>
                                        <p:tgtEl>
                                          <p:spTgt spid="58491"/>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8494"/>
                                        </p:tgtEl>
                                        <p:attrNameLst>
                                          <p:attrName>style.visibility</p:attrName>
                                        </p:attrNameLst>
                                      </p:cBhvr>
                                      <p:to>
                                        <p:strVal val="visible"/>
                                      </p:to>
                                    </p:set>
                                    <p:animEffect transition="in" filter="slide(fromTop)">
                                      <p:cBhvr>
                                        <p:cTn id="340" dur="500"/>
                                        <p:tgtEl>
                                          <p:spTgt spid="58494"/>
                                        </p:tgtEl>
                                      </p:cBhvr>
                                    </p:animEffect>
                                  </p:childTnLst>
                                </p:cTn>
                              </p:par>
                              <p:par>
                                <p:cTn id="341" presetID="12" presetClass="exit" presetSubtype="4" fill="hold" nodeType="withEffect">
                                  <p:stCondLst>
                                    <p:cond delay="50000"/>
                                  </p:stCondLst>
                                  <p:childTnLst>
                                    <p:animEffect transition="out" filter="slide(fromBottom)">
                                      <p:cBhvr>
                                        <p:cTn id="342" dur="500"/>
                                        <p:tgtEl>
                                          <p:spTgt spid="58464"/>
                                        </p:tgtEl>
                                      </p:cBhvr>
                                    </p:animEffect>
                                    <p:set>
                                      <p:cBhvr>
                                        <p:cTn id="343" dur="1" fill="hold">
                                          <p:stCondLst>
                                            <p:cond delay="499"/>
                                          </p:stCondLst>
                                        </p:cTn>
                                        <p:tgtEl>
                                          <p:spTgt spid="58464"/>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8527"/>
                                        </p:tgtEl>
                                        <p:attrNameLst>
                                          <p:attrName>style.visibility</p:attrName>
                                        </p:attrNameLst>
                                      </p:cBhvr>
                                      <p:to>
                                        <p:strVal val="visible"/>
                                      </p:to>
                                    </p:set>
                                    <p:animEffect transition="in" filter="slide(fromTop)">
                                      <p:cBhvr>
                                        <p:cTn id="346" dur="500"/>
                                        <p:tgtEl>
                                          <p:spTgt spid="58527"/>
                                        </p:tgtEl>
                                      </p:cBhvr>
                                    </p:animEffect>
                                  </p:childTnLst>
                                </p:cTn>
                              </p:par>
                              <p:par>
                                <p:cTn id="347" presetID="12" presetClass="exit" presetSubtype="4" fill="hold" nodeType="withEffect">
                                  <p:stCondLst>
                                    <p:cond delay="50000"/>
                                  </p:stCondLst>
                                  <p:childTnLst>
                                    <p:animEffect transition="out" filter="slide(fromBottom)">
                                      <p:cBhvr>
                                        <p:cTn id="348" dur="500"/>
                                        <p:tgtEl>
                                          <p:spTgt spid="58494"/>
                                        </p:tgtEl>
                                      </p:cBhvr>
                                    </p:animEffect>
                                    <p:set>
                                      <p:cBhvr>
                                        <p:cTn id="349" dur="1" fill="hold">
                                          <p:stCondLst>
                                            <p:cond delay="499"/>
                                          </p:stCondLst>
                                        </p:cTn>
                                        <p:tgtEl>
                                          <p:spTgt spid="58494"/>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8497"/>
                                        </p:tgtEl>
                                        <p:attrNameLst>
                                          <p:attrName>style.visibility</p:attrName>
                                        </p:attrNameLst>
                                      </p:cBhvr>
                                      <p:to>
                                        <p:strVal val="visible"/>
                                      </p:to>
                                    </p:set>
                                    <p:animEffect transition="in" filter="slide(fromTop)">
                                      <p:cBhvr>
                                        <p:cTn id="352" dur="500"/>
                                        <p:tgtEl>
                                          <p:spTgt spid="58497"/>
                                        </p:tgtEl>
                                      </p:cBhvr>
                                    </p:animEffect>
                                  </p:childTnLst>
                                </p:cTn>
                              </p:par>
                              <p:par>
                                <p:cTn id="353" presetID="12" presetClass="exit" presetSubtype="4" fill="hold" nodeType="withEffect">
                                  <p:stCondLst>
                                    <p:cond delay="51000"/>
                                  </p:stCondLst>
                                  <p:childTnLst>
                                    <p:animEffect transition="out" filter="slide(fromBottom)">
                                      <p:cBhvr>
                                        <p:cTn id="354" dur="500"/>
                                        <p:tgtEl>
                                          <p:spTgt spid="58497"/>
                                        </p:tgtEl>
                                      </p:cBhvr>
                                    </p:animEffect>
                                    <p:set>
                                      <p:cBhvr>
                                        <p:cTn id="355" dur="1" fill="hold">
                                          <p:stCondLst>
                                            <p:cond delay="499"/>
                                          </p:stCondLst>
                                        </p:cTn>
                                        <p:tgtEl>
                                          <p:spTgt spid="58497"/>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8500"/>
                                        </p:tgtEl>
                                        <p:attrNameLst>
                                          <p:attrName>style.visibility</p:attrName>
                                        </p:attrNameLst>
                                      </p:cBhvr>
                                      <p:to>
                                        <p:strVal val="visible"/>
                                      </p:to>
                                    </p:set>
                                    <p:animEffect transition="in" filter="slide(fromTop)">
                                      <p:cBhvr>
                                        <p:cTn id="358" dur="500"/>
                                        <p:tgtEl>
                                          <p:spTgt spid="58500"/>
                                        </p:tgtEl>
                                      </p:cBhvr>
                                    </p:animEffect>
                                  </p:childTnLst>
                                </p:cTn>
                              </p:par>
                              <p:par>
                                <p:cTn id="359" presetID="12" presetClass="exit" presetSubtype="4" fill="hold" nodeType="withEffect">
                                  <p:stCondLst>
                                    <p:cond delay="52000"/>
                                  </p:stCondLst>
                                  <p:childTnLst>
                                    <p:animEffect transition="out" filter="slide(fromBottom)">
                                      <p:cBhvr>
                                        <p:cTn id="360" dur="500"/>
                                        <p:tgtEl>
                                          <p:spTgt spid="58500"/>
                                        </p:tgtEl>
                                      </p:cBhvr>
                                    </p:animEffect>
                                    <p:set>
                                      <p:cBhvr>
                                        <p:cTn id="361" dur="1" fill="hold">
                                          <p:stCondLst>
                                            <p:cond delay="499"/>
                                          </p:stCondLst>
                                        </p:cTn>
                                        <p:tgtEl>
                                          <p:spTgt spid="58500"/>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8503"/>
                                        </p:tgtEl>
                                        <p:attrNameLst>
                                          <p:attrName>style.visibility</p:attrName>
                                        </p:attrNameLst>
                                      </p:cBhvr>
                                      <p:to>
                                        <p:strVal val="visible"/>
                                      </p:to>
                                    </p:set>
                                    <p:animEffect transition="in" filter="slide(fromTop)">
                                      <p:cBhvr>
                                        <p:cTn id="364" dur="500"/>
                                        <p:tgtEl>
                                          <p:spTgt spid="58503"/>
                                        </p:tgtEl>
                                      </p:cBhvr>
                                    </p:animEffect>
                                  </p:childTnLst>
                                </p:cTn>
                              </p:par>
                              <p:par>
                                <p:cTn id="365" presetID="12" presetClass="exit" presetSubtype="4" fill="hold" nodeType="withEffect">
                                  <p:stCondLst>
                                    <p:cond delay="53000"/>
                                  </p:stCondLst>
                                  <p:childTnLst>
                                    <p:animEffect transition="out" filter="slide(fromBottom)">
                                      <p:cBhvr>
                                        <p:cTn id="366" dur="500"/>
                                        <p:tgtEl>
                                          <p:spTgt spid="58503"/>
                                        </p:tgtEl>
                                      </p:cBhvr>
                                    </p:animEffect>
                                    <p:set>
                                      <p:cBhvr>
                                        <p:cTn id="367" dur="1" fill="hold">
                                          <p:stCondLst>
                                            <p:cond delay="499"/>
                                          </p:stCondLst>
                                        </p:cTn>
                                        <p:tgtEl>
                                          <p:spTgt spid="58503"/>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8506"/>
                                        </p:tgtEl>
                                        <p:attrNameLst>
                                          <p:attrName>style.visibility</p:attrName>
                                        </p:attrNameLst>
                                      </p:cBhvr>
                                      <p:to>
                                        <p:strVal val="visible"/>
                                      </p:to>
                                    </p:set>
                                    <p:animEffect transition="in" filter="slide(fromTop)">
                                      <p:cBhvr>
                                        <p:cTn id="370" dur="500"/>
                                        <p:tgtEl>
                                          <p:spTgt spid="58506"/>
                                        </p:tgtEl>
                                      </p:cBhvr>
                                    </p:animEffect>
                                  </p:childTnLst>
                                </p:cTn>
                              </p:par>
                              <p:par>
                                <p:cTn id="371" presetID="12" presetClass="exit" presetSubtype="4" fill="hold" nodeType="withEffect">
                                  <p:stCondLst>
                                    <p:cond delay="54000"/>
                                  </p:stCondLst>
                                  <p:childTnLst>
                                    <p:animEffect transition="out" filter="slide(fromBottom)">
                                      <p:cBhvr>
                                        <p:cTn id="372" dur="500"/>
                                        <p:tgtEl>
                                          <p:spTgt spid="58506"/>
                                        </p:tgtEl>
                                      </p:cBhvr>
                                    </p:animEffect>
                                    <p:set>
                                      <p:cBhvr>
                                        <p:cTn id="373" dur="1" fill="hold">
                                          <p:stCondLst>
                                            <p:cond delay="499"/>
                                          </p:stCondLst>
                                        </p:cTn>
                                        <p:tgtEl>
                                          <p:spTgt spid="58506"/>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8509"/>
                                        </p:tgtEl>
                                        <p:attrNameLst>
                                          <p:attrName>style.visibility</p:attrName>
                                        </p:attrNameLst>
                                      </p:cBhvr>
                                      <p:to>
                                        <p:strVal val="visible"/>
                                      </p:to>
                                    </p:set>
                                    <p:animEffect transition="in" filter="slide(fromTop)">
                                      <p:cBhvr>
                                        <p:cTn id="376" dur="500"/>
                                        <p:tgtEl>
                                          <p:spTgt spid="58509"/>
                                        </p:tgtEl>
                                      </p:cBhvr>
                                    </p:animEffect>
                                  </p:childTnLst>
                                </p:cTn>
                              </p:par>
                              <p:par>
                                <p:cTn id="377" presetID="12" presetClass="exit" presetSubtype="4" fill="hold" nodeType="withEffect">
                                  <p:stCondLst>
                                    <p:cond delay="55000"/>
                                  </p:stCondLst>
                                  <p:childTnLst>
                                    <p:animEffect transition="out" filter="slide(fromBottom)">
                                      <p:cBhvr>
                                        <p:cTn id="378" dur="500"/>
                                        <p:tgtEl>
                                          <p:spTgt spid="58509"/>
                                        </p:tgtEl>
                                      </p:cBhvr>
                                    </p:animEffect>
                                    <p:set>
                                      <p:cBhvr>
                                        <p:cTn id="379" dur="1" fill="hold">
                                          <p:stCondLst>
                                            <p:cond delay="499"/>
                                          </p:stCondLst>
                                        </p:cTn>
                                        <p:tgtEl>
                                          <p:spTgt spid="58509"/>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8512"/>
                                        </p:tgtEl>
                                        <p:attrNameLst>
                                          <p:attrName>style.visibility</p:attrName>
                                        </p:attrNameLst>
                                      </p:cBhvr>
                                      <p:to>
                                        <p:strVal val="visible"/>
                                      </p:to>
                                    </p:set>
                                    <p:animEffect transition="in" filter="slide(fromTop)">
                                      <p:cBhvr>
                                        <p:cTn id="382" dur="500"/>
                                        <p:tgtEl>
                                          <p:spTgt spid="58512"/>
                                        </p:tgtEl>
                                      </p:cBhvr>
                                    </p:animEffect>
                                  </p:childTnLst>
                                </p:cTn>
                              </p:par>
                              <p:par>
                                <p:cTn id="383" presetID="12" presetClass="exit" presetSubtype="4" fill="hold" nodeType="withEffect">
                                  <p:stCondLst>
                                    <p:cond delay="56000"/>
                                  </p:stCondLst>
                                  <p:childTnLst>
                                    <p:animEffect transition="out" filter="slide(fromBottom)">
                                      <p:cBhvr>
                                        <p:cTn id="384" dur="500"/>
                                        <p:tgtEl>
                                          <p:spTgt spid="58512"/>
                                        </p:tgtEl>
                                      </p:cBhvr>
                                    </p:animEffect>
                                    <p:set>
                                      <p:cBhvr>
                                        <p:cTn id="385" dur="1" fill="hold">
                                          <p:stCondLst>
                                            <p:cond delay="499"/>
                                          </p:stCondLst>
                                        </p:cTn>
                                        <p:tgtEl>
                                          <p:spTgt spid="58512"/>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8515"/>
                                        </p:tgtEl>
                                        <p:attrNameLst>
                                          <p:attrName>style.visibility</p:attrName>
                                        </p:attrNameLst>
                                      </p:cBhvr>
                                      <p:to>
                                        <p:strVal val="visible"/>
                                      </p:to>
                                    </p:set>
                                    <p:animEffect transition="in" filter="slide(fromTop)">
                                      <p:cBhvr>
                                        <p:cTn id="388" dur="500"/>
                                        <p:tgtEl>
                                          <p:spTgt spid="58515"/>
                                        </p:tgtEl>
                                      </p:cBhvr>
                                    </p:animEffect>
                                  </p:childTnLst>
                                </p:cTn>
                              </p:par>
                              <p:par>
                                <p:cTn id="389" presetID="12" presetClass="exit" presetSubtype="4" fill="hold" nodeType="withEffect">
                                  <p:stCondLst>
                                    <p:cond delay="57000"/>
                                  </p:stCondLst>
                                  <p:childTnLst>
                                    <p:animEffect transition="out" filter="slide(fromBottom)">
                                      <p:cBhvr>
                                        <p:cTn id="390" dur="500"/>
                                        <p:tgtEl>
                                          <p:spTgt spid="58515"/>
                                        </p:tgtEl>
                                      </p:cBhvr>
                                    </p:animEffect>
                                    <p:set>
                                      <p:cBhvr>
                                        <p:cTn id="391" dur="1" fill="hold">
                                          <p:stCondLst>
                                            <p:cond delay="499"/>
                                          </p:stCondLst>
                                        </p:cTn>
                                        <p:tgtEl>
                                          <p:spTgt spid="58515"/>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8518"/>
                                        </p:tgtEl>
                                        <p:attrNameLst>
                                          <p:attrName>style.visibility</p:attrName>
                                        </p:attrNameLst>
                                      </p:cBhvr>
                                      <p:to>
                                        <p:strVal val="visible"/>
                                      </p:to>
                                    </p:set>
                                    <p:animEffect transition="in" filter="slide(fromTop)">
                                      <p:cBhvr>
                                        <p:cTn id="394" dur="500"/>
                                        <p:tgtEl>
                                          <p:spTgt spid="58518"/>
                                        </p:tgtEl>
                                      </p:cBhvr>
                                    </p:animEffect>
                                  </p:childTnLst>
                                </p:cTn>
                              </p:par>
                              <p:par>
                                <p:cTn id="395" presetID="12" presetClass="exit" presetSubtype="4" fill="hold" nodeType="withEffect">
                                  <p:stCondLst>
                                    <p:cond delay="58000"/>
                                  </p:stCondLst>
                                  <p:childTnLst>
                                    <p:animEffect transition="out" filter="slide(fromBottom)">
                                      <p:cBhvr>
                                        <p:cTn id="396" dur="500"/>
                                        <p:tgtEl>
                                          <p:spTgt spid="58518"/>
                                        </p:tgtEl>
                                      </p:cBhvr>
                                    </p:animEffect>
                                    <p:set>
                                      <p:cBhvr>
                                        <p:cTn id="397" dur="1" fill="hold">
                                          <p:stCondLst>
                                            <p:cond delay="499"/>
                                          </p:stCondLst>
                                        </p:cTn>
                                        <p:tgtEl>
                                          <p:spTgt spid="58518"/>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8521"/>
                                        </p:tgtEl>
                                        <p:attrNameLst>
                                          <p:attrName>style.visibility</p:attrName>
                                        </p:attrNameLst>
                                      </p:cBhvr>
                                      <p:to>
                                        <p:strVal val="visible"/>
                                      </p:to>
                                    </p:set>
                                    <p:animEffect transition="in" filter="slide(fromTop)">
                                      <p:cBhvr>
                                        <p:cTn id="400" dur="500"/>
                                        <p:tgtEl>
                                          <p:spTgt spid="58521"/>
                                        </p:tgtEl>
                                      </p:cBhvr>
                                    </p:animEffect>
                                  </p:childTnLst>
                                </p:cTn>
                              </p:par>
                              <p:par>
                                <p:cTn id="401" presetID="12" presetClass="exit" presetSubtype="4" fill="hold" nodeType="withEffect">
                                  <p:stCondLst>
                                    <p:cond delay="59000"/>
                                  </p:stCondLst>
                                  <p:childTnLst>
                                    <p:animEffect transition="out" filter="slide(fromBottom)">
                                      <p:cBhvr>
                                        <p:cTn id="402" dur="500"/>
                                        <p:tgtEl>
                                          <p:spTgt spid="58521"/>
                                        </p:tgtEl>
                                      </p:cBhvr>
                                    </p:animEffect>
                                    <p:set>
                                      <p:cBhvr>
                                        <p:cTn id="403" dur="1" fill="hold">
                                          <p:stCondLst>
                                            <p:cond delay="499"/>
                                          </p:stCondLst>
                                        </p:cTn>
                                        <p:tgtEl>
                                          <p:spTgt spid="58521"/>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8524"/>
                                        </p:tgtEl>
                                        <p:attrNameLst>
                                          <p:attrName>style.visibility</p:attrName>
                                        </p:attrNameLst>
                                      </p:cBhvr>
                                      <p:to>
                                        <p:strVal val="visible"/>
                                      </p:to>
                                    </p:set>
                                    <p:animEffect transition="in" filter="slide(fromTop)">
                                      <p:cBhvr>
                                        <p:cTn id="406" dur="500"/>
                                        <p:tgtEl>
                                          <p:spTgt spid="58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9395"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9396"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9397"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9398"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9399"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9400"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9402"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3"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4"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5"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9407"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8"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9"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0"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9412"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3"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4"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5"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9417"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8"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9"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0"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9422"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3"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4"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5"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9426"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7"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8"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9"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9430"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9432"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3"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9435"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6"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9438"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9"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9441"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2"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9444"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5"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9447"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8"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13" name="Group 57"/>
          <p:cNvGrpSpPr>
            <a:grpSpLocks/>
          </p:cNvGrpSpPr>
          <p:nvPr/>
        </p:nvGrpSpPr>
        <p:grpSpPr bwMode="auto">
          <a:xfrm>
            <a:off x="7270750" y="2981325"/>
            <a:ext cx="1168400" cy="1473200"/>
            <a:chOff x="4580" y="1878"/>
            <a:chExt cx="736" cy="928"/>
          </a:xfrm>
        </p:grpSpPr>
        <p:sp>
          <p:nvSpPr>
            <p:cNvPr id="59450"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1"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9453"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4"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9456"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7"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9459"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0"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9462"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3"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9465"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6"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9468"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9"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9471"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2"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9474"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5"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9477"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8"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3" name="Group 87"/>
          <p:cNvGrpSpPr>
            <a:grpSpLocks/>
          </p:cNvGrpSpPr>
          <p:nvPr/>
        </p:nvGrpSpPr>
        <p:grpSpPr bwMode="auto">
          <a:xfrm>
            <a:off x="3368675" y="2981325"/>
            <a:ext cx="1168400" cy="1473200"/>
            <a:chOff x="4580" y="1878"/>
            <a:chExt cx="736" cy="928"/>
          </a:xfrm>
        </p:grpSpPr>
        <p:sp>
          <p:nvSpPr>
            <p:cNvPr id="59480"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1"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9483"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4"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9486"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7"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9489"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0"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9492"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3"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9495"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6"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9498"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9"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9501"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2"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9504"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5"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17" name="Group 114"/>
          <p:cNvGrpSpPr>
            <a:grpSpLocks/>
          </p:cNvGrpSpPr>
          <p:nvPr/>
        </p:nvGrpSpPr>
        <p:grpSpPr bwMode="auto">
          <a:xfrm>
            <a:off x="7270750" y="2981325"/>
            <a:ext cx="1168400" cy="1473200"/>
            <a:chOff x="4580" y="1878"/>
            <a:chExt cx="736" cy="928"/>
          </a:xfrm>
        </p:grpSpPr>
        <p:sp>
          <p:nvSpPr>
            <p:cNvPr id="59507"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8"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20" name="Group 117"/>
          <p:cNvGrpSpPr>
            <a:grpSpLocks/>
          </p:cNvGrpSpPr>
          <p:nvPr/>
        </p:nvGrpSpPr>
        <p:grpSpPr bwMode="auto">
          <a:xfrm>
            <a:off x="7270750" y="2981325"/>
            <a:ext cx="1168400" cy="1473200"/>
            <a:chOff x="4580" y="1878"/>
            <a:chExt cx="736" cy="928"/>
          </a:xfrm>
        </p:grpSpPr>
        <p:sp>
          <p:nvSpPr>
            <p:cNvPr id="59510"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1"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23" name="Group 120"/>
          <p:cNvGrpSpPr>
            <a:grpSpLocks/>
          </p:cNvGrpSpPr>
          <p:nvPr/>
        </p:nvGrpSpPr>
        <p:grpSpPr bwMode="auto">
          <a:xfrm>
            <a:off x="7270750" y="2981325"/>
            <a:ext cx="1168400" cy="1473200"/>
            <a:chOff x="4580" y="1878"/>
            <a:chExt cx="736" cy="928"/>
          </a:xfrm>
        </p:grpSpPr>
        <p:sp>
          <p:nvSpPr>
            <p:cNvPr id="59513"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4"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26" name="Group 123"/>
          <p:cNvGrpSpPr>
            <a:grpSpLocks/>
          </p:cNvGrpSpPr>
          <p:nvPr/>
        </p:nvGrpSpPr>
        <p:grpSpPr bwMode="auto">
          <a:xfrm>
            <a:off x="7270750" y="2981325"/>
            <a:ext cx="1168400" cy="1473200"/>
            <a:chOff x="4580" y="1878"/>
            <a:chExt cx="736" cy="928"/>
          </a:xfrm>
        </p:grpSpPr>
        <p:sp>
          <p:nvSpPr>
            <p:cNvPr id="59516"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7"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29" name="Group 126"/>
          <p:cNvGrpSpPr>
            <a:grpSpLocks/>
          </p:cNvGrpSpPr>
          <p:nvPr/>
        </p:nvGrpSpPr>
        <p:grpSpPr bwMode="auto">
          <a:xfrm>
            <a:off x="6030913" y="2981325"/>
            <a:ext cx="1168400" cy="1473200"/>
            <a:chOff x="4580" y="1878"/>
            <a:chExt cx="736" cy="928"/>
          </a:xfrm>
        </p:grpSpPr>
        <p:sp>
          <p:nvSpPr>
            <p:cNvPr id="59519"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0"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32" name="Group 129"/>
          <p:cNvGrpSpPr>
            <a:grpSpLocks/>
          </p:cNvGrpSpPr>
          <p:nvPr/>
        </p:nvGrpSpPr>
        <p:grpSpPr bwMode="auto">
          <a:xfrm>
            <a:off x="7270750" y="2981325"/>
            <a:ext cx="1168400" cy="1473200"/>
            <a:chOff x="4580" y="1878"/>
            <a:chExt cx="736" cy="928"/>
          </a:xfrm>
        </p:grpSpPr>
        <p:sp>
          <p:nvSpPr>
            <p:cNvPr id="59522"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3"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35" name="Group 132"/>
          <p:cNvGrpSpPr>
            <a:grpSpLocks/>
          </p:cNvGrpSpPr>
          <p:nvPr/>
        </p:nvGrpSpPr>
        <p:grpSpPr bwMode="auto">
          <a:xfrm>
            <a:off x="7270750" y="2981325"/>
            <a:ext cx="1168400" cy="1473200"/>
            <a:chOff x="4580" y="1878"/>
            <a:chExt cx="736" cy="928"/>
          </a:xfrm>
        </p:grpSpPr>
        <p:sp>
          <p:nvSpPr>
            <p:cNvPr id="59525"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6"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38" name="Group 135"/>
          <p:cNvGrpSpPr>
            <a:grpSpLocks/>
          </p:cNvGrpSpPr>
          <p:nvPr/>
        </p:nvGrpSpPr>
        <p:grpSpPr bwMode="auto">
          <a:xfrm>
            <a:off x="7270750" y="2981325"/>
            <a:ext cx="1168400" cy="1473200"/>
            <a:chOff x="4580" y="1878"/>
            <a:chExt cx="736" cy="928"/>
          </a:xfrm>
        </p:grpSpPr>
        <p:sp>
          <p:nvSpPr>
            <p:cNvPr id="59528"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9"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41" name="Group 138"/>
          <p:cNvGrpSpPr>
            <a:grpSpLocks/>
          </p:cNvGrpSpPr>
          <p:nvPr/>
        </p:nvGrpSpPr>
        <p:grpSpPr bwMode="auto">
          <a:xfrm>
            <a:off x="7270750" y="2981325"/>
            <a:ext cx="1168400" cy="1473200"/>
            <a:chOff x="4580" y="1878"/>
            <a:chExt cx="736" cy="928"/>
          </a:xfrm>
        </p:grpSpPr>
        <p:sp>
          <p:nvSpPr>
            <p:cNvPr id="59531"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2"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44" name="Group 141"/>
          <p:cNvGrpSpPr>
            <a:grpSpLocks/>
          </p:cNvGrpSpPr>
          <p:nvPr/>
        </p:nvGrpSpPr>
        <p:grpSpPr bwMode="auto">
          <a:xfrm>
            <a:off x="7270750" y="2981325"/>
            <a:ext cx="1168400" cy="1473200"/>
            <a:chOff x="4580" y="1878"/>
            <a:chExt cx="736" cy="928"/>
          </a:xfrm>
        </p:grpSpPr>
        <p:sp>
          <p:nvSpPr>
            <p:cNvPr id="59534"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5"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47" name="Group 144"/>
          <p:cNvGrpSpPr>
            <a:grpSpLocks/>
          </p:cNvGrpSpPr>
          <p:nvPr/>
        </p:nvGrpSpPr>
        <p:grpSpPr bwMode="auto">
          <a:xfrm>
            <a:off x="7270750" y="2981325"/>
            <a:ext cx="1168400" cy="1473200"/>
            <a:chOff x="4580" y="1878"/>
            <a:chExt cx="736" cy="928"/>
          </a:xfrm>
        </p:grpSpPr>
        <p:sp>
          <p:nvSpPr>
            <p:cNvPr id="59537"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8"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54" name="Group 147"/>
          <p:cNvGrpSpPr>
            <a:grpSpLocks/>
          </p:cNvGrpSpPr>
          <p:nvPr/>
        </p:nvGrpSpPr>
        <p:grpSpPr bwMode="auto">
          <a:xfrm>
            <a:off x="7270750" y="2981325"/>
            <a:ext cx="1168400" cy="1473200"/>
            <a:chOff x="4580" y="1878"/>
            <a:chExt cx="736" cy="928"/>
          </a:xfrm>
        </p:grpSpPr>
        <p:sp>
          <p:nvSpPr>
            <p:cNvPr id="59540"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1"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57" name="Group 150"/>
          <p:cNvGrpSpPr>
            <a:grpSpLocks/>
          </p:cNvGrpSpPr>
          <p:nvPr/>
        </p:nvGrpSpPr>
        <p:grpSpPr bwMode="auto">
          <a:xfrm>
            <a:off x="7270750" y="2981325"/>
            <a:ext cx="1168400" cy="1473200"/>
            <a:chOff x="4580" y="1878"/>
            <a:chExt cx="736" cy="928"/>
          </a:xfrm>
        </p:grpSpPr>
        <p:sp>
          <p:nvSpPr>
            <p:cNvPr id="59543"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4"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60" name="Group 153"/>
          <p:cNvGrpSpPr>
            <a:grpSpLocks/>
          </p:cNvGrpSpPr>
          <p:nvPr/>
        </p:nvGrpSpPr>
        <p:grpSpPr bwMode="auto">
          <a:xfrm>
            <a:off x="7270750" y="2981325"/>
            <a:ext cx="1168400" cy="1473200"/>
            <a:chOff x="4580" y="1878"/>
            <a:chExt cx="736" cy="928"/>
          </a:xfrm>
        </p:grpSpPr>
        <p:sp>
          <p:nvSpPr>
            <p:cNvPr id="59546"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7"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63" name="Group 156"/>
          <p:cNvGrpSpPr>
            <a:grpSpLocks/>
          </p:cNvGrpSpPr>
          <p:nvPr/>
        </p:nvGrpSpPr>
        <p:grpSpPr bwMode="auto">
          <a:xfrm>
            <a:off x="7270750" y="2981325"/>
            <a:ext cx="1168400" cy="1473200"/>
            <a:chOff x="4580" y="1878"/>
            <a:chExt cx="736" cy="928"/>
          </a:xfrm>
        </p:grpSpPr>
        <p:sp>
          <p:nvSpPr>
            <p:cNvPr id="59549"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0"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64" name="Group 159"/>
          <p:cNvGrpSpPr>
            <a:grpSpLocks/>
          </p:cNvGrpSpPr>
          <p:nvPr/>
        </p:nvGrpSpPr>
        <p:grpSpPr bwMode="auto">
          <a:xfrm>
            <a:off x="7270750" y="2981325"/>
            <a:ext cx="1168400" cy="1473200"/>
            <a:chOff x="4580" y="1878"/>
            <a:chExt cx="736" cy="928"/>
          </a:xfrm>
        </p:grpSpPr>
        <p:sp>
          <p:nvSpPr>
            <p:cNvPr id="59552"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3"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65" name="Group 162"/>
          <p:cNvGrpSpPr>
            <a:grpSpLocks/>
          </p:cNvGrpSpPr>
          <p:nvPr/>
        </p:nvGrpSpPr>
        <p:grpSpPr bwMode="auto">
          <a:xfrm>
            <a:off x="7270750" y="2981325"/>
            <a:ext cx="1168400" cy="1473200"/>
            <a:chOff x="4580" y="1878"/>
            <a:chExt cx="736" cy="928"/>
          </a:xfrm>
        </p:grpSpPr>
        <p:sp>
          <p:nvSpPr>
            <p:cNvPr id="59555"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6"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69" name="Group 165"/>
          <p:cNvGrpSpPr>
            <a:grpSpLocks/>
          </p:cNvGrpSpPr>
          <p:nvPr/>
        </p:nvGrpSpPr>
        <p:grpSpPr bwMode="auto">
          <a:xfrm>
            <a:off x="7270750" y="2981325"/>
            <a:ext cx="1168400" cy="1473200"/>
            <a:chOff x="4580" y="1878"/>
            <a:chExt cx="736" cy="928"/>
          </a:xfrm>
        </p:grpSpPr>
        <p:sp>
          <p:nvSpPr>
            <p:cNvPr id="59558"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9"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70" name="Group 168"/>
          <p:cNvGrpSpPr>
            <a:grpSpLocks/>
          </p:cNvGrpSpPr>
          <p:nvPr/>
        </p:nvGrpSpPr>
        <p:grpSpPr bwMode="auto">
          <a:xfrm>
            <a:off x="7270750" y="2981325"/>
            <a:ext cx="1168400" cy="1473200"/>
            <a:chOff x="4580" y="1878"/>
            <a:chExt cx="736" cy="928"/>
          </a:xfrm>
        </p:grpSpPr>
        <p:sp>
          <p:nvSpPr>
            <p:cNvPr id="59561"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2"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74" name="Group 171"/>
          <p:cNvGrpSpPr>
            <a:grpSpLocks/>
          </p:cNvGrpSpPr>
          <p:nvPr/>
        </p:nvGrpSpPr>
        <p:grpSpPr bwMode="auto">
          <a:xfrm>
            <a:off x="7270750" y="2981325"/>
            <a:ext cx="1168400" cy="1473200"/>
            <a:chOff x="4580" y="1878"/>
            <a:chExt cx="736" cy="928"/>
          </a:xfrm>
        </p:grpSpPr>
        <p:sp>
          <p:nvSpPr>
            <p:cNvPr id="59564"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5"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75" name="Group 174"/>
          <p:cNvGrpSpPr>
            <a:grpSpLocks/>
          </p:cNvGrpSpPr>
          <p:nvPr/>
        </p:nvGrpSpPr>
        <p:grpSpPr bwMode="auto">
          <a:xfrm>
            <a:off x="7270750" y="2981325"/>
            <a:ext cx="1168400" cy="1473200"/>
            <a:chOff x="4580" y="1878"/>
            <a:chExt cx="736" cy="928"/>
          </a:xfrm>
        </p:grpSpPr>
        <p:sp>
          <p:nvSpPr>
            <p:cNvPr id="59567"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8"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79" name="Group 177"/>
          <p:cNvGrpSpPr>
            <a:grpSpLocks/>
          </p:cNvGrpSpPr>
          <p:nvPr/>
        </p:nvGrpSpPr>
        <p:grpSpPr bwMode="auto">
          <a:xfrm>
            <a:off x="7270750" y="2981325"/>
            <a:ext cx="1168400" cy="1473200"/>
            <a:chOff x="4580" y="1878"/>
            <a:chExt cx="736" cy="928"/>
          </a:xfrm>
        </p:grpSpPr>
        <p:sp>
          <p:nvSpPr>
            <p:cNvPr id="59570"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1"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80" name="Group 180"/>
          <p:cNvGrpSpPr>
            <a:grpSpLocks/>
          </p:cNvGrpSpPr>
          <p:nvPr/>
        </p:nvGrpSpPr>
        <p:grpSpPr bwMode="auto">
          <a:xfrm>
            <a:off x="7270750" y="2981325"/>
            <a:ext cx="1168400" cy="1473200"/>
            <a:chOff x="4580" y="1878"/>
            <a:chExt cx="736" cy="928"/>
          </a:xfrm>
        </p:grpSpPr>
        <p:sp>
          <p:nvSpPr>
            <p:cNvPr id="59573"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4"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6" name="Group 183"/>
          <p:cNvGrpSpPr>
            <a:grpSpLocks/>
          </p:cNvGrpSpPr>
          <p:nvPr/>
        </p:nvGrpSpPr>
        <p:grpSpPr bwMode="auto">
          <a:xfrm>
            <a:off x="7270750" y="2981325"/>
            <a:ext cx="1168400" cy="1473200"/>
            <a:chOff x="4580" y="1878"/>
            <a:chExt cx="736" cy="928"/>
          </a:xfrm>
        </p:grpSpPr>
        <p:sp>
          <p:nvSpPr>
            <p:cNvPr id="59576"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7"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87" name="Group 186"/>
          <p:cNvGrpSpPr>
            <a:grpSpLocks/>
          </p:cNvGrpSpPr>
          <p:nvPr/>
        </p:nvGrpSpPr>
        <p:grpSpPr bwMode="auto">
          <a:xfrm>
            <a:off x="7270750" y="2981325"/>
            <a:ext cx="1168400" cy="1473200"/>
            <a:chOff x="4580" y="1878"/>
            <a:chExt cx="736" cy="928"/>
          </a:xfrm>
        </p:grpSpPr>
        <p:sp>
          <p:nvSpPr>
            <p:cNvPr id="59579"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0"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88" name="Group 189"/>
          <p:cNvGrpSpPr>
            <a:grpSpLocks/>
          </p:cNvGrpSpPr>
          <p:nvPr/>
        </p:nvGrpSpPr>
        <p:grpSpPr bwMode="auto">
          <a:xfrm>
            <a:off x="6030913" y="2981325"/>
            <a:ext cx="1168400" cy="1473200"/>
            <a:chOff x="4580" y="1878"/>
            <a:chExt cx="736" cy="928"/>
          </a:xfrm>
        </p:grpSpPr>
        <p:sp>
          <p:nvSpPr>
            <p:cNvPr id="59582"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3"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9" name="Group 192"/>
          <p:cNvGrpSpPr>
            <a:grpSpLocks/>
          </p:cNvGrpSpPr>
          <p:nvPr/>
        </p:nvGrpSpPr>
        <p:grpSpPr bwMode="auto">
          <a:xfrm>
            <a:off x="6030913" y="2981325"/>
            <a:ext cx="1168400" cy="1473200"/>
            <a:chOff x="4580" y="1878"/>
            <a:chExt cx="736" cy="928"/>
          </a:xfrm>
        </p:grpSpPr>
        <p:sp>
          <p:nvSpPr>
            <p:cNvPr id="59585"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6"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0" name="Group 195"/>
          <p:cNvGrpSpPr>
            <a:grpSpLocks/>
          </p:cNvGrpSpPr>
          <p:nvPr/>
        </p:nvGrpSpPr>
        <p:grpSpPr bwMode="auto">
          <a:xfrm>
            <a:off x="7270750" y="2981325"/>
            <a:ext cx="1168400" cy="1473200"/>
            <a:chOff x="4580" y="1878"/>
            <a:chExt cx="736" cy="928"/>
          </a:xfrm>
        </p:grpSpPr>
        <p:sp>
          <p:nvSpPr>
            <p:cNvPr id="59588"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9"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91" name="Group 198"/>
          <p:cNvGrpSpPr>
            <a:grpSpLocks/>
          </p:cNvGrpSpPr>
          <p:nvPr/>
        </p:nvGrpSpPr>
        <p:grpSpPr bwMode="auto">
          <a:xfrm>
            <a:off x="7270750" y="2981325"/>
            <a:ext cx="1168400" cy="1473200"/>
            <a:chOff x="4580" y="1878"/>
            <a:chExt cx="736" cy="928"/>
          </a:xfrm>
        </p:grpSpPr>
        <p:sp>
          <p:nvSpPr>
            <p:cNvPr id="59591"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2"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92" name="Group 201"/>
          <p:cNvGrpSpPr>
            <a:grpSpLocks/>
          </p:cNvGrpSpPr>
          <p:nvPr/>
        </p:nvGrpSpPr>
        <p:grpSpPr bwMode="auto">
          <a:xfrm>
            <a:off x="7270750" y="2981325"/>
            <a:ext cx="1168400" cy="1473200"/>
            <a:chOff x="4580" y="1878"/>
            <a:chExt cx="736" cy="928"/>
          </a:xfrm>
        </p:grpSpPr>
        <p:sp>
          <p:nvSpPr>
            <p:cNvPr id="59594"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5"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93" name="Group 204"/>
          <p:cNvGrpSpPr>
            <a:grpSpLocks/>
          </p:cNvGrpSpPr>
          <p:nvPr/>
        </p:nvGrpSpPr>
        <p:grpSpPr bwMode="auto">
          <a:xfrm>
            <a:off x="7270750" y="2981325"/>
            <a:ext cx="1168400" cy="1473200"/>
            <a:chOff x="4580" y="1878"/>
            <a:chExt cx="736" cy="928"/>
          </a:xfrm>
        </p:grpSpPr>
        <p:sp>
          <p:nvSpPr>
            <p:cNvPr id="59597"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8"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94" name="Group 207"/>
          <p:cNvGrpSpPr>
            <a:grpSpLocks/>
          </p:cNvGrpSpPr>
          <p:nvPr/>
        </p:nvGrpSpPr>
        <p:grpSpPr bwMode="auto">
          <a:xfrm>
            <a:off x="7270750" y="2981325"/>
            <a:ext cx="1168400" cy="1473200"/>
            <a:chOff x="4580" y="1878"/>
            <a:chExt cx="736" cy="928"/>
          </a:xfrm>
        </p:grpSpPr>
        <p:sp>
          <p:nvSpPr>
            <p:cNvPr id="59600"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1"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95" name="Group 210"/>
          <p:cNvGrpSpPr>
            <a:grpSpLocks/>
          </p:cNvGrpSpPr>
          <p:nvPr/>
        </p:nvGrpSpPr>
        <p:grpSpPr bwMode="auto">
          <a:xfrm>
            <a:off x="7270750" y="2981325"/>
            <a:ext cx="1168400" cy="1473200"/>
            <a:chOff x="4580" y="1878"/>
            <a:chExt cx="736" cy="928"/>
          </a:xfrm>
        </p:grpSpPr>
        <p:sp>
          <p:nvSpPr>
            <p:cNvPr id="59603"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4"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96" name="Group 213"/>
          <p:cNvGrpSpPr>
            <a:grpSpLocks/>
          </p:cNvGrpSpPr>
          <p:nvPr/>
        </p:nvGrpSpPr>
        <p:grpSpPr bwMode="auto">
          <a:xfrm>
            <a:off x="7270750" y="2981325"/>
            <a:ext cx="1168400" cy="1473200"/>
            <a:chOff x="4580" y="1878"/>
            <a:chExt cx="736" cy="928"/>
          </a:xfrm>
        </p:grpSpPr>
        <p:sp>
          <p:nvSpPr>
            <p:cNvPr id="59606"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7"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97" name="Group 216"/>
          <p:cNvGrpSpPr>
            <a:grpSpLocks/>
          </p:cNvGrpSpPr>
          <p:nvPr/>
        </p:nvGrpSpPr>
        <p:grpSpPr bwMode="auto">
          <a:xfrm>
            <a:off x="7270750" y="2981325"/>
            <a:ext cx="1168400" cy="1473200"/>
            <a:chOff x="4580" y="1878"/>
            <a:chExt cx="736" cy="928"/>
          </a:xfrm>
        </p:grpSpPr>
        <p:sp>
          <p:nvSpPr>
            <p:cNvPr id="59609"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0"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98" name="Group 219"/>
          <p:cNvGrpSpPr>
            <a:grpSpLocks/>
          </p:cNvGrpSpPr>
          <p:nvPr/>
        </p:nvGrpSpPr>
        <p:grpSpPr bwMode="auto">
          <a:xfrm>
            <a:off x="7270750" y="2981325"/>
            <a:ext cx="1168400" cy="1473200"/>
            <a:chOff x="4580" y="1878"/>
            <a:chExt cx="736" cy="928"/>
          </a:xfrm>
        </p:grpSpPr>
        <p:sp>
          <p:nvSpPr>
            <p:cNvPr id="59612"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3"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9" name="Group 222"/>
          <p:cNvGrpSpPr>
            <a:grpSpLocks/>
          </p:cNvGrpSpPr>
          <p:nvPr/>
        </p:nvGrpSpPr>
        <p:grpSpPr bwMode="auto">
          <a:xfrm>
            <a:off x="7270750" y="2981325"/>
            <a:ext cx="1168400" cy="1473200"/>
            <a:chOff x="4580" y="1878"/>
            <a:chExt cx="736" cy="928"/>
          </a:xfrm>
        </p:grpSpPr>
        <p:sp>
          <p:nvSpPr>
            <p:cNvPr id="59615"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6"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00" name="Group 225"/>
          <p:cNvGrpSpPr>
            <a:grpSpLocks/>
          </p:cNvGrpSpPr>
          <p:nvPr/>
        </p:nvGrpSpPr>
        <p:grpSpPr bwMode="auto">
          <a:xfrm>
            <a:off x="7270750" y="2981325"/>
            <a:ext cx="1168400" cy="1473200"/>
            <a:chOff x="4580" y="1878"/>
            <a:chExt cx="736" cy="928"/>
          </a:xfrm>
        </p:grpSpPr>
        <p:sp>
          <p:nvSpPr>
            <p:cNvPr id="59618"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9"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701" name="Group 228"/>
          <p:cNvGrpSpPr>
            <a:grpSpLocks/>
          </p:cNvGrpSpPr>
          <p:nvPr/>
        </p:nvGrpSpPr>
        <p:grpSpPr bwMode="auto">
          <a:xfrm>
            <a:off x="7270750" y="2981325"/>
            <a:ext cx="1168400" cy="1473200"/>
            <a:chOff x="4580" y="1878"/>
            <a:chExt cx="736" cy="928"/>
          </a:xfrm>
        </p:grpSpPr>
        <p:sp>
          <p:nvSpPr>
            <p:cNvPr id="59621"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2"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702" name="Group 231"/>
          <p:cNvGrpSpPr>
            <a:grpSpLocks/>
          </p:cNvGrpSpPr>
          <p:nvPr/>
        </p:nvGrpSpPr>
        <p:grpSpPr bwMode="auto">
          <a:xfrm>
            <a:off x="7270750" y="2981325"/>
            <a:ext cx="1168400" cy="1473200"/>
            <a:chOff x="4580" y="1878"/>
            <a:chExt cx="736" cy="928"/>
          </a:xfrm>
        </p:grpSpPr>
        <p:sp>
          <p:nvSpPr>
            <p:cNvPr id="59624"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5"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703" name="Group 234"/>
          <p:cNvGrpSpPr>
            <a:grpSpLocks/>
          </p:cNvGrpSpPr>
          <p:nvPr/>
        </p:nvGrpSpPr>
        <p:grpSpPr bwMode="auto">
          <a:xfrm>
            <a:off x="7270750" y="2981325"/>
            <a:ext cx="1168400" cy="1473200"/>
            <a:chOff x="4580" y="1878"/>
            <a:chExt cx="736" cy="928"/>
          </a:xfrm>
        </p:grpSpPr>
        <p:sp>
          <p:nvSpPr>
            <p:cNvPr id="59627"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8"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704" name="Group 237"/>
          <p:cNvGrpSpPr>
            <a:grpSpLocks/>
          </p:cNvGrpSpPr>
          <p:nvPr/>
        </p:nvGrpSpPr>
        <p:grpSpPr bwMode="auto">
          <a:xfrm>
            <a:off x="7270750" y="2981325"/>
            <a:ext cx="1168400" cy="1473200"/>
            <a:chOff x="4580" y="1878"/>
            <a:chExt cx="736" cy="928"/>
          </a:xfrm>
        </p:grpSpPr>
        <p:sp>
          <p:nvSpPr>
            <p:cNvPr id="59630"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1"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705" name="Group 240"/>
          <p:cNvGrpSpPr>
            <a:grpSpLocks/>
          </p:cNvGrpSpPr>
          <p:nvPr/>
        </p:nvGrpSpPr>
        <p:grpSpPr bwMode="auto">
          <a:xfrm>
            <a:off x="7270750" y="2981325"/>
            <a:ext cx="1168400" cy="1473200"/>
            <a:chOff x="4580" y="1878"/>
            <a:chExt cx="736" cy="928"/>
          </a:xfrm>
        </p:grpSpPr>
        <p:sp>
          <p:nvSpPr>
            <p:cNvPr id="59633"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4"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706" name="Group 243"/>
          <p:cNvGrpSpPr>
            <a:grpSpLocks/>
          </p:cNvGrpSpPr>
          <p:nvPr/>
        </p:nvGrpSpPr>
        <p:grpSpPr bwMode="auto">
          <a:xfrm>
            <a:off x="7270750" y="2981325"/>
            <a:ext cx="1168400" cy="1473200"/>
            <a:chOff x="4580" y="1878"/>
            <a:chExt cx="736" cy="928"/>
          </a:xfrm>
        </p:grpSpPr>
        <p:sp>
          <p:nvSpPr>
            <p:cNvPr id="59636"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7"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707" name="Group 246"/>
          <p:cNvGrpSpPr>
            <a:grpSpLocks/>
          </p:cNvGrpSpPr>
          <p:nvPr/>
        </p:nvGrpSpPr>
        <p:grpSpPr bwMode="auto">
          <a:xfrm>
            <a:off x="7270750" y="2981325"/>
            <a:ext cx="1168400" cy="1473200"/>
            <a:chOff x="4580" y="1878"/>
            <a:chExt cx="736" cy="928"/>
          </a:xfrm>
        </p:grpSpPr>
        <p:sp>
          <p:nvSpPr>
            <p:cNvPr id="59639"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0"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708" name="Group 249"/>
          <p:cNvGrpSpPr>
            <a:grpSpLocks/>
          </p:cNvGrpSpPr>
          <p:nvPr/>
        </p:nvGrpSpPr>
        <p:grpSpPr bwMode="auto">
          <a:xfrm>
            <a:off x="7270750" y="2981325"/>
            <a:ext cx="1168400" cy="1473200"/>
            <a:chOff x="4580" y="1878"/>
            <a:chExt cx="736" cy="928"/>
          </a:xfrm>
        </p:grpSpPr>
        <p:sp>
          <p:nvSpPr>
            <p:cNvPr id="59642"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3"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709" name="Group 252"/>
          <p:cNvGrpSpPr>
            <a:grpSpLocks/>
          </p:cNvGrpSpPr>
          <p:nvPr/>
        </p:nvGrpSpPr>
        <p:grpSpPr bwMode="auto">
          <a:xfrm>
            <a:off x="7270750" y="2981325"/>
            <a:ext cx="1168400" cy="1473200"/>
            <a:chOff x="4580" y="1878"/>
            <a:chExt cx="736" cy="928"/>
          </a:xfrm>
        </p:grpSpPr>
        <p:sp>
          <p:nvSpPr>
            <p:cNvPr id="59645"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6"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10" name="Group 255"/>
          <p:cNvGrpSpPr>
            <a:grpSpLocks/>
          </p:cNvGrpSpPr>
          <p:nvPr/>
        </p:nvGrpSpPr>
        <p:grpSpPr bwMode="auto">
          <a:xfrm>
            <a:off x="6030913" y="2981325"/>
            <a:ext cx="1168400" cy="1473200"/>
            <a:chOff x="4580" y="1878"/>
            <a:chExt cx="736" cy="928"/>
          </a:xfrm>
        </p:grpSpPr>
        <p:sp>
          <p:nvSpPr>
            <p:cNvPr id="59648"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9"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9650"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9651"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9652"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9653"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9655"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9656"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9711" name="Group 265"/>
          <p:cNvGrpSpPr>
            <a:grpSpLocks/>
          </p:cNvGrpSpPr>
          <p:nvPr/>
        </p:nvGrpSpPr>
        <p:grpSpPr bwMode="auto">
          <a:xfrm>
            <a:off x="3162300" y="3373438"/>
            <a:ext cx="120650" cy="693737"/>
            <a:chOff x="1939" y="2444"/>
            <a:chExt cx="81" cy="463"/>
          </a:xfrm>
        </p:grpSpPr>
        <p:sp>
          <p:nvSpPr>
            <p:cNvPr id="59658"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59"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2" name="Group 268"/>
          <p:cNvGrpSpPr>
            <a:grpSpLocks/>
          </p:cNvGrpSpPr>
          <p:nvPr/>
        </p:nvGrpSpPr>
        <p:grpSpPr bwMode="auto">
          <a:xfrm>
            <a:off x="5843588" y="3373438"/>
            <a:ext cx="120650" cy="693737"/>
            <a:chOff x="1939" y="2444"/>
            <a:chExt cx="81" cy="463"/>
          </a:xfrm>
        </p:grpSpPr>
        <p:sp>
          <p:nvSpPr>
            <p:cNvPr id="59661"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62"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3" name="Group 271"/>
          <p:cNvGrpSpPr>
            <a:grpSpLocks/>
          </p:cNvGrpSpPr>
          <p:nvPr/>
        </p:nvGrpSpPr>
        <p:grpSpPr bwMode="auto">
          <a:xfrm>
            <a:off x="706438" y="2768600"/>
            <a:ext cx="7731125" cy="1905000"/>
            <a:chOff x="445" y="1744"/>
            <a:chExt cx="4870" cy="1200"/>
          </a:xfrm>
        </p:grpSpPr>
        <p:grpSp>
          <p:nvGrpSpPr>
            <p:cNvPr id="59401" name="Group 272"/>
            <p:cNvGrpSpPr>
              <a:grpSpLocks/>
            </p:cNvGrpSpPr>
            <p:nvPr/>
          </p:nvGrpSpPr>
          <p:grpSpPr bwMode="auto">
            <a:xfrm>
              <a:off x="445" y="1744"/>
              <a:ext cx="734" cy="1200"/>
              <a:chOff x="448" y="1746"/>
              <a:chExt cx="724" cy="1188"/>
            </a:xfrm>
          </p:grpSpPr>
          <p:grpSp>
            <p:nvGrpSpPr>
              <p:cNvPr id="59406" name="Group 273"/>
              <p:cNvGrpSpPr>
                <a:grpSpLocks/>
              </p:cNvGrpSpPr>
              <p:nvPr/>
            </p:nvGrpSpPr>
            <p:grpSpPr bwMode="auto">
              <a:xfrm>
                <a:off x="454" y="1752"/>
                <a:ext cx="712" cy="1176"/>
                <a:chOff x="454" y="1752"/>
                <a:chExt cx="712" cy="1176"/>
              </a:xfrm>
            </p:grpSpPr>
            <p:sp>
              <p:nvSpPr>
                <p:cNvPr id="59666"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67"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68"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11" name="Group 277"/>
            <p:cNvGrpSpPr>
              <a:grpSpLocks/>
            </p:cNvGrpSpPr>
            <p:nvPr/>
          </p:nvGrpSpPr>
          <p:grpSpPr bwMode="auto">
            <a:xfrm>
              <a:off x="1225" y="1744"/>
              <a:ext cx="734" cy="1200"/>
              <a:chOff x="448" y="1746"/>
              <a:chExt cx="724" cy="1188"/>
            </a:xfrm>
          </p:grpSpPr>
          <p:grpSp>
            <p:nvGrpSpPr>
              <p:cNvPr id="59416" name="Group 278"/>
              <p:cNvGrpSpPr>
                <a:grpSpLocks/>
              </p:cNvGrpSpPr>
              <p:nvPr/>
            </p:nvGrpSpPr>
            <p:grpSpPr bwMode="auto">
              <a:xfrm>
                <a:off x="454" y="1752"/>
                <a:ext cx="712" cy="1176"/>
                <a:chOff x="454" y="1752"/>
                <a:chExt cx="712" cy="1176"/>
              </a:xfrm>
            </p:grpSpPr>
            <p:sp>
              <p:nvSpPr>
                <p:cNvPr id="59671"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2"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3"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21" name="Group 282"/>
            <p:cNvGrpSpPr>
              <a:grpSpLocks/>
            </p:cNvGrpSpPr>
            <p:nvPr/>
          </p:nvGrpSpPr>
          <p:grpSpPr bwMode="auto">
            <a:xfrm flipH="1">
              <a:off x="4581" y="1744"/>
              <a:ext cx="734" cy="1200"/>
              <a:chOff x="448" y="1746"/>
              <a:chExt cx="724" cy="1188"/>
            </a:xfrm>
          </p:grpSpPr>
          <p:grpSp>
            <p:nvGrpSpPr>
              <p:cNvPr id="59431" name="Group 283"/>
              <p:cNvGrpSpPr>
                <a:grpSpLocks/>
              </p:cNvGrpSpPr>
              <p:nvPr/>
            </p:nvGrpSpPr>
            <p:grpSpPr bwMode="auto">
              <a:xfrm>
                <a:off x="454" y="1752"/>
                <a:ext cx="712" cy="1176"/>
                <a:chOff x="454" y="1752"/>
                <a:chExt cx="712" cy="1176"/>
              </a:xfrm>
            </p:grpSpPr>
            <p:sp>
              <p:nvSpPr>
                <p:cNvPr id="59676"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7"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8"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34" name="Group 287"/>
            <p:cNvGrpSpPr>
              <a:grpSpLocks/>
            </p:cNvGrpSpPr>
            <p:nvPr/>
          </p:nvGrpSpPr>
          <p:grpSpPr bwMode="auto">
            <a:xfrm flipH="1">
              <a:off x="3799" y="1744"/>
              <a:ext cx="734" cy="1200"/>
              <a:chOff x="448" y="1746"/>
              <a:chExt cx="724" cy="1188"/>
            </a:xfrm>
          </p:grpSpPr>
          <p:grpSp>
            <p:nvGrpSpPr>
              <p:cNvPr id="59437" name="Group 288"/>
              <p:cNvGrpSpPr>
                <a:grpSpLocks/>
              </p:cNvGrpSpPr>
              <p:nvPr/>
            </p:nvGrpSpPr>
            <p:grpSpPr bwMode="auto">
              <a:xfrm>
                <a:off x="454" y="1752"/>
                <a:ext cx="712" cy="1176"/>
                <a:chOff x="454" y="1752"/>
                <a:chExt cx="712" cy="1176"/>
              </a:xfrm>
            </p:grpSpPr>
            <p:sp>
              <p:nvSpPr>
                <p:cNvPr id="59681"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82"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83"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9684"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9685"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6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9617"/>
                                        </p:tgtEl>
                                        <p:attrNameLst>
                                          <p:attrName>style.visibility</p:attrName>
                                        </p:attrNameLst>
                                      </p:cBhvr>
                                      <p:to>
                                        <p:strVal val="visible"/>
                                      </p:to>
                                    </p:set>
                                    <p:animEffect transition="in" filter="slide(fromTop)">
                                      <p:cBhvr>
                                        <p:cTn id="124" dur="500"/>
                                        <p:tgtEl>
                                          <p:spTgt spid="59617"/>
                                        </p:tgtEl>
                                      </p:cBhvr>
                                    </p:animEffect>
                                  </p:childTnLst>
                                </p:cTn>
                              </p:par>
                              <p:par>
                                <p:cTn id="125" presetID="12" presetClass="exit" presetSubtype="4" fill="hold" nodeType="withEffect">
                                  <p:stCondLst>
                                    <p:cond delay="17000"/>
                                  </p:stCondLst>
                                  <p:childTnLst>
                                    <p:animEffect transition="out" filter="slide(fromBottom)">
                                      <p:cBhvr>
                                        <p:cTn id="126" dur="500"/>
                                        <p:tgtEl>
                                          <p:spTgt spid="59617"/>
                                        </p:tgtEl>
                                      </p:cBhvr>
                                    </p:animEffect>
                                    <p:set>
                                      <p:cBhvr>
                                        <p:cTn id="127" dur="1" fill="hold">
                                          <p:stCondLst>
                                            <p:cond delay="499"/>
                                          </p:stCondLst>
                                        </p:cTn>
                                        <p:tgtEl>
                                          <p:spTgt spid="59617"/>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9620"/>
                                        </p:tgtEl>
                                        <p:attrNameLst>
                                          <p:attrName>style.visibility</p:attrName>
                                        </p:attrNameLst>
                                      </p:cBhvr>
                                      <p:to>
                                        <p:strVal val="visible"/>
                                      </p:to>
                                    </p:set>
                                    <p:animEffect transition="in" filter="slide(fromTop)">
                                      <p:cBhvr>
                                        <p:cTn id="130" dur="500"/>
                                        <p:tgtEl>
                                          <p:spTgt spid="59620"/>
                                        </p:tgtEl>
                                      </p:cBhvr>
                                    </p:animEffect>
                                  </p:childTnLst>
                                </p:cTn>
                              </p:par>
                              <p:par>
                                <p:cTn id="131" presetID="12" presetClass="exit" presetSubtype="4" fill="hold" nodeType="withEffect">
                                  <p:stCondLst>
                                    <p:cond delay="18000"/>
                                  </p:stCondLst>
                                  <p:childTnLst>
                                    <p:animEffect transition="out" filter="slide(fromBottom)">
                                      <p:cBhvr>
                                        <p:cTn id="132" dur="500"/>
                                        <p:tgtEl>
                                          <p:spTgt spid="59620"/>
                                        </p:tgtEl>
                                      </p:cBhvr>
                                    </p:animEffect>
                                    <p:set>
                                      <p:cBhvr>
                                        <p:cTn id="133" dur="1" fill="hold">
                                          <p:stCondLst>
                                            <p:cond delay="499"/>
                                          </p:stCondLst>
                                        </p:cTn>
                                        <p:tgtEl>
                                          <p:spTgt spid="59620"/>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9623"/>
                                        </p:tgtEl>
                                        <p:attrNameLst>
                                          <p:attrName>style.visibility</p:attrName>
                                        </p:attrNameLst>
                                      </p:cBhvr>
                                      <p:to>
                                        <p:strVal val="visible"/>
                                      </p:to>
                                    </p:set>
                                    <p:animEffect transition="in" filter="slide(fromTop)">
                                      <p:cBhvr>
                                        <p:cTn id="136" dur="500"/>
                                        <p:tgtEl>
                                          <p:spTgt spid="59623"/>
                                        </p:tgtEl>
                                      </p:cBhvr>
                                    </p:animEffect>
                                  </p:childTnLst>
                                </p:cTn>
                              </p:par>
                              <p:par>
                                <p:cTn id="137" presetID="12" presetClass="exit" presetSubtype="4" fill="hold" nodeType="withEffect">
                                  <p:stCondLst>
                                    <p:cond delay="19000"/>
                                  </p:stCondLst>
                                  <p:childTnLst>
                                    <p:animEffect transition="out" filter="slide(fromBottom)">
                                      <p:cBhvr>
                                        <p:cTn id="138" dur="500"/>
                                        <p:tgtEl>
                                          <p:spTgt spid="59623"/>
                                        </p:tgtEl>
                                      </p:cBhvr>
                                    </p:animEffect>
                                    <p:set>
                                      <p:cBhvr>
                                        <p:cTn id="139" dur="1" fill="hold">
                                          <p:stCondLst>
                                            <p:cond delay="499"/>
                                          </p:stCondLst>
                                        </p:cTn>
                                        <p:tgtEl>
                                          <p:spTgt spid="59623"/>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9626"/>
                                        </p:tgtEl>
                                        <p:attrNameLst>
                                          <p:attrName>style.visibility</p:attrName>
                                        </p:attrNameLst>
                                      </p:cBhvr>
                                      <p:to>
                                        <p:strVal val="visible"/>
                                      </p:to>
                                    </p:set>
                                    <p:animEffect transition="in" filter="slide(fromTop)">
                                      <p:cBhvr>
                                        <p:cTn id="142" dur="500"/>
                                        <p:tgtEl>
                                          <p:spTgt spid="59626"/>
                                        </p:tgtEl>
                                      </p:cBhvr>
                                    </p:animEffect>
                                  </p:childTnLst>
                                </p:cTn>
                              </p:par>
                              <p:par>
                                <p:cTn id="143" presetID="12" presetClass="exit" presetSubtype="4" fill="hold" nodeType="withEffect">
                                  <p:stCondLst>
                                    <p:cond delay="20000"/>
                                  </p:stCondLst>
                                  <p:childTnLst>
                                    <p:animEffect transition="out" filter="slide(fromBottom)">
                                      <p:cBhvr>
                                        <p:cTn id="144" dur="500"/>
                                        <p:tgtEl>
                                          <p:spTgt spid="59626"/>
                                        </p:tgtEl>
                                      </p:cBhvr>
                                    </p:animEffect>
                                    <p:set>
                                      <p:cBhvr>
                                        <p:cTn id="145" dur="1" fill="hold">
                                          <p:stCondLst>
                                            <p:cond delay="499"/>
                                          </p:stCondLst>
                                        </p:cTn>
                                        <p:tgtEl>
                                          <p:spTgt spid="59626"/>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9629"/>
                                        </p:tgtEl>
                                        <p:attrNameLst>
                                          <p:attrName>style.visibility</p:attrName>
                                        </p:attrNameLst>
                                      </p:cBhvr>
                                      <p:to>
                                        <p:strVal val="visible"/>
                                      </p:to>
                                    </p:set>
                                    <p:animEffect transition="in" filter="slide(fromTop)">
                                      <p:cBhvr>
                                        <p:cTn id="151" dur="500"/>
                                        <p:tgtEl>
                                          <p:spTgt spid="59629"/>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9632"/>
                                        </p:tgtEl>
                                        <p:attrNameLst>
                                          <p:attrName>style.visibility</p:attrName>
                                        </p:attrNameLst>
                                      </p:cBhvr>
                                      <p:to>
                                        <p:strVal val="visible"/>
                                      </p:to>
                                    </p:set>
                                    <p:animEffect transition="in" filter="slide(fromTop)">
                                      <p:cBhvr>
                                        <p:cTn id="154" dur="500"/>
                                        <p:tgtEl>
                                          <p:spTgt spid="59632"/>
                                        </p:tgtEl>
                                      </p:cBhvr>
                                    </p:animEffect>
                                  </p:childTnLst>
                                </p:cTn>
                              </p:par>
                              <p:par>
                                <p:cTn id="155" presetID="12" presetClass="exit" presetSubtype="4" fill="hold" nodeType="withEffect">
                                  <p:stCondLst>
                                    <p:cond delay="21000"/>
                                  </p:stCondLst>
                                  <p:childTnLst>
                                    <p:animEffect transition="out" filter="slide(fromBottom)">
                                      <p:cBhvr>
                                        <p:cTn id="156" dur="500"/>
                                        <p:tgtEl>
                                          <p:spTgt spid="59632"/>
                                        </p:tgtEl>
                                      </p:cBhvr>
                                    </p:animEffect>
                                    <p:set>
                                      <p:cBhvr>
                                        <p:cTn id="157" dur="1" fill="hold">
                                          <p:stCondLst>
                                            <p:cond delay="499"/>
                                          </p:stCondLst>
                                        </p:cTn>
                                        <p:tgtEl>
                                          <p:spTgt spid="5963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9635"/>
                                        </p:tgtEl>
                                        <p:attrNameLst>
                                          <p:attrName>style.visibility</p:attrName>
                                        </p:attrNameLst>
                                      </p:cBhvr>
                                      <p:to>
                                        <p:strVal val="visible"/>
                                      </p:to>
                                    </p:set>
                                    <p:animEffect transition="in" filter="slide(fromTop)">
                                      <p:cBhvr>
                                        <p:cTn id="160" dur="500"/>
                                        <p:tgtEl>
                                          <p:spTgt spid="59635"/>
                                        </p:tgtEl>
                                      </p:cBhvr>
                                    </p:animEffect>
                                  </p:childTnLst>
                                </p:cTn>
                              </p:par>
                              <p:par>
                                <p:cTn id="161" presetID="12" presetClass="exit" presetSubtype="4" fill="hold" nodeType="withEffect">
                                  <p:stCondLst>
                                    <p:cond delay="22000"/>
                                  </p:stCondLst>
                                  <p:childTnLst>
                                    <p:animEffect transition="out" filter="slide(fromBottom)">
                                      <p:cBhvr>
                                        <p:cTn id="162" dur="500"/>
                                        <p:tgtEl>
                                          <p:spTgt spid="59635"/>
                                        </p:tgtEl>
                                      </p:cBhvr>
                                    </p:animEffect>
                                    <p:set>
                                      <p:cBhvr>
                                        <p:cTn id="163" dur="1" fill="hold">
                                          <p:stCondLst>
                                            <p:cond delay="499"/>
                                          </p:stCondLst>
                                        </p:cTn>
                                        <p:tgtEl>
                                          <p:spTgt spid="59635"/>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9638"/>
                                        </p:tgtEl>
                                        <p:attrNameLst>
                                          <p:attrName>style.visibility</p:attrName>
                                        </p:attrNameLst>
                                      </p:cBhvr>
                                      <p:to>
                                        <p:strVal val="visible"/>
                                      </p:to>
                                    </p:set>
                                    <p:animEffect transition="in" filter="slide(fromTop)">
                                      <p:cBhvr>
                                        <p:cTn id="166" dur="500"/>
                                        <p:tgtEl>
                                          <p:spTgt spid="59638"/>
                                        </p:tgtEl>
                                      </p:cBhvr>
                                    </p:animEffect>
                                  </p:childTnLst>
                                </p:cTn>
                              </p:par>
                              <p:par>
                                <p:cTn id="167" presetID="12" presetClass="exit" presetSubtype="4" fill="hold" nodeType="withEffect">
                                  <p:stCondLst>
                                    <p:cond delay="23000"/>
                                  </p:stCondLst>
                                  <p:childTnLst>
                                    <p:animEffect transition="out" filter="slide(fromBottom)">
                                      <p:cBhvr>
                                        <p:cTn id="168" dur="500"/>
                                        <p:tgtEl>
                                          <p:spTgt spid="59638"/>
                                        </p:tgtEl>
                                      </p:cBhvr>
                                    </p:animEffect>
                                    <p:set>
                                      <p:cBhvr>
                                        <p:cTn id="169" dur="1" fill="hold">
                                          <p:stCondLst>
                                            <p:cond delay="499"/>
                                          </p:stCondLst>
                                        </p:cTn>
                                        <p:tgtEl>
                                          <p:spTgt spid="59638"/>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9641"/>
                                        </p:tgtEl>
                                        <p:attrNameLst>
                                          <p:attrName>style.visibility</p:attrName>
                                        </p:attrNameLst>
                                      </p:cBhvr>
                                      <p:to>
                                        <p:strVal val="visible"/>
                                      </p:to>
                                    </p:set>
                                    <p:animEffect transition="in" filter="slide(fromTop)">
                                      <p:cBhvr>
                                        <p:cTn id="172" dur="500"/>
                                        <p:tgtEl>
                                          <p:spTgt spid="59641"/>
                                        </p:tgtEl>
                                      </p:cBhvr>
                                    </p:animEffect>
                                  </p:childTnLst>
                                </p:cTn>
                              </p:par>
                              <p:par>
                                <p:cTn id="173" presetID="12" presetClass="exit" presetSubtype="4" fill="hold" nodeType="withEffect">
                                  <p:stCondLst>
                                    <p:cond delay="24000"/>
                                  </p:stCondLst>
                                  <p:childTnLst>
                                    <p:animEffect transition="out" filter="slide(fromBottom)">
                                      <p:cBhvr>
                                        <p:cTn id="174" dur="500"/>
                                        <p:tgtEl>
                                          <p:spTgt spid="59641"/>
                                        </p:tgtEl>
                                      </p:cBhvr>
                                    </p:animEffect>
                                    <p:set>
                                      <p:cBhvr>
                                        <p:cTn id="175" dur="1" fill="hold">
                                          <p:stCondLst>
                                            <p:cond delay="499"/>
                                          </p:stCondLst>
                                        </p:cTn>
                                        <p:tgtEl>
                                          <p:spTgt spid="59641"/>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9644"/>
                                        </p:tgtEl>
                                        <p:attrNameLst>
                                          <p:attrName>style.visibility</p:attrName>
                                        </p:attrNameLst>
                                      </p:cBhvr>
                                      <p:to>
                                        <p:strVal val="visible"/>
                                      </p:to>
                                    </p:set>
                                    <p:animEffect transition="in" filter="slide(fromTop)">
                                      <p:cBhvr>
                                        <p:cTn id="178" dur="500"/>
                                        <p:tgtEl>
                                          <p:spTgt spid="59644"/>
                                        </p:tgtEl>
                                      </p:cBhvr>
                                    </p:animEffect>
                                  </p:childTnLst>
                                </p:cTn>
                              </p:par>
                              <p:par>
                                <p:cTn id="179" presetID="12" presetClass="exit" presetSubtype="4" fill="hold" nodeType="withEffect">
                                  <p:stCondLst>
                                    <p:cond delay="25000"/>
                                  </p:stCondLst>
                                  <p:childTnLst>
                                    <p:animEffect transition="out" filter="slide(fromBottom)">
                                      <p:cBhvr>
                                        <p:cTn id="180" dur="500"/>
                                        <p:tgtEl>
                                          <p:spTgt spid="59644"/>
                                        </p:tgtEl>
                                      </p:cBhvr>
                                    </p:animEffect>
                                    <p:set>
                                      <p:cBhvr>
                                        <p:cTn id="181" dur="1" fill="hold">
                                          <p:stCondLst>
                                            <p:cond delay="499"/>
                                          </p:stCondLst>
                                        </p:cTn>
                                        <p:tgtEl>
                                          <p:spTgt spid="59644"/>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9647"/>
                                        </p:tgtEl>
                                        <p:attrNameLst>
                                          <p:attrName>style.visibility</p:attrName>
                                        </p:attrNameLst>
                                      </p:cBhvr>
                                      <p:to>
                                        <p:strVal val="visible"/>
                                      </p:to>
                                    </p:set>
                                    <p:animEffect transition="in" filter="slide(fromTop)">
                                      <p:cBhvr>
                                        <p:cTn id="184" dur="500"/>
                                        <p:tgtEl>
                                          <p:spTgt spid="59647"/>
                                        </p:tgtEl>
                                      </p:cBhvr>
                                    </p:animEffect>
                                  </p:childTnLst>
                                </p:cTn>
                              </p:par>
                              <p:par>
                                <p:cTn id="185" presetID="12" presetClass="exit" presetSubtype="4" fill="hold" nodeType="withEffect">
                                  <p:stCondLst>
                                    <p:cond delay="26000"/>
                                  </p:stCondLst>
                                  <p:childTnLst>
                                    <p:animEffect transition="out" filter="slide(fromBottom)">
                                      <p:cBhvr>
                                        <p:cTn id="186" dur="500"/>
                                        <p:tgtEl>
                                          <p:spTgt spid="59647"/>
                                        </p:tgtEl>
                                      </p:cBhvr>
                                    </p:animEffect>
                                    <p:set>
                                      <p:cBhvr>
                                        <p:cTn id="187" dur="1" fill="hold">
                                          <p:stCondLst>
                                            <p:cond delay="499"/>
                                          </p:stCondLst>
                                        </p:cTn>
                                        <p:tgtEl>
                                          <p:spTgt spid="59647"/>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9654"/>
                                        </p:tgtEl>
                                        <p:attrNameLst>
                                          <p:attrName>style.visibility</p:attrName>
                                        </p:attrNameLst>
                                      </p:cBhvr>
                                      <p:to>
                                        <p:strVal val="visible"/>
                                      </p:to>
                                    </p:set>
                                    <p:animEffect transition="in" filter="slide(fromTop)">
                                      <p:cBhvr>
                                        <p:cTn id="190" dur="500"/>
                                        <p:tgtEl>
                                          <p:spTgt spid="59654"/>
                                        </p:tgtEl>
                                      </p:cBhvr>
                                    </p:animEffect>
                                  </p:childTnLst>
                                </p:cTn>
                              </p:par>
                              <p:par>
                                <p:cTn id="191" presetID="12" presetClass="exit" presetSubtype="4" fill="hold" nodeType="withEffect">
                                  <p:stCondLst>
                                    <p:cond delay="27000"/>
                                  </p:stCondLst>
                                  <p:childTnLst>
                                    <p:animEffect transition="out" filter="slide(fromBottom)">
                                      <p:cBhvr>
                                        <p:cTn id="192" dur="500"/>
                                        <p:tgtEl>
                                          <p:spTgt spid="59654"/>
                                        </p:tgtEl>
                                      </p:cBhvr>
                                    </p:animEffect>
                                    <p:set>
                                      <p:cBhvr>
                                        <p:cTn id="193" dur="1" fill="hold">
                                          <p:stCondLst>
                                            <p:cond delay="499"/>
                                          </p:stCondLst>
                                        </p:cTn>
                                        <p:tgtEl>
                                          <p:spTgt spid="59654"/>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9657"/>
                                        </p:tgtEl>
                                        <p:attrNameLst>
                                          <p:attrName>style.visibility</p:attrName>
                                        </p:attrNameLst>
                                      </p:cBhvr>
                                      <p:to>
                                        <p:strVal val="visible"/>
                                      </p:to>
                                    </p:set>
                                    <p:animEffect transition="in" filter="slide(fromTop)">
                                      <p:cBhvr>
                                        <p:cTn id="196" dur="500"/>
                                        <p:tgtEl>
                                          <p:spTgt spid="59657"/>
                                        </p:tgtEl>
                                      </p:cBhvr>
                                    </p:animEffect>
                                  </p:childTnLst>
                                </p:cTn>
                              </p:par>
                              <p:par>
                                <p:cTn id="197" presetID="12" presetClass="exit" presetSubtype="4" fill="hold" nodeType="withEffect">
                                  <p:stCondLst>
                                    <p:cond delay="28000"/>
                                  </p:stCondLst>
                                  <p:childTnLst>
                                    <p:animEffect transition="out" filter="slide(fromBottom)">
                                      <p:cBhvr>
                                        <p:cTn id="198" dur="500"/>
                                        <p:tgtEl>
                                          <p:spTgt spid="59657"/>
                                        </p:tgtEl>
                                      </p:cBhvr>
                                    </p:animEffect>
                                    <p:set>
                                      <p:cBhvr>
                                        <p:cTn id="199" dur="1" fill="hold">
                                          <p:stCondLst>
                                            <p:cond delay="499"/>
                                          </p:stCondLst>
                                        </p:cTn>
                                        <p:tgtEl>
                                          <p:spTgt spid="59657"/>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9660"/>
                                        </p:tgtEl>
                                        <p:attrNameLst>
                                          <p:attrName>style.visibility</p:attrName>
                                        </p:attrNameLst>
                                      </p:cBhvr>
                                      <p:to>
                                        <p:strVal val="visible"/>
                                      </p:to>
                                    </p:set>
                                    <p:animEffect transition="in" filter="slide(fromTop)">
                                      <p:cBhvr>
                                        <p:cTn id="202" dur="500"/>
                                        <p:tgtEl>
                                          <p:spTgt spid="59660"/>
                                        </p:tgtEl>
                                      </p:cBhvr>
                                    </p:animEffect>
                                  </p:childTnLst>
                                </p:cTn>
                              </p:par>
                              <p:par>
                                <p:cTn id="203" presetID="12" presetClass="exit" presetSubtype="4" fill="hold" nodeType="withEffect">
                                  <p:stCondLst>
                                    <p:cond delay="29000"/>
                                  </p:stCondLst>
                                  <p:childTnLst>
                                    <p:animEffect transition="out" filter="slide(fromBottom)">
                                      <p:cBhvr>
                                        <p:cTn id="204" dur="500"/>
                                        <p:tgtEl>
                                          <p:spTgt spid="59660"/>
                                        </p:tgtEl>
                                      </p:cBhvr>
                                    </p:animEffect>
                                    <p:set>
                                      <p:cBhvr>
                                        <p:cTn id="205" dur="1" fill="hold">
                                          <p:stCondLst>
                                            <p:cond delay="499"/>
                                          </p:stCondLst>
                                        </p:cTn>
                                        <p:tgtEl>
                                          <p:spTgt spid="59660"/>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9663"/>
                                        </p:tgtEl>
                                        <p:attrNameLst>
                                          <p:attrName>style.visibility</p:attrName>
                                        </p:attrNameLst>
                                      </p:cBhvr>
                                      <p:to>
                                        <p:strVal val="visible"/>
                                      </p:to>
                                    </p:set>
                                    <p:animEffect transition="in" filter="slide(fromTop)">
                                      <p:cBhvr>
                                        <p:cTn id="208" dur="500"/>
                                        <p:tgtEl>
                                          <p:spTgt spid="59663"/>
                                        </p:tgtEl>
                                      </p:cBhvr>
                                    </p:animEffect>
                                  </p:childTnLst>
                                </p:cTn>
                              </p:par>
                              <p:par>
                                <p:cTn id="209" presetID="12" presetClass="exit" presetSubtype="4" fill="hold" nodeType="withEffect">
                                  <p:stCondLst>
                                    <p:cond delay="30000"/>
                                  </p:stCondLst>
                                  <p:childTnLst>
                                    <p:animEffect transition="out" filter="slide(fromBottom)">
                                      <p:cBhvr>
                                        <p:cTn id="210" dur="500"/>
                                        <p:tgtEl>
                                          <p:spTgt spid="59629"/>
                                        </p:tgtEl>
                                      </p:cBhvr>
                                    </p:animEffect>
                                    <p:set>
                                      <p:cBhvr>
                                        <p:cTn id="211" dur="1" fill="hold">
                                          <p:stCondLst>
                                            <p:cond delay="499"/>
                                          </p:stCondLst>
                                        </p:cTn>
                                        <p:tgtEl>
                                          <p:spTgt spid="59629"/>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9664"/>
                                        </p:tgtEl>
                                        <p:attrNameLst>
                                          <p:attrName>style.visibility</p:attrName>
                                        </p:attrNameLst>
                                      </p:cBhvr>
                                      <p:to>
                                        <p:strVal val="visible"/>
                                      </p:to>
                                    </p:set>
                                    <p:animEffect transition="in" filter="slide(fromTop)">
                                      <p:cBhvr>
                                        <p:cTn id="214" dur="500"/>
                                        <p:tgtEl>
                                          <p:spTgt spid="59664"/>
                                        </p:tgtEl>
                                      </p:cBhvr>
                                    </p:animEffect>
                                  </p:childTnLst>
                                </p:cTn>
                              </p:par>
                              <p:par>
                                <p:cTn id="215" presetID="12" presetClass="exit" presetSubtype="4" fill="hold" nodeType="withEffect">
                                  <p:stCondLst>
                                    <p:cond delay="30000"/>
                                  </p:stCondLst>
                                  <p:childTnLst>
                                    <p:animEffect transition="out" filter="slide(fromBottom)">
                                      <p:cBhvr>
                                        <p:cTn id="216" dur="500"/>
                                        <p:tgtEl>
                                          <p:spTgt spid="59663"/>
                                        </p:tgtEl>
                                      </p:cBhvr>
                                    </p:animEffect>
                                    <p:set>
                                      <p:cBhvr>
                                        <p:cTn id="217" dur="1" fill="hold">
                                          <p:stCondLst>
                                            <p:cond delay="499"/>
                                          </p:stCondLst>
                                        </p:cTn>
                                        <p:tgtEl>
                                          <p:spTgt spid="59663"/>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9688"/>
                                        </p:tgtEl>
                                        <p:attrNameLst>
                                          <p:attrName>style.visibility</p:attrName>
                                        </p:attrNameLst>
                                      </p:cBhvr>
                                      <p:to>
                                        <p:strVal val="visible"/>
                                      </p:to>
                                    </p:set>
                                    <p:animEffect transition="in" filter="slide(fromTop)">
                                      <p:cBhvr>
                                        <p:cTn id="220" dur="500"/>
                                        <p:tgtEl>
                                          <p:spTgt spid="59688"/>
                                        </p:tgtEl>
                                      </p:cBhvr>
                                    </p:animEffect>
                                  </p:childTnLst>
                                </p:cTn>
                              </p:par>
                              <p:par>
                                <p:cTn id="221" presetID="12" presetClass="exit" presetSubtype="4" fill="hold" nodeType="withEffect">
                                  <p:stCondLst>
                                    <p:cond delay="31000"/>
                                  </p:stCondLst>
                                  <p:childTnLst>
                                    <p:animEffect transition="out" filter="slide(fromBottom)">
                                      <p:cBhvr>
                                        <p:cTn id="222" dur="500"/>
                                        <p:tgtEl>
                                          <p:spTgt spid="59664"/>
                                        </p:tgtEl>
                                      </p:cBhvr>
                                    </p:animEffect>
                                    <p:set>
                                      <p:cBhvr>
                                        <p:cTn id="223" dur="1" fill="hold">
                                          <p:stCondLst>
                                            <p:cond delay="499"/>
                                          </p:stCondLst>
                                        </p:cTn>
                                        <p:tgtEl>
                                          <p:spTgt spid="59664"/>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9665"/>
                                        </p:tgtEl>
                                        <p:attrNameLst>
                                          <p:attrName>style.visibility</p:attrName>
                                        </p:attrNameLst>
                                      </p:cBhvr>
                                      <p:to>
                                        <p:strVal val="visible"/>
                                      </p:to>
                                    </p:set>
                                    <p:animEffect transition="in" filter="slide(fromTop)">
                                      <p:cBhvr>
                                        <p:cTn id="226" dur="500"/>
                                        <p:tgtEl>
                                          <p:spTgt spid="59665"/>
                                        </p:tgtEl>
                                      </p:cBhvr>
                                    </p:animEffect>
                                  </p:childTnLst>
                                </p:cTn>
                              </p:par>
                              <p:par>
                                <p:cTn id="227" presetID="12" presetClass="exit" presetSubtype="4" fill="hold" nodeType="withEffect">
                                  <p:stCondLst>
                                    <p:cond delay="32000"/>
                                  </p:stCondLst>
                                  <p:childTnLst>
                                    <p:animEffect transition="out" filter="slide(fromBottom)">
                                      <p:cBhvr>
                                        <p:cTn id="228" dur="500"/>
                                        <p:tgtEl>
                                          <p:spTgt spid="59665"/>
                                        </p:tgtEl>
                                      </p:cBhvr>
                                    </p:animEffect>
                                    <p:set>
                                      <p:cBhvr>
                                        <p:cTn id="229" dur="1" fill="hold">
                                          <p:stCondLst>
                                            <p:cond delay="499"/>
                                          </p:stCondLst>
                                        </p:cTn>
                                        <p:tgtEl>
                                          <p:spTgt spid="59665"/>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9669"/>
                                        </p:tgtEl>
                                        <p:attrNameLst>
                                          <p:attrName>style.visibility</p:attrName>
                                        </p:attrNameLst>
                                      </p:cBhvr>
                                      <p:to>
                                        <p:strVal val="visible"/>
                                      </p:to>
                                    </p:set>
                                    <p:animEffect transition="in" filter="slide(fromTop)">
                                      <p:cBhvr>
                                        <p:cTn id="232" dur="500"/>
                                        <p:tgtEl>
                                          <p:spTgt spid="59669"/>
                                        </p:tgtEl>
                                      </p:cBhvr>
                                    </p:animEffect>
                                  </p:childTnLst>
                                </p:cTn>
                              </p:par>
                              <p:par>
                                <p:cTn id="233" presetID="12" presetClass="exit" presetSubtype="4" fill="hold" nodeType="withEffect">
                                  <p:stCondLst>
                                    <p:cond delay="33000"/>
                                  </p:stCondLst>
                                  <p:childTnLst>
                                    <p:animEffect transition="out" filter="slide(fromBottom)">
                                      <p:cBhvr>
                                        <p:cTn id="234" dur="500"/>
                                        <p:tgtEl>
                                          <p:spTgt spid="59669"/>
                                        </p:tgtEl>
                                      </p:cBhvr>
                                    </p:animEffect>
                                    <p:set>
                                      <p:cBhvr>
                                        <p:cTn id="235" dur="1" fill="hold">
                                          <p:stCondLst>
                                            <p:cond delay="499"/>
                                          </p:stCondLst>
                                        </p:cTn>
                                        <p:tgtEl>
                                          <p:spTgt spid="59669"/>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9670"/>
                                        </p:tgtEl>
                                        <p:attrNameLst>
                                          <p:attrName>style.visibility</p:attrName>
                                        </p:attrNameLst>
                                      </p:cBhvr>
                                      <p:to>
                                        <p:strVal val="visible"/>
                                      </p:to>
                                    </p:set>
                                    <p:animEffect transition="in" filter="slide(fromTop)">
                                      <p:cBhvr>
                                        <p:cTn id="238" dur="500"/>
                                        <p:tgtEl>
                                          <p:spTgt spid="59670"/>
                                        </p:tgtEl>
                                      </p:cBhvr>
                                    </p:animEffect>
                                  </p:childTnLst>
                                </p:cTn>
                              </p:par>
                              <p:par>
                                <p:cTn id="239" presetID="12" presetClass="exit" presetSubtype="4" fill="hold" nodeType="withEffect">
                                  <p:stCondLst>
                                    <p:cond delay="34000"/>
                                  </p:stCondLst>
                                  <p:childTnLst>
                                    <p:animEffect transition="out" filter="slide(fromBottom)">
                                      <p:cBhvr>
                                        <p:cTn id="240" dur="500"/>
                                        <p:tgtEl>
                                          <p:spTgt spid="59670"/>
                                        </p:tgtEl>
                                      </p:cBhvr>
                                    </p:animEffect>
                                    <p:set>
                                      <p:cBhvr>
                                        <p:cTn id="241" dur="1" fill="hold">
                                          <p:stCondLst>
                                            <p:cond delay="499"/>
                                          </p:stCondLst>
                                        </p:cTn>
                                        <p:tgtEl>
                                          <p:spTgt spid="5967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9674"/>
                                        </p:tgtEl>
                                        <p:attrNameLst>
                                          <p:attrName>style.visibility</p:attrName>
                                        </p:attrNameLst>
                                      </p:cBhvr>
                                      <p:to>
                                        <p:strVal val="visible"/>
                                      </p:to>
                                    </p:set>
                                    <p:animEffect transition="in" filter="slide(fromTop)">
                                      <p:cBhvr>
                                        <p:cTn id="244" dur="500"/>
                                        <p:tgtEl>
                                          <p:spTgt spid="59674"/>
                                        </p:tgtEl>
                                      </p:cBhvr>
                                    </p:animEffect>
                                  </p:childTnLst>
                                </p:cTn>
                              </p:par>
                              <p:par>
                                <p:cTn id="245" presetID="12" presetClass="exit" presetSubtype="4" fill="hold" nodeType="withEffect">
                                  <p:stCondLst>
                                    <p:cond delay="35000"/>
                                  </p:stCondLst>
                                  <p:childTnLst>
                                    <p:animEffect transition="out" filter="slide(fromBottom)">
                                      <p:cBhvr>
                                        <p:cTn id="246" dur="500"/>
                                        <p:tgtEl>
                                          <p:spTgt spid="59674"/>
                                        </p:tgtEl>
                                      </p:cBhvr>
                                    </p:animEffect>
                                    <p:set>
                                      <p:cBhvr>
                                        <p:cTn id="247" dur="1" fill="hold">
                                          <p:stCondLst>
                                            <p:cond delay="499"/>
                                          </p:stCondLst>
                                        </p:cTn>
                                        <p:tgtEl>
                                          <p:spTgt spid="59674"/>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9675"/>
                                        </p:tgtEl>
                                        <p:attrNameLst>
                                          <p:attrName>style.visibility</p:attrName>
                                        </p:attrNameLst>
                                      </p:cBhvr>
                                      <p:to>
                                        <p:strVal val="visible"/>
                                      </p:to>
                                    </p:set>
                                    <p:animEffect transition="in" filter="slide(fromTop)">
                                      <p:cBhvr>
                                        <p:cTn id="250" dur="500"/>
                                        <p:tgtEl>
                                          <p:spTgt spid="59675"/>
                                        </p:tgtEl>
                                      </p:cBhvr>
                                    </p:animEffect>
                                  </p:childTnLst>
                                </p:cTn>
                              </p:par>
                              <p:par>
                                <p:cTn id="251" presetID="12" presetClass="exit" presetSubtype="4" fill="hold" nodeType="withEffect">
                                  <p:stCondLst>
                                    <p:cond delay="36000"/>
                                  </p:stCondLst>
                                  <p:childTnLst>
                                    <p:animEffect transition="out" filter="slide(fromBottom)">
                                      <p:cBhvr>
                                        <p:cTn id="252" dur="500"/>
                                        <p:tgtEl>
                                          <p:spTgt spid="59675"/>
                                        </p:tgtEl>
                                      </p:cBhvr>
                                    </p:animEffect>
                                    <p:set>
                                      <p:cBhvr>
                                        <p:cTn id="253" dur="1" fill="hold">
                                          <p:stCondLst>
                                            <p:cond delay="499"/>
                                          </p:stCondLst>
                                        </p:cTn>
                                        <p:tgtEl>
                                          <p:spTgt spid="59675"/>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9679"/>
                                        </p:tgtEl>
                                        <p:attrNameLst>
                                          <p:attrName>style.visibility</p:attrName>
                                        </p:attrNameLst>
                                      </p:cBhvr>
                                      <p:to>
                                        <p:strVal val="visible"/>
                                      </p:to>
                                    </p:set>
                                    <p:animEffect transition="in" filter="slide(fromTop)">
                                      <p:cBhvr>
                                        <p:cTn id="256" dur="500"/>
                                        <p:tgtEl>
                                          <p:spTgt spid="59679"/>
                                        </p:tgtEl>
                                      </p:cBhvr>
                                    </p:animEffect>
                                  </p:childTnLst>
                                </p:cTn>
                              </p:par>
                              <p:par>
                                <p:cTn id="257" presetID="12" presetClass="exit" presetSubtype="4" fill="hold" nodeType="withEffect">
                                  <p:stCondLst>
                                    <p:cond delay="37000"/>
                                  </p:stCondLst>
                                  <p:childTnLst>
                                    <p:animEffect transition="out" filter="slide(fromBottom)">
                                      <p:cBhvr>
                                        <p:cTn id="258" dur="500"/>
                                        <p:tgtEl>
                                          <p:spTgt spid="59679"/>
                                        </p:tgtEl>
                                      </p:cBhvr>
                                    </p:animEffect>
                                    <p:set>
                                      <p:cBhvr>
                                        <p:cTn id="259" dur="1" fill="hold">
                                          <p:stCondLst>
                                            <p:cond delay="499"/>
                                          </p:stCondLst>
                                        </p:cTn>
                                        <p:tgtEl>
                                          <p:spTgt spid="5967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9680"/>
                                        </p:tgtEl>
                                        <p:attrNameLst>
                                          <p:attrName>style.visibility</p:attrName>
                                        </p:attrNameLst>
                                      </p:cBhvr>
                                      <p:to>
                                        <p:strVal val="visible"/>
                                      </p:to>
                                    </p:set>
                                    <p:animEffect transition="in" filter="slide(fromTop)">
                                      <p:cBhvr>
                                        <p:cTn id="262" dur="500"/>
                                        <p:tgtEl>
                                          <p:spTgt spid="59680"/>
                                        </p:tgtEl>
                                      </p:cBhvr>
                                    </p:animEffect>
                                  </p:childTnLst>
                                </p:cTn>
                              </p:par>
                              <p:par>
                                <p:cTn id="263" presetID="12" presetClass="exit" presetSubtype="4" fill="hold" nodeType="withEffect">
                                  <p:stCondLst>
                                    <p:cond delay="38000"/>
                                  </p:stCondLst>
                                  <p:childTnLst>
                                    <p:animEffect transition="out" filter="slide(fromBottom)">
                                      <p:cBhvr>
                                        <p:cTn id="264" dur="500"/>
                                        <p:tgtEl>
                                          <p:spTgt spid="59680"/>
                                        </p:tgtEl>
                                      </p:cBhvr>
                                    </p:animEffect>
                                    <p:set>
                                      <p:cBhvr>
                                        <p:cTn id="265" dur="1" fill="hold">
                                          <p:stCondLst>
                                            <p:cond delay="499"/>
                                          </p:stCondLst>
                                        </p:cTn>
                                        <p:tgtEl>
                                          <p:spTgt spid="59680"/>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9686"/>
                                        </p:tgtEl>
                                        <p:attrNameLst>
                                          <p:attrName>style.visibility</p:attrName>
                                        </p:attrNameLst>
                                      </p:cBhvr>
                                      <p:to>
                                        <p:strVal val="visible"/>
                                      </p:to>
                                    </p:set>
                                    <p:animEffect transition="in" filter="slide(fromTop)">
                                      <p:cBhvr>
                                        <p:cTn id="268" dur="500"/>
                                        <p:tgtEl>
                                          <p:spTgt spid="59686"/>
                                        </p:tgtEl>
                                      </p:cBhvr>
                                    </p:animEffect>
                                  </p:childTnLst>
                                </p:cTn>
                              </p:par>
                              <p:par>
                                <p:cTn id="269" presetID="12" presetClass="exit" presetSubtype="4" fill="hold" nodeType="withEffect">
                                  <p:stCondLst>
                                    <p:cond delay="39000"/>
                                  </p:stCondLst>
                                  <p:childTnLst>
                                    <p:animEffect transition="out" filter="slide(fromBottom)">
                                      <p:cBhvr>
                                        <p:cTn id="270" dur="500"/>
                                        <p:tgtEl>
                                          <p:spTgt spid="59686"/>
                                        </p:tgtEl>
                                      </p:cBhvr>
                                    </p:animEffect>
                                    <p:set>
                                      <p:cBhvr>
                                        <p:cTn id="271" dur="1" fill="hold">
                                          <p:stCondLst>
                                            <p:cond delay="499"/>
                                          </p:stCondLst>
                                        </p:cTn>
                                        <p:tgtEl>
                                          <p:spTgt spid="59686"/>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9687"/>
                                        </p:tgtEl>
                                        <p:attrNameLst>
                                          <p:attrName>style.visibility</p:attrName>
                                        </p:attrNameLst>
                                      </p:cBhvr>
                                      <p:to>
                                        <p:strVal val="visible"/>
                                      </p:to>
                                    </p:set>
                                    <p:animEffect transition="in" filter="slide(fromTop)">
                                      <p:cBhvr>
                                        <p:cTn id="274" dur="500"/>
                                        <p:tgtEl>
                                          <p:spTgt spid="59687"/>
                                        </p:tgtEl>
                                      </p:cBhvr>
                                    </p:animEffect>
                                  </p:childTnLst>
                                </p:cTn>
                              </p:par>
                              <p:par>
                                <p:cTn id="275" presetID="12" presetClass="exit" presetSubtype="4" fill="hold" nodeType="withEffect">
                                  <p:stCondLst>
                                    <p:cond delay="40000"/>
                                  </p:stCondLst>
                                  <p:childTnLst>
                                    <p:animEffect transition="out" filter="slide(fromBottom)">
                                      <p:cBhvr>
                                        <p:cTn id="276" dur="500"/>
                                        <p:tgtEl>
                                          <p:spTgt spid="59687"/>
                                        </p:tgtEl>
                                      </p:cBhvr>
                                    </p:animEffect>
                                    <p:set>
                                      <p:cBhvr>
                                        <p:cTn id="277" dur="1" fill="hold">
                                          <p:stCondLst>
                                            <p:cond delay="499"/>
                                          </p:stCondLst>
                                        </p:cTn>
                                        <p:tgtEl>
                                          <p:spTgt spid="59687"/>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9689"/>
                                        </p:tgtEl>
                                        <p:attrNameLst>
                                          <p:attrName>style.visibility</p:attrName>
                                        </p:attrNameLst>
                                      </p:cBhvr>
                                      <p:to>
                                        <p:strVal val="visible"/>
                                      </p:to>
                                    </p:set>
                                    <p:animEffect transition="in" filter="slide(fromTop)">
                                      <p:cBhvr>
                                        <p:cTn id="280" dur="500"/>
                                        <p:tgtEl>
                                          <p:spTgt spid="59689"/>
                                        </p:tgtEl>
                                      </p:cBhvr>
                                    </p:animEffect>
                                  </p:childTnLst>
                                </p:cTn>
                              </p:par>
                              <p:par>
                                <p:cTn id="281" presetID="12" presetClass="exit" presetSubtype="4" fill="hold" nodeType="withEffect">
                                  <p:stCondLst>
                                    <p:cond delay="40000"/>
                                  </p:stCondLst>
                                  <p:childTnLst>
                                    <p:animEffect transition="out" filter="slide(fromBottom)">
                                      <p:cBhvr>
                                        <p:cTn id="282" dur="500"/>
                                        <p:tgtEl>
                                          <p:spTgt spid="59688"/>
                                        </p:tgtEl>
                                      </p:cBhvr>
                                    </p:animEffect>
                                    <p:set>
                                      <p:cBhvr>
                                        <p:cTn id="283" dur="1" fill="hold">
                                          <p:stCondLst>
                                            <p:cond delay="499"/>
                                          </p:stCondLst>
                                        </p:cTn>
                                        <p:tgtEl>
                                          <p:spTgt spid="59688"/>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9690"/>
                                        </p:tgtEl>
                                        <p:attrNameLst>
                                          <p:attrName>style.visibility</p:attrName>
                                        </p:attrNameLst>
                                      </p:cBhvr>
                                      <p:to>
                                        <p:strVal val="visible"/>
                                      </p:to>
                                    </p:set>
                                    <p:animEffect transition="in" filter="slide(fromTop)">
                                      <p:cBhvr>
                                        <p:cTn id="286" dur="500"/>
                                        <p:tgtEl>
                                          <p:spTgt spid="59690"/>
                                        </p:tgtEl>
                                      </p:cBhvr>
                                    </p:animEffect>
                                  </p:childTnLst>
                                </p:cTn>
                              </p:par>
                              <p:par>
                                <p:cTn id="287" presetID="12" presetClass="exit" presetSubtype="4" fill="hold" nodeType="withEffect">
                                  <p:stCondLst>
                                    <p:cond delay="41000"/>
                                  </p:stCondLst>
                                  <p:childTnLst>
                                    <p:animEffect transition="out" filter="slide(fromBottom)">
                                      <p:cBhvr>
                                        <p:cTn id="288" dur="500"/>
                                        <p:tgtEl>
                                          <p:spTgt spid="59690"/>
                                        </p:tgtEl>
                                      </p:cBhvr>
                                    </p:animEffect>
                                    <p:set>
                                      <p:cBhvr>
                                        <p:cTn id="289" dur="1" fill="hold">
                                          <p:stCondLst>
                                            <p:cond delay="499"/>
                                          </p:stCondLst>
                                        </p:cTn>
                                        <p:tgtEl>
                                          <p:spTgt spid="59690"/>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9691"/>
                                        </p:tgtEl>
                                        <p:attrNameLst>
                                          <p:attrName>style.visibility</p:attrName>
                                        </p:attrNameLst>
                                      </p:cBhvr>
                                      <p:to>
                                        <p:strVal val="visible"/>
                                      </p:to>
                                    </p:set>
                                    <p:animEffect transition="in" filter="slide(fromTop)">
                                      <p:cBhvr>
                                        <p:cTn id="292" dur="500"/>
                                        <p:tgtEl>
                                          <p:spTgt spid="59691"/>
                                        </p:tgtEl>
                                      </p:cBhvr>
                                    </p:animEffect>
                                  </p:childTnLst>
                                </p:cTn>
                              </p:par>
                              <p:par>
                                <p:cTn id="293" presetID="12" presetClass="exit" presetSubtype="4" fill="hold" nodeType="withEffect">
                                  <p:stCondLst>
                                    <p:cond delay="42000"/>
                                  </p:stCondLst>
                                  <p:childTnLst>
                                    <p:animEffect transition="out" filter="slide(fromBottom)">
                                      <p:cBhvr>
                                        <p:cTn id="294" dur="500"/>
                                        <p:tgtEl>
                                          <p:spTgt spid="59691"/>
                                        </p:tgtEl>
                                      </p:cBhvr>
                                    </p:animEffect>
                                    <p:set>
                                      <p:cBhvr>
                                        <p:cTn id="295" dur="1" fill="hold">
                                          <p:stCondLst>
                                            <p:cond delay="499"/>
                                          </p:stCondLst>
                                        </p:cTn>
                                        <p:tgtEl>
                                          <p:spTgt spid="59691"/>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9692"/>
                                        </p:tgtEl>
                                        <p:attrNameLst>
                                          <p:attrName>style.visibility</p:attrName>
                                        </p:attrNameLst>
                                      </p:cBhvr>
                                      <p:to>
                                        <p:strVal val="visible"/>
                                      </p:to>
                                    </p:set>
                                    <p:animEffect transition="in" filter="slide(fromTop)">
                                      <p:cBhvr>
                                        <p:cTn id="298" dur="500"/>
                                        <p:tgtEl>
                                          <p:spTgt spid="59692"/>
                                        </p:tgtEl>
                                      </p:cBhvr>
                                    </p:animEffect>
                                  </p:childTnLst>
                                </p:cTn>
                              </p:par>
                              <p:par>
                                <p:cTn id="299" presetID="12" presetClass="exit" presetSubtype="4" fill="hold" nodeType="withEffect">
                                  <p:stCondLst>
                                    <p:cond delay="43000"/>
                                  </p:stCondLst>
                                  <p:childTnLst>
                                    <p:animEffect transition="out" filter="slide(fromBottom)">
                                      <p:cBhvr>
                                        <p:cTn id="300" dur="500"/>
                                        <p:tgtEl>
                                          <p:spTgt spid="59692"/>
                                        </p:tgtEl>
                                      </p:cBhvr>
                                    </p:animEffect>
                                    <p:set>
                                      <p:cBhvr>
                                        <p:cTn id="301" dur="1" fill="hold">
                                          <p:stCondLst>
                                            <p:cond delay="499"/>
                                          </p:stCondLst>
                                        </p:cTn>
                                        <p:tgtEl>
                                          <p:spTgt spid="59692"/>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9693"/>
                                        </p:tgtEl>
                                        <p:attrNameLst>
                                          <p:attrName>style.visibility</p:attrName>
                                        </p:attrNameLst>
                                      </p:cBhvr>
                                      <p:to>
                                        <p:strVal val="visible"/>
                                      </p:to>
                                    </p:set>
                                    <p:animEffect transition="in" filter="slide(fromTop)">
                                      <p:cBhvr>
                                        <p:cTn id="304" dur="500"/>
                                        <p:tgtEl>
                                          <p:spTgt spid="59693"/>
                                        </p:tgtEl>
                                      </p:cBhvr>
                                    </p:animEffect>
                                  </p:childTnLst>
                                </p:cTn>
                              </p:par>
                              <p:par>
                                <p:cTn id="305" presetID="12" presetClass="exit" presetSubtype="4" fill="hold" nodeType="withEffect">
                                  <p:stCondLst>
                                    <p:cond delay="44000"/>
                                  </p:stCondLst>
                                  <p:childTnLst>
                                    <p:animEffect transition="out" filter="slide(fromBottom)">
                                      <p:cBhvr>
                                        <p:cTn id="306" dur="500"/>
                                        <p:tgtEl>
                                          <p:spTgt spid="59693"/>
                                        </p:tgtEl>
                                      </p:cBhvr>
                                    </p:animEffect>
                                    <p:set>
                                      <p:cBhvr>
                                        <p:cTn id="307" dur="1" fill="hold">
                                          <p:stCondLst>
                                            <p:cond delay="499"/>
                                          </p:stCondLst>
                                        </p:cTn>
                                        <p:tgtEl>
                                          <p:spTgt spid="59693"/>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9694"/>
                                        </p:tgtEl>
                                        <p:attrNameLst>
                                          <p:attrName>style.visibility</p:attrName>
                                        </p:attrNameLst>
                                      </p:cBhvr>
                                      <p:to>
                                        <p:strVal val="visible"/>
                                      </p:to>
                                    </p:set>
                                    <p:animEffect transition="in" filter="slide(fromTop)">
                                      <p:cBhvr>
                                        <p:cTn id="310" dur="500"/>
                                        <p:tgtEl>
                                          <p:spTgt spid="59694"/>
                                        </p:tgtEl>
                                      </p:cBhvr>
                                    </p:animEffect>
                                  </p:childTnLst>
                                </p:cTn>
                              </p:par>
                              <p:par>
                                <p:cTn id="311" presetID="12" presetClass="exit" presetSubtype="4" fill="hold" nodeType="withEffect">
                                  <p:stCondLst>
                                    <p:cond delay="45000"/>
                                  </p:stCondLst>
                                  <p:childTnLst>
                                    <p:animEffect transition="out" filter="slide(fromBottom)">
                                      <p:cBhvr>
                                        <p:cTn id="312" dur="500"/>
                                        <p:tgtEl>
                                          <p:spTgt spid="59694"/>
                                        </p:tgtEl>
                                      </p:cBhvr>
                                    </p:animEffect>
                                    <p:set>
                                      <p:cBhvr>
                                        <p:cTn id="313" dur="1" fill="hold">
                                          <p:stCondLst>
                                            <p:cond delay="499"/>
                                          </p:stCondLst>
                                        </p:cTn>
                                        <p:tgtEl>
                                          <p:spTgt spid="59694"/>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9695"/>
                                        </p:tgtEl>
                                        <p:attrNameLst>
                                          <p:attrName>style.visibility</p:attrName>
                                        </p:attrNameLst>
                                      </p:cBhvr>
                                      <p:to>
                                        <p:strVal val="visible"/>
                                      </p:to>
                                    </p:set>
                                    <p:animEffect transition="in" filter="slide(fromTop)">
                                      <p:cBhvr>
                                        <p:cTn id="316" dur="500"/>
                                        <p:tgtEl>
                                          <p:spTgt spid="59695"/>
                                        </p:tgtEl>
                                      </p:cBhvr>
                                    </p:animEffect>
                                  </p:childTnLst>
                                </p:cTn>
                              </p:par>
                              <p:par>
                                <p:cTn id="317" presetID="12" presetClass="exit" presetSubtype="4" fill="hold" nodeType="withEffect">
                                  <p:stCondLst>
                                    <p:cond delay="46000"/>
                                  </p:stCondLst>
                                  <p:childTnLst>
                                    <p:animEffect transition="out" filter="slide(fromBottom)">
                                      <p:cBhvr>
                                        <p:cTn id="318" dur="500"/>
                                        <p:tgtEl>
                                          <p:spTgt spid="59695"/>
                                        </p:tgtEl>
                                      </p:cBhvr>
                                    </p:animEffect>
                                    <p:set>
                                      <p:cBhvr>
                                        <p:cTn id="319" dur="1" fill="hold">
                                          <p:stCondLst>
                                            <p:cond delay="499"/>
                                          </p:stCondLst>
                                        </p:cTn>
                                        <p:tgtEl>
                                          <p:spTgt spid="59695"/>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9696"/>
                                        </p:tgtEl>
                                        <p:attrNameLst>
                                          <p:attrName>style.visibility</p:attrName>
                                        </p:attrNameLst>
                                      </p:cBhvr>
                                      <p:to>
                                        <p:strVal val="visible"/>
                                      </p:to>
                                    </p:set>
                                    <p:animEffect transition="in" filter="slide(fromTop)">
                                      <p:cBhvr>
                                        <p:cTn id="322" dur="500"/>
                                        <p:tgtEl>
                                          <p:spTgt spid="59696"/>
                                        </p:tgtEl>
                                      </p:cBhvr>
                                    </p:animEffect>
                                  </p:childTnLst>
                                </p:cTn>
                              </p:par>
                              <p:par>
                                <p:cTn id="323" presetID="12" presetClass="exit" presetSubtype="4" fill="hold" nodeType="withEffect">
                                  <p:stCondLst>
                                    <p:cond delay="47000"/>
                                  </p:stCondLst>
                                  <p:childTnLst>
                                    <p:animEffect transition="out" filter="slide(fromBottom)">
                                      <p:cBhvr>
                                        <p:cTn id="324" dur="500"/>
                                        <p:tgtEl>
                                          <p:spTgt spid="59696"/>
                                        </p:tgtEl>
                                      </p:cBhvr>
                                    </p:animEffect>
                                    <p:set>
                                      <p:cBhvr>
                                        <p:cTn id="325" dur="1" fill="hold">
                                          <p:stCondLst>
                                            <p:cond delay="499"/>
                                          </p:stCondLst>
                                        </p:cTn>
                                        <p:tgtEl>
                                          <p:spTgt spid="59696"/>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9697"/>
                                        </p:tgtEl>
                                        <p:attrNameLst>
                                          <p:attrName>style.visibility</p:attrName>
                                        </p:attrNameLst>
                                      </p:cBhvr>
                                      <p:to>
                                        <p:strVal val="visible"/>
                                      </p:to>
                                    </p:set>
                                    <p:animEffect transition="in" filter="slide(fromTop)">
                                      <p:cBhvr>
                                        <p:cTn id="328" dur="500"/>
                                        <p:tgtEl>
                                          <p:spTgt spid="59697"/>
                                        </p:tgtEl>
                                      </p:cBhvr>
                                    </p:animEffect>
                                  </p:childTnLst>
                                </p:cTn>
                              </p:par>
                              <p:par>
                                <p:cTn id="329" presetID="12" presetClass="exit" presetSubtype="4" fill="hold" nodeType="withEffect">
                                  <p:stCondLst>
                                    <p:cond delay="48000"/>
                                  </p:stCondLst>
                                  <p:childTnLst>
                                    <p:animEffect transition="out" filter="slide(fromBottom)">
                                      <p:cBhvr>
                                        <p:cTn id="330" dur="500"/>
                                        <p:tgtEl>
                                          <p:spTgt spid="59697"/>
                                        </p:tgtEl>
                                      </p:cBhvr>
                                    </p:animEffect>
                                    <p:set>
                                      <p:cBhvr>
                                        <p:cTn id="331" dur="1" fill="hold">
                                          <p:stCondLst>
                                            <p:cond delay="499"/>
                                          </p:stCondLst>
                                        </p:cTn>
                                        <p:tgtEl>
                                          <p:spTgt spid="59697"/>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9698"/>
                                        </p:tgtEl>
                                        <p:attrNameLst>
                                          <p:attrName>style.visibility</p:attrName>
                                        </p:attrNameLst>
                                      </p:cBhvr>
                                      <p:to>
                                        <p:strVal val="visible"/>
                                      </p:to>
                                    </p:set>
                                    <p:animEffect transition="in" filter="slide(fromTop)">
                                      <p:cBhvr>
                                        <p:cTn id="334" dur="500"/>
                                        <p:tgtEl>
                                          <p:spTgt spid="59698"/>
                                        </p:tgtEl>
                                      </p:cBhvr>
                                    </p:animEffect>
                                  </p:childTnLst>
                                </p:cTn>
                              </p:par>
                              <p:par>
                                <p:cTn id="335" presetID="12" presetClass="exit" presetSubtype="4" fill="hold" nodeType="withEffect">
                                  <p:stCondLst>
                                    <p:cond delay="49000"/>
                                  </p:stCondLst>
                                  <p:childTnLst>
                                    <p:animEffect transition="out" filter="slide(fromBottom)">
                                      <p:cBhvr>
                                        <p:cTn id="336" dur="500"/>
                                        <p:tgtEl>
                                          <p:spTgt spid="59698"/>
                                        </p:tgtEl>
                                      </p:cBhvr>
                                    </p:animEffect>
                                    <p:set>
                                      <p:cBhvr>
                                        <p:cTn id="337" dur="1" fill="hold">
                                          <p:stCondLst>
                                            <p:cond delay="499"/>
                                          </p:stCondLst>
                                        </p:cTn>
                                        <p:tgtEl>
                                          <p:spTgt spid="59698"/>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9699"/>
                                        </p:tgtEl>
                                        <p:attrNameLst>
                                          <p:attrName>style.visibility</p:attrName>
                                        </p:attrNameLst>
                                      </p:cBhvr>
                                      <p:to>
                                        <p:strVal val="visible"/>
                                      </p:to>
                                    </p:set>
                                    <p:animEffect transition="in" filter="slide(fromTop)">
                                      <p:cBhvr>
                                        <p:cTn id="340" dur="500"/>
                                        <p:tgtEl>
                                          <p:spTgt spid="59699"/>
                                        </p:tgtEl>
                                      </p:cBhvr>
                                    </p:animEffect>
                                  </p:childTnLst>
                                </p:cTn>
                              </p:par>
                              <p:par>
                                <p:cTn id="341" presetID="12" presetClass="exit" presetSubtype="4" fill="hold" nodeType="withEffect">
                                  <p:stCondLst>
                                    <p:cond delay="50000"/>
                                  </p:stCondLst>
                                  <p:childTnLst>
                                    <p:animEffect transition="out" filter="slide(fromBottom)">
                                      <p:cBhvr>
                                        <p:cTn id="342" dur="500"/>
                                        <p:tgtEl>
                                          <p:spTgt spid="59689"/>
                                        </p:tgtEl>
                                      </p:cBhvr>
                                    </p:animEffect>
                                    <p:set>
                                      <p:cBhvr>
                                        <p:cTn id="343" dur="1" fill="hold">
                                          <p:stCondLst>
                                            <p:cond delay="499"/>
                                          </p:stCondLst>
                                        </p:cTn>
                                        <p:tgtEl>
                                          <p:spTgt spid="59689"/>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9710"/>
                                        </p:tgtEl>
                                        <p:attrNameLst>
                                          <p:attrName>style.visibility</p:attrName>
                                        </p:attrNameLst>
                                      </p:cBhvr>
                                      <p:to>
                                        <p:strVal val="visible"/>
                                      </p:to>
                                    </p:set>
                                    <p:animEffect transition="in" filter="slide(fromTop)">
                                      <p:cBhvr>
                                        <p:cTn id="346" dur="500"/>
                                        <p:tgtEl>
                                          <p:spTgt spid="59710"/>
                                        </p:tgtEl>
                                      </p:cBhvr>
                                    </p:animEffect>
                                  </p:childTnLst>
                                </p:cTn>
                              </p:par>
                              <p:par>
                                <p:cTn id="347" presetID="12" presetClass="exit" presetSubtype="4" fill="hold" nodeType="withEffect">
                                  <p:stCondLst>
                                    <p:cond delay="50000"/>
                                  </p:stCondLst>
                                  <p:childTnLst>
                                    <p:animEffect transition="out" filter="slide(fromBottom)">
                                      <p:cBhvr>
                                        <p:cTn id="348" dur="500"/>
                                        <p:tgtEl>
                                          <p:spTgt spid="59699"/>
                                        </p:tgtEl>
                                      </p:cBhvr>
                                    </p:animEffect>
                                    <p:set>
                                      <p:cBhvr>
                                        <p:cTn id="349" dur="1" fill="hold">
                                          <p:stCondLst>
                                            <p:cond delay="499"/>
                                          </p:stCondLst>
                                        </p:cTn>
                                        <p:tgtEl>
                                          <p:spTgt spid="59699"/>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9700"/>
                                        </p:tgtEl>
                                        <p:attrNameLst>
                                          <p:attrName>style.visibility</p:attrName>
                                        </p:attrNameLst>
                                      </p:cBhvr>
                                      <p:to>
                                        <p:strVal val="visible"/>
                                      </p:to>
                                    </p:set>
                                    <p:animEffect transition="in" filter="slide(fromTop)">
                                      <p:cBhvr>
                                        <p:cTn id="352" dur="500"/>
                                        <p:tgtEl>
                                          <p:spTgt spid="59700"/>
                                        </p:tgtEl>
                                      </p:cBhvr>
                                    </p:animEffect>
                                  </p:childTnLst>
                                </p:cTn>
                              </p:par>
                              <p:par>
                                <p:cTn id="353" presetID="12" presetClass="exit" presetSubtype="4" fill="hold" nodeType="withEffect">
                                  <p:stCondLst>
                                    <p:cond delay="51000"/>
                                  </p:stCondLst>
                                  <p:childTnLst>
                                    <p:animEffect transition="out" filter="slide(fromBottom)">
                                      <p:cBhvr>
                                        <p:cTn id="354" dur="500"/>
                                        <p:tgtEl>
                                          <p:spTgt spid="59700"/>
                                        </p:tgtEl>
                                      </p:cBhvr>
                                    </p:animEffect>
                                    <p:set>
                                      <p:cBhvr>
                                        <p:cTn id="355" dur="1" fill="hold">
                                          <p:stCondLst>
                                            <p:cond delay="499"/>
                                          </p:stCondLst>
                                        </p:cTn>
                                        <p:tgtEl>
                                          <p:spTgt spid="59700"/>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9701"/>
                                        </p:tgtEl>
                                        <p:attrNameLst>
                                          <p:attrName>style.visibility</p:attrName>
                                        </p:attrNameLst>
                                      </p:cBhvr>
                                      <p:to>
                                        <p:strVal val="visible"/>
                                      </p:to>
                                    </p:set>
                                    <p:animEffect transition="in" filter="slide(fromTop)">
                                      <p:cBhvr>
                                        <p:cTn id="358" dur="500"/>
                                        <p:tgtEl>
                                          <p:spTgt spid="59701"/>
                                        </p:tgtEl>
                                      </p:cBhvr>
                                    </p:animEffect>
                                  </p:childTnLst>
                                </p:cTn>
                              </p:par>
                              <p:par>
                                <p:cTn id="359" presetID="12" presetClass="exit" presetSubtype="4" fill="hold" nodeType="withEffect">
                                  <p:stCondLst>
                                    <p:cond delay="52000"/>
                                  </p:stCondLst>
                                  <p:childTnLst>
                                    <p:animEffect transition="out" filter="slide(fromBottom)">
                                      <p:cBhvr>
                                        <p:cTn id="360" dur="500"/>
                                        <p:tgtEl>
                                          <p:spTgt spid="59701"/>
                                        </p:tgtEl>
                                      </p:cBhvr>
                                    </p:animEffect>
                                    <p:set>
                                      <p:cBhvr>
                                        <p:cTn id="361" dur="1" fill="hold">
                                          <p:stCondLst>
                                            <p:cond delay="499"/>
                                          </p:stCondLst>
                                        </p:cTn>
                                        <p:tgtEl>
                                          <p:spTgt spid="59701"/>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9702"/>
                                        </p:tgtEl>
                                        <p:attrNameLst>
                                          <p:attrName>style.visibility</p:attrName>
                                        </p:attrNameLst>
                                      </p:cBhvr>
                                      <p:to>
                                        <p:strVal val="visible"/>
                                      </p:to>
                                    </p:set>
                                    <p:animEffect transition="in" filter="slide(fromTop)">
                                      <p:cBhvr>
                                        <p:cTn id="364" dur="500"/>
                                        <p:tgtEl>
                                          <p:spTgt spid="59702"/>
                                        </p:tgtEl>
                                      </p:cBhvr>
                                    </p:animEffect>
                                  </p:childTnLst>
                                </p:cTn>
                              </p:par>
                              <p:par>
                                <p:cTn id="365" presetID="12" presetClass="exit" presetSubtype="4" fill="hold" nodeType="withEffect">
                                  <p:stCondLst>
                                    <p:cond delay="53000"/>
                                  </p:stCondLst>
                                  <p:childTnLst>
                                    <p:animEffect transition="out" filter="slide(fromBottom)">
                                      <p:cBhvr>
                                        <p:cTn id="366" dur="500"/>
                                        <p:tgtEl>
                                          <p:spTgt spid="59702"/>
                                        </p:tgtEl>
                                      </p:cBhvr>
                                    </p:animEffect>
                                    <p:set>
                                      <p:cBhvr>
                                        <p:cTn id="367" dur="1" fill="hold">
                                          <p:stCondLst>
                                            <p:cond delay="499"/>
                                          </p:stCondLst>
                                        </p:cTn>
                                        <p:tgtEl>
                                          <p:spTgt spid="59702"/>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9703"/>
                                        </p:tgtEl>
                                        <p:attrNameLst>
                                          <p:attrName>style.visibility</p:attrName>
                                        </p:attrNameLst>
                                      </p:cBhvr>
                                      <p:to>
                                        <p:strVal val="visible"/>
                                      </p:to>
                                    </p:set>
                                    <p:animEffect transition="in" filter="slide(fromTop)">
                                      <p:cBhvr>
                                        <p:cTn id="370" dur="500"/>
                                        <p:tgtEl>
                                          <p:spTgt spid="59703"/>
                                        </p:tgtEl>
                                      </p:cBhvr>
                                    </p:animEffect>
                                  </p:childTnLst>
                                </p:cTn>
                              </p:par>
                              <p:par>
                                <p:cTn id="371" presetID="12" presetClass="exit" presetSubtype="4" fill="hold" nodeType="withEffect">
                                  <p:stCondLst>
                                    <p:cond delay="54000"/>
                                  </p:stCondLst>
                                  <p:childTnLst>
                                    <p:animEffect transition="out" filter="slide(fromBottom)">
                                      <p:cBhvr>
                                        <p:cTn id="372" dur="500"/>
                                        <p:tgtEl>
                                          <p:spTgt spid="59703"/>
                                        </p:tgtEl>
                                      </p:cBhvr>
                                    </p:animEffect>
                                    <p:set>
                                      <p:cBhvr>
                                        <p:cTn id="373" dur="1" fill="hold">
                                          <p:stCondLst>
                                            <p:cond delay="499"/>
                                          </p:stCondLst>
                                        </p:cTn>
                                        <p:tgtEl>
                                          <p:spTgt spid="59703"/>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9704"/>
                                        </p:tgtEl>
                                        <p:attrNameLst>
                                          <p:attrName>style.visibility</p:attrName>
                                        </p:attrNameLst>
                                      </p:cBhvr>
                                      <p:to>
                                        <p:strVal val="visible"/>
                                      </p:to>
                                    </p:set>
                                    <p:animEffect transition="in" filter="slide(fromTop)">
                                      <p:cBhvr>
                                        <p:cTn id="376" dur="500"/>
                                        <p:tgtEl>
                                          <p:spTgt spid="59704"/>
                                        </p:tgtEl>
                                      </p:cBhvr>
                                    </p:animEffect>
                                  </p:childTnLst>
                                </p:cTn>
                              </p:par>
                              <p:par>
                                <p:cTn id="377" presetID="12" presetClass="exit" presetSubtype="4" fill="hold" nodeType="withEffect">
                                  <p:stCondLst>
                                    <p:cond delay="55000"/>
                                  </p:stCondLst>
                                  <p:childTnLst>
                                    <p:animEffect transition="out" filter="slide(fromBottom)">
                                      <p:cBhvr>
                                        <p:cTn id="378" dur="500"/>
                                        <p:tgtEl>
                                          <p:spTgt spid="59704"/>
                                        </p:tgtEl>
                                      </p:cBhvr>
                                    </p:animEffect>
                                    <p:set>
                                      <p:cBhvr>
                                        <p:cTn id="379" dur="1" fill="hold">
                                          <p:stCondLst>
                                            <p:cond delay="499"/>
                                          </p:stCondLst>
                                        </p:cTn>
                                        <p:tgtEl>
                                          <p:spTgt spid="59704"/>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9705"/>
                                        </p:tgtEl>
                                        <p:attrNameLst>
                                          <p:attrName>style.visibility</p:attrName>
                                        </p:attrNameLst>
                                      </p:cBhvr>
                                      <p:to>
                                        <p:strVal val="visible"/>
                                      </p:to>
                                    </p:set>
                                    <p:animEffect transition="in" filter="slide(fromTop)">
                                      <p:cBhvr>
                                        <p:cTn id="382" dur="500"/>
                                        <p:tgtEl>
                                          <p:spTgt spid="59705"/>
                                        </p:tgtEl>
                                      </p:cBhvr>
                                    </p:animEffect>
                                  </p:childTnLst>
                                </p:cTn>
                              </p:par>
                              <p:par>
                                <p:cTn id="383" presetID="12" presetClass="exit" presetSubtype="4" fill="hold" nodeType="withEffect">
                                  <p:stCondLst>
                                    <p:cond delay="56000"/>
                                  </p:stCondLst>
                                  <p:childTnLst>
                                    <p:animEffect transition="out" filter="slide(fromBottom)">
                                      <p:cBhvr>
                                        <p:cTn id="384" dur="500"/>
                                        <p:tgtEl>
                                          <p:spTgt spid="59705"/>
                                        </p:tgtEl>
                                      </p:cBhvr>
                                    </p:animEffect>
                                    <p:set>
                                      <p:cBhvr>
                                        <p:cTn id="385" dur="1" fill="hold">
                                          <p:stCondLst>
                                            <p:cond delay="499"/>
                                          </p:stCondLst>
                                        </p:cTn>
                                        <p:tgtEl>
                                          <p:spTgt spid="59705"/>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9706"/>
                                        </p:tgtEl>
                                        <p:attrNameLst>
                                          <p:attrName>style.visibility</p:attrName>
                                        </p:attrNameLst>
                                      </p:cBhvr>
                                      <p:to>
                                        <p:strVal val="visible"/>
                                      </p:to>
                                    </p:set>
                                    <p:animEffect transition="in" filter="slide(fromTop)">
                                      <p:cBhvr>
                                        <p:cTn id="388" dur="500"/>
                                        <p:tgtEl>
                                          <p:spTgt spid="59706"/>
                                        </p:tgtEl>
                                      </p:cBhvr>
                                    </p:animEffect>
                                  </p:childTnLst>
                                </p:cTn>
                              </p:par>
                              <p:par>
                                <p:cTn id="389" presetID="12" presetClass="exit" presetSubtype="4" fill="hold" nodeType="withEffect">
                                  <p:stCondLst>
                                    <p:cond delay="57000"/>
                                  </p:stCondLst>
                                  <p:childTnLst>
                                    <p:animEffect transition="out" filter="slide(fromBottom)">
                                      <p:cBhvr>
                                        <p:cTn id="390" dur="500"/>
                                        <p:tgtEl>
                                          <p:spTgt spid="59706"/>
                                        </p:tgtEl>
                                      </p:cBhvr>
                                    </p:animEffect>
                                    <p:set>
                                      <p:cBhvr>
                                        <p:cTn id="391" dur="1" fill="hold">
                                          <p:stCondLst>
                                            <p:cond delay="499"/>
                                          </p:stCondLst>
                                        </p:cTn>
                                        <p:tgtEl>
                                          <p:spTgt spid="59706"/>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9707"/>
                                        </p:tgtEl>
                                        <p:attrNameLst>
                                          <p:attrName>style.visibility</p:attrName>
                                        </p:attrNameLst>
                                      </p:cBhvr>
                                      <p:to>
                                        <p:strVal val="visible"/>
                                      </p:to>
                                    </p:set>
                                    <p:animEffect transition="in" filter="slide(fromTop)">
                                      <p:cBhvr>
                                        <p:cTn id="394" dur="500"/>
                                        <p:tgtEl>
                                          <p:spTgt spid="59707"/>
                                        </p:tgtEl>
                                      </p:cBhvr>
                                    </p:animEffect>
                                  </p:childTnLst>
                                </p:cTn>
                              </p:par>
                              <p:par>
                                <p:cTn id="395" presetID="12" presetClass="exit" presetSubtype="4" fill="hold" nodeType="withEffect">
                                  <p:stCondLst>
                                    <p:cond delay="58000"/>
                                  </p:stCondLst>
                                  <p:childTnLst>
                                    <p:animEffect transition="out" filter="slide(fromBottom)">
                                      <p:cBhvr>
                                        <p:cTn id="396" dur="500"/>
                                        <p:tgtEl>
                                          <p:spTgt spid="59707"/>
                                        </p:tgtEl>
                                      </p:cBhvr>
                                    </p:animEffect>
                                    <p:set>
                                      <p:cBhvr>
                                        <p:cTn id="397" dur="1" fill="hold">
                                          <p:stCondLst>
                                            <p:cond delay="499"/>
                                          </p:stCondLst>
                                        </p:cTn>
                                        <p:tgtEl>
                                          <p:spTgt spid="59707"/>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9708"/>
                                        </p:tgtEl>
                                        <p:attrNameLst>
                                          <p:attrName>style.visibility</p:attrName>
                                        </p:attrNameLst>
                                      </p:cBhvr>
                                      <p:to>
                                        <p:strVal val="visible"/>
                                      </p:to>
                                    </p:set>
                                    <p:animEffect transition="in" filter="slide(fromTop)">
                                      <p:cBhvr>
                                        <p:cTn id="400" dur="500"/>
                                        <p:tgtEl>
                                          <p:spTgt spid="59708"/>
                                        </p:tgtEl>
                                      </p:cBhvr>
                                    </p:animEffect>
                                  </p:childTnLst>
                                </p:cTn>
                              </p:par>
                              <p:par>
                                <p:cTn id="401" presetID="12" presetClass="exit" presetSubtype="4" fill="hold" nodeType="withEffect">
                                  <p:stCondLst>
                                    <p:cond delay="59000"/>
                                  </p:stCondLst>
                                  <p:childTnLst>
                                    <p:animEffect transition="out" filter="slide(fromBottom)">
                                      <p:cBhvr>
                                        <p:cTn id="402" dur="500"/>
                                        <p:tgtEl>
                                          <p:spTgt spid="59708"/>
                                        </p:tgtEl>
                                      </p:cBhvr>
                                    </p:animEffect>
                                    <p:set>
                                      <p:cBhvr>
                                        <p:cTn id="403" dur="1" fill="hold">
                                          <p:stCondLst>
                                            <p:cond delay="499"/>
                                          </p:stCondLst>
                                        </p:cTn>
                                        <p:tgtEl>
                                          <p:spTgt spid="59708"/>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9709"/>
                                        </p:tgtEl>
                                        <p:attrNameLst>
                                          <p:attrName>style.visibility</p:attrName>
                                        </p:attrNameLst>
                                      </p:cBhvr>
                                      <p:to>
                                        <p:strVal val="visible"/>
                                      </p:to>
                                    </p:set>
                                    <p:animEffect transition="in" filter="slide(fromTop)">
                                      <p:cBhvr>
                                        <p:cTn id="406" dur="500"/>
                                        <p:tgtEl>
                                          <p:spTgt spid="59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farm2.static.flickr.com/1245/711658920_4b0ba3f41d_z.jpg?zz=1"/>
          <p:cNvPicPr>
            <a:picLocks noChangeAspect="1" noChangeArrowheads="1"/>
          </p:cNvPicPr>
          <p:nvPr/>
        </p:nvPicPr>
        <p:blipFill>
          <a:blip r:embed="rId3" cstate="print"/>
          <a:srcRect/>
          <a:stretch>
            <a:fillRect/>
          </a:stretch>
        </p:blipFill>
        <p:spPr bwMode="auto">
          <a:xfrm>
            <a:off x="-1143000" y="0"/>
            <a:ext cx="10303099" cy="6858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farm1.static.flickr.com/36/118245563_610dbe719f_o.jpg"/>
          <p:cNvPicPr>
            <a:picLocks noChangeAspect="1" noChangeArrowheads="1"/>
          </p:cNvPicPr>
          <p:nvPr/>
        </p:nvPicPr>
        <p:blipFill>
          <a:blip r:embed="rId3" cstate="print"/>
          <a:srcRect/>
          <a:stretch>
            <a:fillRect/>
          </a:stretch>
        </p:blipFill>
        <p:spPr bwMode="auto">
          <a:xfrm>
            <a:off x="-381000" y="0"/>
            <a:ext cx="10313789" cy="6858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farm3.static.flickr.com/2394/3527825643_442829c459_o.jpg"/>
          <p:cNvPicPr>
            <a:picLocks noChangeAspect="1" noChangeArrowheads="1"/>
          </p:cNvPicPr>
          <p:nvPr/>
        </p:nvPicPr>
        <p:blipFill>
          <a:blip r:embed="rId3" cstate="print"/>
          <a:srcRect/>
          <a:stretch>
            <a:fillRect/>
          </a:stretch>
        </p:blipFill>
        <p:spPr bwMode="auto">
          <a:xfrm>
            <a:off x="0" y="0"/>
            <a:ext cx="10328310" cy="6858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farm4.static.flickr.com/3534/3202144482_5384661ea7_b.jpg"/>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farm4.static.flickr.com/3156/3052065204_4c2ed60bfa_b.jpg"/>
          <p:cNvPicPr>
            <a:picLocks noChangeAspect="1" noChangeArrowheads="1"/>
          </p:cNvPicPr>
          <p:nvPr/>
        </p:nvPicPr>
        <p:blipFill>
          <a:blip r:embed="rId3" cstate="print"/>
          <a:srcRect/>
          <a:stretch>
            <a:fillRect/>
          </a:stretch>
        </p:blipFill>
        <p:spPr bwMode="auto">
          <a:xfrm>
            <a:off x="-1" y="0"/>
            <a:ext cx="12630561" cy="6858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err="1" smtClean="0">
                <a:solidFill>
                  <a:srgbClr val="00B050"/>
                </a:solidFill>
                <a:effectLst/>
                <a:latin typeface="Impact" pitchFamily="34" charset="0"/>
              </a:rPr>
              <a:t>Societally</a:t>
            </a:r>
            <a:r>
              <a:rPr lang="en-US" sz="5400" dirty="0" smtClean="0">
                <a:solidFill>
                  <a:srgbClr val="00B050"/>
                </a:solidFill>
                <a:effectLst/>
                <a:latin typeface="Impact" pitchFamily="34" charset="0"/>
              </a:rPr>
              <a:t>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farm5.static.flickr.com/4025/4556156477_c21fa939a8_b.jpg"/>
          <p:cNvPicPr>
            <a:picLocks noChangeAspect="1" noChangeArrowheads="1"/>
          </p:cNvPicPr>
          <p:nvPr/>
        </p:nvPicPr>
        <p:blipFill>
          <a:blip r:embed="rId3" cstate="print"/>
          <a:srcRect/>
          <a:stretch>
            <a:fillRect/>
          </a:stretch>
        </p:blipFill>
        <p:spPr bwMode="auto">
          <a:xfrm>
            <a:off x="0" y="-238126"/>
            <a:ext cx="9753600" cy="7096126"/>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farm1.static.flickr.com/26/59083917_2335244891_b.jpg"/>
          <p:cNvPicPr>
            <a:picLocks noChangeAspect="1" noChangeArrowheads="1"/>
          </p:cNvPicPr>
          <p:nvPr/>
        </p:nvPicPr>
        <p:blipFill>
          <a:blip r:embed="rId3" cstate="print"/>
          <a:srcRect/>
          <a:stretch>
            <a:fillRect/>
          </a:stretch>
        </p:blipFill>
        <p:spPr bwMode="auto">
          <a:xfrm>
            <a:off x="0" y="0"/>
            <a:ext cx="9144000" cy="12192001"/>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nvPicPr>
        <p:blipFill>
          <a:blip r:embed="rId3" cstate="print"/>
          <a:srcRect/>
          <a:stretch>
            <a:fillRect/>
          </a:stretch>
        </p:blipFill>
        <p:spPr bwMode="auto">
          <a:xfrm>
            <a:off x="0" y="0"/>
            <a:ext cx="9525000" cy="975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srcRect/>
          <a:stretch>
            <a:fillRect/>
          </a:stretch>
        </p:blipFill>
        <p:spPr bwMode="auto">
          <a:xfrm>
            <a:off x="-609600" y="-3048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cstate="print"/>
          <a:srcRect/>
          <a:stretch>
            <a:fillRect/>
          </a:stretch>
        </p:blipFill>
        <p:spPr bwMode="auto">
          <a:xfrm>
            <a:off x="0" y="-533400"/>
            <a:ext cx="9144000" cy="1219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farm3.static.flickr.com/2651/4004791663_0d10fc20ae_b.jpg"/>
          <p:cNvPicPr>
            <a:picLocks noChangeAspect="1" noChangeArrowheads="1"/>
          </p:cNvPicPr>
          <p:nvPr/>
        </p:nvPicPr>
        <p:blipFill>
          <a:blip r:embed="rId3" cstate="print"/>
          <a:srcRect/>
          <a:stretch>
            <a:fillRect/>
          </a:stretch>
        </p:blipFill>
        <p:spPr bwMode="auto">
          <a:xfrm>
            <a:off x="-1137978" y="0"/>
            <a:ext cx="10281978" cy="68580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4" name="Picture 4" descr="http://farm4.static.flickr.com/3031/2670224692_489f3831b8_b.jpg"/>
          <p:cNvPicPr>
            <a:picLocks noChangeAspect="1" noChangeArrowheads="1"/>
          </p:cNvPicPr>
          <p:nvPr/>
        </p:nvPicPr>
        <p:blipFill>
          <a:blip r:embed="rId3" cstate="print"/>
          <a:srcRect/>
          <a:stretch>
            <a:fillRect/>
          </a:stretch>
        </p:blipFill>
        <p:spPr bwMode="auto">
          <a:xfrm>
            <a:off x="0" y="0"/>
            <a:ext cx="9144000" cy="12176147"/>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1828800" y="-1371600"/>
            <a:ext cx="11582400" cy="868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4.static.flickr.com/3129/3229296247_c1c788de16_b.jpg"/>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1130216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http://farm5.static.flickr.com/4034/5129325457_53016619dd_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8" name="Picture 4" descr="http://farm5.static.flickr.com/4034/5129325457_53016619dd_b.jpg"/>
          <p:cNvPicPr>
            <a:picLocks noChangeAspect="1" noChangeArrowheads="1"/>
          </p:cNvPicPr>
          <p:nvPr/>
        </p:nvPicPr>
        <p:blipFill>
          <a:blip r:embed="rId3" cstate="print"/>
          <a:srcRect/>
          <a:stretch>
            <a:fillRect/>
          </a:stretch>
        </p:blipFill>
        <p:spPr bwMode="auto">
          <a:xfrm>
            <a:off x="2018742" y="0"/>
            <a:ext cx="5106516" cy="7656036"/>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descr="http://farm4.static.flickr.com/3020/2453748088_77ac7ca0a3_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20" name="Picture 4" descr="http://farm4.static.flickr.com/3020/2453748088_77ac7ca0a3_b.jpg"/>
          <p:cNvPicPr>
            <a:picLocks noChangeAspect="1" noChangeArrowheads="1"/>
          </p:cNvPicPr>
          <p:nvPr/>
        </p:nvPicPr>
        <p:blipFill>
          <a:blip r:embed="rId3" cstate="print"/>
          <a:srcRect/>
          <a:stretch>
            <a:fillRect/>
          </a:stretch>
        </p:blipFill>
        <p:spPr bwMode="auto">
          <a:xfrm>
            <a:off x="0" y="0"/>
            <a:ext cx="10160000" cy="7620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farm5.static.flickr.com/4140/4820259304_a7d8d1dcf5_b.jpg"/>
          <p:cNvPicPr>
            <a:picLocks noChangeAspect="1" noChangeArrowheads="1"/>
          </p:cNvPicPr>
          <p:nvPr/>
        </p:nvPicPr>
        <p:blipFill>
          <a:blip r:embed="rId3" cstate="print"/>
          <a:srcRect/>
          <a:stretch>
            <a:fillRect/>
          </a:stretch>
        </p:blipFill>
        <p:spPr bwMode="auto">
          <a:xfrm>
            <a:off x="-609600" y="28575"/>
            <a:ext cx="9753600" cy="6829425"/>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76200" y="304800"/>
          <a:ext cx="8839200" cy="5867400"/>
        </p:xfrm>
        <a:graphic>
          <a:graphicData uri="http://schemas.openxmlformats.org/presentationml/2006/ole">
            <p:oleObj spid="_x0000_s3074" name="Worksheet" r:id="rId4" imgW="8077900" imgH="5182049" progId="Excel.Sheet.8">
              <p:embed/>
            </p:oleObj>
          </a:graphicData>
        </a:graphic>
      </p:graphicFrame>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0" y="0"/>
            <a:ext cx="1078739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8371"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8372"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8373"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8374"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8375"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8376"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8378"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79"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0"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1"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8383"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4"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5"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6"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8388"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9"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0"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1"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8393"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4"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5"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6"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8398"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9"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0"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1"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8402"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3"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4"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5"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8406"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8408"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09"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8411"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2"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8414"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5"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8417"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8"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8420"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1"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8423"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4"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13" name="Group 57"/>
          <p:cNvGrpSpPr>
            <a:grpSpLocks/>
          </p:cNvGrpSpPr>
          <p:nvPr/>
        </p:nvGrpSpPr>
        <p:grpSpPr bwMode="auto">
          <a:xfrm>
            <a:off x="7270750" y="2981325"/>
            <a:ext cx="1168400" cy="1473200"/>
            <a:chOff x="4580" y="1878"/>
            <a:chExt cx="736" cy="928"/>
          </a:xfrm>
        </p:grpSpPr>
        <p:sp>
          <p:nvSpPr>
            <p:cNvPr id="58426"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7"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8429"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0"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8432"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3"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8435"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6"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8438"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9"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8441"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2"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8444"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5"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8447"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8"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8450"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1"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8453"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4"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3" name="Group 87"/>
          <p:cNvGrpSpPr>
            <a:grpSpLocks/>
          </p:cNvGrpSpPr>
          <p:nvPr/>
        </p:nvGrpSpPr>
        <p:grpSpPr bwMode="auto">
          <a:xfrm>
            <a:off x="3368675" y="2981325"/>
            <a:ext cx="1168400" cy="1473200"/>
            <a:chOff x="4580" y="1878"/>
            <a:chExt cx="736" cy="928"/>
          </a:xfrm>
        </p:grpSpPr>
        <p:sp>
          <p:nvSpPr>
            <p:cNvPr id="58456"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7"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8459"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0"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8462"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3"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8465"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6"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8468"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9"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8471"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2"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8474"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5"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8477"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8"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8480"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1"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368" name="Group 114"/>
          <p:cNvGrpSpPr>
            <a:grpSpLocks/>
          </p:cNvGrpSpPr>
          <p:nvPr/>
        </p:nvGrpSpPr>
        <p:grpSpPr bwMode="auto">
          <a:xfrm>
            <a:off x="7270750" y="2981325"/>
            <a:ext cx="1168400" cy="1473200"/>
            <a:chOff x="4580" y="1878"/>
            <a:chExt cx="736" cy="928"/>
          </a:xfrm>
        </p:grpSpPr>
        <p:sp>
          <p:nvSpPr>
            <p:cNvPr id="58483"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4"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69" name="Group 117"/>
          <p:cNvGrpSpPr>
            <a:grpSpLocks/>
          </p:cNvGrpSpPr>
          <p:nvPr/>
        </p:nvGrpSpPr>
        <p:grpSpPr bwMode="auto">
          <a:xfrm>
            <a:off x="7270750" y="2981325"/>
            <a:ext cx="1168400" cy="1473200"/>
            <a:chOff x="4580" y="1878"/>
            <a:chExt cx="736" cy="928"/>
          </a:xfrm>
        </p:grpSpPr>
        <p:sp>
          <p:nvSpPr>
            <p:cNvPr id="58486"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7"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377" name="Group 120"/>
          <p:cNvGrpSpPr>
            <a:grpSpLocks/>
          </p:cNvGrpSpPr>
          <p:nvPr/>
        </p:nvGrpSpPr>
        <p:grpSpPr bwMode="auto">
          <a:xfrm>
            <a:off x="7270750" y="2981325"/>
            <a:ext cx="1168400" cy="1473200"/>
            <a:chOff x="4580" y="1878"/>
            <a:chExt cx="736" cy="928"/>
          </a:xfrm>
        </p:grpSpPr>
        <p:sp>
          <p:nvSpPr>
            <p:cNvPr id="58489"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0"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382" name="Group 123"/>
          <p:cNvGrpSpPr>
            <a:grpSpLocks/>
          </p:cNvGrpSpPr>
          <p:nvPr/>
        </p:nvGrpSpPr>
        <p:grpSpPr bwMode="auto">
          <a:xfrm>
            <a:off x="7270750" y="2981325"/>
            <a:ext cx="1168400" cy="1473200"/>
            <a:chOff x="4580" y="1878"/>
            <a:chExt cx="736" cy="928"/>
          </a:xfrm>
        </p:grpSpPr>
        <p:sp>
          <p:nvSpPr>
            <p:cNvPr id="58492"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3"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387" name="Group 126"/>
          <p:cNvGrpSpPr>
            <a:grpSpLocks/>
          </p:cNvGrpSpPr>
          <p:nvPr/>
        </p:nvGrpSpPr>
        <p:grpSpPr bwMode="auto">
          <a:xfrm>
            <a:off x="6030913" y="2981325"/>
            <a:ext cx="1168400" cy="1473200"/>
            <a:chOff x="4580" y="1878"/>
            <a:chExt cx="736" cy="928"/>
          </a:xfrm>
        </p:grpSpPr>
        <p:sp>
          <p:nvSpPr>
            <p:cNvPr id="58495"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6"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92" name="Group 129"/>
          <p:cNvGrpSpPr>
            <a:grpSpLocks/>
          </p:cNvGrpSpPr>
          <p:nvPr/>
        </p:nvGrpSpPr>
        <p:grpSpPr bwMode="auto">
          <a:xfrm>
            <a:off x="7270750" y="2981325"/>
            <a:ext cx="1168400" cy="1473200"/>
            <a:chOff x="4580" y="1878"/>
            <a:chExt cx="736" cy="928"/>
          </a:xfrm>
        </p:grpSpPr>
        <p:sp>
          <p:nvSpPr>
            <p:cNvPr id="58498"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9"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397" name="Group 132"/>
          <p:cNvGrpSpPr>
            <a:grpSpLocks/>
          </p:cNvGrpSpPr>
          <p:nvPr/>
        </p:nvGrpSpPr>
        <p:grpSpPr bwMode="auto">
          <a:xfrm>
            <a:off x="7270750" y="2981325"/>
            <a:ext cx="1168400" cy="1473200"/>
            <a:chOff x="4580" y="1878"/>
            <a:chExt cx="736" cy="928"/>
          </a:xfrm>
        </p:grpSpPr>
        <p:sp>
          <p:nvSpPr>
            <p:cNvPr id="58501"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2"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07" name="Group 135"/>
          <p:cNvGrpSpPr>
            <a:grpSpLocks/>
          </p:cNvGrpSpPr>
          <p:nvPr/>
        </p:nvGrpSpPr>
        <p:grpSpPr bwMode="auto">
          <a:xfrm>
            <a:off x="7270750" y="2981325"/>
            <a:ext cx="1168400" cy="1473200"/>
            <a:chOff x="4580" y="1878"/>
            <a:chExt cx="736" cy="928"/>
          </a:xfrm>
        </p:grpSpPr>
        <p:sp>
          <p:nvSpPr>
            <p:cNvPr id="58504"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5"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10" name="Group 138"/>
          <p:cNvGrpSpPr>
            <a:grpSpLocks/>
          </p:cNvGrpSpPr>
          <p:nvPr/>
        </p:nvGrpSpPr>
        <p:grpSpPr bwMode="auto">
          <a:xfrm>
            <a:off x="7270750" y="2981325"/>
            <a:ext cx="1168400" cy="1473200"/>
            <a:chOff x="4580" y="1878"/>
            <a:chExt cx="736" cy="928"/>
          </a:xfrm>
        </p:grpSpPr>
        <p:sp>
          <p:nvSpPr>
            <p:cNvPr id="58507"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8"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13" name="Group 141"/>
          <p:cNvGrpSpPr>
            <a:grpSpLocks/>
          </p:cNvGrpSpPr>
          <p:nvPr/>
        </p:nvGrpSpPr>
        <p:grpSpPr bwMode="auto">
          <a:xfrm>
            <a:off x="7270750" y="2981325"/>
            <a:ext cx="1168400" cy="1473200"/>
            <a:chOff x="4580" y="1878"/>
            <a:chExt cx="736" cy="928"/>
          </a:xfrm>
        </p:grpSpPr>
        <p:sp>
          <p:nvSpPr>
            <p:cNvPr id="58510"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1"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16" name="Group 144"/>
          <p:cNvGrpSpPr>
            <a:grpSpLocks/>
          </p:cNvGrpSpPr>
          <p:nvPr/>
        </p:nvGrpSpPr>
        <p:grpSpPr bwMode="auto">
          <a:xfrm>
            <a:off x="7270750" y="2981325"/>
            <a:ext cx="1168400" cy="1473200"/>
            <a:chOff x="4580" y="1878"/>
            <a:chExt cx="736" cy="928"/>
          </a:xfrm>
        </p:grpSpPr>
        <p:sp>
          <p:nvSpPr>
            <p:cNvPr id="58513"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4"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19" name="Group 147"/>
          <p:cNvGrpSpPr>
            <a:grpSpLocks/>
          </p:cNvGrpSpPr>
          <p:nvPr/>
        </p:nvGrpSpPr>
        <p:grpSpPr bwMode="auto">
          <a:xfrm>
            <a:off x="7270750" y="2981325"/>
            <a:ext cx="1168400" cy="1473200"/>
            <a:chOff x="4580" y="1878"/>
            <a:chExt cx="736" cy="928"/>
          </a:xfrm>
        </p:grpSpPr>
        <p:sp>
          <p:nvSpPr>
            <p:cNvPr id="58516"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7"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22" name="Group 150"/>
          <p:cNvGrpSpPr>
            <a:grpSpLocks/>
          </p:cNvGrpSpPr>
          <p:nvPr/>
        </p:nvGrpSpPr>
        <p:grpSpPr bwMode="auto">
          <a:xfrm>
            <a:off x="7270750" y="2981325"/>
            <a:ext cx="1168400" cy="1473200"/>
            <a:chOff x="4580" y="1878"/>
            <a:chExt cx="736" cy="928"/>
          </a:xfrm>
        </p:grpSpPr>
        <p:sp>
          <p:nvSpPr>
            <p:cNvPr id="58519"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0"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25" name="Group 153"/>
          <p:cNvGrpSpPr>
            <a:grpSpLocks/>
          </p:cNvGrpSpPr>
          <p:nvPr/>
        </p:nvGrpSpPr>
        <p:grpSpPr bwMode="auto">
          <a:xfrm>
            <a:off x="7270750" y="2981325"/>
            <a:ext cx="1168400" cy="1473200"/>
            <a:chOff x="4580" y="1878"/>
            <a:chExt cx="736" cy="928"/>
          </a:xfrm>
        </p:grpSpPr>
        <p:sp>
          <p:nvSpPr>
            <p:cNvPr id="58522"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3"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28" name="Group 156"/>
          <p:cNvGrpSpPr>
            <a:grpSpLocks/>
          </p:cNvGrpSpPr>
          <p:nvPr/>
        </p:nvGrpSpPr>
        <p:grpSpPr bwMode="auto">
          <a:xfrm>
            <a:off x="7270750" y="2981325"/>
            <a:ext cx="1168400" cy="1473200"/>
            <a:chOff x="4580" y="1878"/>
            <a:chExt cx="736" cy="928"/>
          </a:xfrm>
        </p:grpSpPr>
        <p:sp>
          <p:nvSpPr>
            <p:cNvPr id="58525"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6"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31" name="Group 159"/>
          <p:cNvGrpSpPr>
            <a:grpSpLocks/>
          </p:cNvGrpSpPr>
          <p:nvPr/>
        </p:nvGrpSpPr>
        <p:grpSpPr bwMode="auto">
          <a:xfrm>
            <a:off x="7270750" y="2981325"/>
            <a:ext cx="1168400" cy="1473200"/>
            <a:chOff x="4580" y="1878"/>
            <a:chExt cx="736" cy="928"/>
          </a:xfrm>
        </p:grpSpPr>
        <p:sp>
          <p:nvSpPr>
            <p:cNvPr id="58528"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9"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34" name="Group 162"/>
          <p:cNvGrpSpPr>
            <a:grpSpLocks/>
          </p:cNvGrpSpPr>
          <p:nvPr/>
        </p:nvGrpSpPr>
        <p:grpSpPr bwMode="auto">
          <a:xfrm>
            <a:off x="7270750" y="2981325"/>
            <a:ext cx="1168400" cy="1473200"/>
            <a:chOff x="4580" y="1878"/>
            <a:chExt cx="736" cy="928"/>
          </a:xfrm>
        </p:grpSpPr>
        <p:sp>
          <p:nvSpPr>
            <p:cNvPr id="58531"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2"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37" name="Group 165"/>
          <p:cNvGrpSpPr>
            <a:grpSpLocks/>
          </p:cNvGrpSpPr>
          <p:nvPr/>
        </p:nvGrpSpPr>
        <p:grpSpPr bwMode="auto">
          <a:xfrm>
            <a:off x="7270750" y="2981325"/>
            <a:ext cx="1168400" cy="1473200"/>
            <a:chOff x="4580" y="1878"/>
            <a:chExt cx="736" cy="928"/>
          </a:xfrm>
        </p:grpSpPr>
        <p:sp>
          <p:nvSpPr>
            <p:cNvPr id="58534"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5"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40" name="Group 168"/>
          <p:cNvGrpSpPr>
            <a:grpSpLocks/>
          </p:cNvGrpSpPr>
          <p:nvPr/>
        </p:nvGrpSpPr>
        <p:grpSpPr bwMode="auto">
          <a:xfrm>
            <a:off x="7270750" y="2981325"/>
            <a:ext cx="1168400" cy="1473200"/>
            <a:chOff x="4580" y="1878"/>
            <a:chExt cx="736" cy="928"/>
          </a:xfrm>
        </p:grpSpPr>
        <p:sp>
          <p:nvSpPr>
            <p:cNvPr id="58537"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8"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43" name="Group 171"/>
          <p:cNvGrpSpPr>
            <a:grpSpLocks/>
          </p:cNvGrpSpPr>
          <p:nvPr/>
        </p:nvGrpSpPr>
        <p:grpSpPr bwMode="auto">
          <a:xfrm>
            <a:off x="7270750" y="2981325"/>
            <a:ext cx="1168400" cy="1473200"/>
            <a:chOff x="4580" y="1878"/>
            <a:chExt cx="736" cy="928"/>
          </a:xfrm>
        </p:grpSpPr>
        <p:sp>
          <p:nvSpPr>
            <p:cNvPr id="58540"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1"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46" name="Group 174"/>
          <p:cNvGrpSpPr>
            <a:grpSpLocks/>
          </p:cNvGrpSpPr>
          <p:nvPr/>
        </p:nvGrpSpPr>
        <p:grpSpPr bwMode="auto">
          <a:xfrm>
            <a:off x="7270750" y="2981325"/>
            <a:ext cx="1168400" cy="1473200"/>
            <a:chOff x="4580" y="1878"/>
            <a:chExt cx="736" cy="928"/>
          </a:xfrm>
        </p:grpSpPr>
        <p:sp>
          <p:nvSpPr>
            <p:cNvPr id="58543"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4"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49" name="Group 177"/>
          <p:cNvGrpSpPr>
            <a:grpSpLocks/>
          </p:cNvGrpSpPr>
          <p:nvPr/>
        </p:nvGrpSpPr>
        <p:grpSpPr bwMode="auto">
          <a:xfrm>
            <a:off x="7270750" y="2981325"/>
            <a:ext cx="1168400" cy="1473200"/>
            <a:chOff x="4580" y="1878"/>
            <a:chExt cx="736" cy="928"/>
          </a:xfrm>
        </p:grpSpPr>
        <p:sp>
          <p:nvSpPr>
            <p:cNvPr id="58546"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7"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52" name="Group 180"/>
          <p:cNvGrpSpPr>
            <a:grpSpLocks/>
          </p:cNvGrpSpPr>
          <p:nvPr/>
        </p:nvGrpSpPr>
        <p:grpSpPr bwMode="auto">
          <a:xfrm>
            <a:off x="7270750" y="2981325"/>
            <a:ext cx="1168400" cy="1473200"/>
            <a:chOff x="4580" y="1878"/>
            <a:chExt cx="736" cy="928"/>
          </a:xfrm>
        </p:grpSpPr>
        <p:sp>
          <p:nvSpPr>
            <p:cNvPr id="58549"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0"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55" name="Group 183"/>
          <p:cNvGrpSpPr>
            <a:grpSpLocks/>
          </p:cNvGrpSpPr>
          <p:nvPr/>
        </p:nvGrpSpPr>
        <p:grpSpPr bwMode="auto">
          <a:xfrm>
            <a:off x="7270750" y="2981325"/>
            <a:ext cx="1168400" cy="1473200"/>
            <a:chOff x="4580" y="1878"/>
            <a:chExt cx="736" cy="928"/>
          </a:xfrm>
        </p:grpSpPr>
        <p:sp>
          <p:nvSpPr>
            <p:cNvPr id="58552"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3"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58" name="Group 186"/>
          <p:cNvGrpSpPr>
            <a:grpSpLocks/>
          </p:cNvGrpSpPr>
          <p:nvPr/>
        </p:nvGrpSpPr>
        <p:grpSpPr bwMode="auto">
          <a:xfrm>
            <a:off x="7270750" y="2981325"/>
            <a:ext cx="1168400" cy="1473200"/>
            <a:chOff x="4580" y="1878"/>
            <a:chExt cx="736" cy="928"/>
          </a:xfrm>
        </p:grpSpPr>
        <p:sp>
          <p:nvSpPr>
            <p:cNvPr id="58555"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6"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61" name="Group 189"/>
          <p:cNvGrpSpPr>
            <a:grpSpLocks/>
          </p:cNvGrpSpPr>
          <p:nvPr/>
        </p:nvGrpSpPr>
        <p:grpSpPr bwMode="auto">
          <a:xfrm>
            <a:off x="6030913" y="2981325"/>
            <a:ext cx="1168400" cy="1473200"/>
            <a:chOff x="4580" y="1878"/>
            <a:chExt cx="736" cy="928"/>
          </a:xfrm>
        </p:grpSpPr>
        <p:sp>
          <p:nvSpPr>
            <p:cNvPr id="58558"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9"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64" name="Group 192"/>
          <p:cNvGrpSpPr>
            <a:grpSpLocks/>
          </p:cNvGrpSpPr>
          <p:nvPr/>
        </p:nvGrpSpPr>
        <p:grpSpPr bwMode="auto">
          <a:xfrm>
            <a:off x="6030913" y="2981325"/>
            <a:ext cx="1168400" cy="1473200"/>
            <a:chOff x="4580" y="1878"/>
            <a:chExt cx="736" cy="928"/>
          </a:xfrm>
        </p:grpSpPr>
        <p:sp>
          <p:nvSpPr>
            <p:cNvPr id="58561"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2"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67" name="Group 195"/>
          <p:cNvGrpSpPr>
            <a:grpSpLocks/>
          </p:cNvGrpSpPr>
          <p:nvPr/>
        </p:nvGrpSpPr>
        <p:grpSpPr bwMode="auto">
          <a:xfrm>
            <a:off x="7270750" y="2981325"/>
            <a:ext cx="1168400" cy="1473200"/>
            <a:chOff x="4580" y="1878"/>
            <a:chExt cx="736" cy="928"/>
          </a:xfrm>
        </p:grpSpPr>
        <p:sp>
          <p:nvSpPr>
            <p:cNvPr id="58564"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5"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70" name="Group 198"/>
          <p:cNvGrpSpPr>
            <a:grpSpLocks/>
          </p:cNvGrpSpPr>
          <p:nvPr/>
        </p:nvGrpSpPr>
        <p:grpSpPr bwMode="auto">
          <a:xfrm>
            <a:off x="7270750" y="2981325"/>
            <a:ext cx="1168400" cy="1473200"/>
            <a:chOff x="4580" y="1878"/>
            <a:chExt cx="736" cy="928"/>
          </a:xfrm>
        </p:grpSpPr>
        <p:sp>
          <p:nvSpPr>
            <p:cNvPr id="58567"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8"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73" name="Group 201"/>
          <p:cNvGrpSpPr>
            <a:grpSpLocks/>
          </p:cNvGrpSpPr>
          <p:nvPr/>
        </p:nvGrpSpPr>
        <p:grpSpPr bwMode="auto">
          <a:xfrm>
            <a:off x="7270750" y="2981325"/>
            <a:ext cx="1168400" cy="1473200"/>
            <a:chOff x="4580" y="1878"/>
            <a:chExt cx="736" cy="928"/>
          </a:xfrm>
        </p:grpSpPr>
        <p:sp>
          <p:nvSpPr>
            <p:cNvPr id="58570"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1"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76" name="Group 204"/>
          <p:cNvGrpSpPr>
            <a:grpSpLocks/>
          </p:cNvGrpSpPr>
          <p:nvPr/>
        </p:nvGrpSpPr>
        <p:grpSpPr bwMode="auto">
          <a:xfrm>
            <a:off x="7270750" y="2981325"/>
            <a:ext cx="1168400" cy="1473200"/>
            <a:chOff x="4580" y="1878"/>
            <a:chExt cx="736" cy="928"/>
          </a:xfrm>
        </p:grpSpPr>
        <p:sp>
          <p:nvSpPr>
            <p:cNvPr id="58573"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4"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79" name="Group 207"/>
          <p:cNvGrpSpPr>
            <a:grpSpLocks/>
          </p:cNvGrpSpPr>
          <p:nvPr/>
        </p:nvGrpSpPr>
        <p:grpSpPr bwMode="auto">
          <a:xfrm>
            <a:off x="7270750" y="2981325"/>
            <a:ext cx="1168400" cy="1473200"/>
            <a:chOff x="4580" y="1878"/>
            <a:chExt cx="736" cy="928"/>
          </a:xfrm>
        </p:grpSpPr>
        <p:sp>
          <p:nvSpPr>
            <p:cNvPr id="58576"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7"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82" name="Group 210"/>
          <p:cNvGrpSpPr>
            <a:grpSpLocks/>
          </p:cNvGrpSpPr>
          <p:nvPr/>
        </p:nvGrpSpPr>
        <p:grpSpPr bwMode="auto">
          <a:xfrm>
            <a:off x="7270750" y="2981325"/>
            <a:ext cx="1168400" cy="1473200"/>
            <a:chOff x="4580" y="1878"/>
            <a:chExt cx="736" cy="928"/>
          </a:xfrm>
        </p:grpSpPr>
        <p:sp>
          <p:nvSpPr>
            <p:cNvPr id="58579"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0"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85" name="Group 213"/>
          <p:cNvGrpSpPr>
            <a:grpSpLocks/>
          </p:cNvGrpSpPr>
          <p:nvPr/>
        </p:nvGrpSpPr>
        <p:grpSpPr bwMode="auto">
          <a:xfrm>
            <a:off x="7270750" y="2981325"/>
            <a:ext cx="1168400" cy="1473200"/>
            <a:chOff x="4580" y="1878"/>
            <a:chExt cx="736" cy="928"/>
          </a:xfrm>
        </p:grpSpPr>
        <p:sp>
          <p:nvSpPr>
            <p:cNvPr id="58582"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3"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88" name="Group 216"/>
          <p:cNvGrpSpPr>
            <a:grpSpLocks/>
          </p:cNvGrpSpPr>
          <p:nvPr/>
        </p:nvGrpSpPr>
        <p:grpSpPr bwMode="auto">
          <a:xfrm>
            <a:off x="7270750" y="2981325"/>
            <a:ext cx="1168400" cy="1473200"/>
            <a:chOff x="4580" y="1878"/>
            <a:chExt cx="736" cy="928"/>
          </a:xfrm>
        </p:grpSpPr>
        <p:sp>
          <p:nvSpPr>
            <p:cNvPr id="58585"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6"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91" name="Group 219"/>
          <p:cNvGrpSpPr>
            <a:grpSpLocks/>
          </p:cNvGrpSpPr>
          <p:nvPr/>
        </p:nvGrpSpPr>
        <p:grpSpPr bwMode="auto">
          <a:xfrm>
            <a:off x="7270750" y="2981325"/>
            <a:ext cx="1168400" cy="1473200"/>
            <a:chOff x="4580" y="1878"/>
            <a:chExt cx="736" cy="928"/>
          </a:xfrm>
        </p:grpSpPr>
        <p:sp>
          <p:nvSpPr>
            <p:cNvPr id="58588"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9"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94" name="Group 222"/>
          <p:cNvGrpSpPr>
            <a:grpSpLocks/>
          </p:cNvGrpSpPr>
          <p:nvPr/>
        </p:nvGrpSpPr>
        <p:grpSpPr bwMode="auto">
          <a:xfrm>
            <a:off x="7270750" y="2981325"/>
            <a:ext cx="1168400" cy="1473200"/>
            <a:chOff x="4580" y="1878"/>
            <a:chExt cx="736" cy="928"/>
          </a:xfrm>
        </p:grpSpPr>
        <p:sp>
          <p:nvSpPr>
            <p:cNvPr id="58591"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2"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97" name="Group 225"/>
          <p:cNvGrpSpPr>
            <a:grpSpLocks/>
          </p:cNvGrpSpPr>
          <p:nvPr/>
        </p:nvGrpSpPr>
        <p:grpSpPr bwMode="auto">
          <a:xfrm>
            <a:off x="7270750" y="2981325"/>
            <a:ext cx="1168400" cy="1473200"/>
            <a:chOff x="4580" y="1878"/>
            <a:chExt cx="736" cy="928"/>
          </a:xfrm>
        </p:grpSpPr>
        <p:sp>
          <p:nvSpPr>
            <p:cNvPr id="58594"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5"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500" name="Group 228"/>
          <p:cNvGrpSpPr>
            <a:grpSpLocks/>
          </p:cNvGrpSpPr>
          <p:nvPr/>
        </p:nvGrpSpPr>
        <p:grpSpPr bwMode="auto">
          <a:xfrm>
            <a:off x="7270750" y="2981325"/>
            <a:ext cx="1168400" cy="1473200"/>
            <a:chOff x="4580" y="1878"/>
            <a:chExt cx="736" cy="928"/>
          </a:xfrm>
        </p:grpSpPr>
        <p:sp>
          <p:nvSpPr>
            <p:cNvPr id="58597"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8"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503" name="Group 231"/>
          <p:cNvGrpSpPr>
            <a:grpSpLocks/>
          </p:cNvGrpSpPr>
          <p:nvPr/>
        </p:nvGrpSpPr>
        <p:grpSpPr bwMode="auto">
          <a:xfrm>
            <a:off x="7270750" y="2981325"/>
            <a:ext cx="1168400" cy="1473200"/>
            <a:chOff x="4580" y="1878"/>
            <a:chExt cx="736" cy="928"/>
          </a:xfrm>
        </p:grpSpPr>
        <p:sp>
          <p:nvSpPr>
            <p:cNvPr id="58600"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1"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506" name="Group 234"/>
          <p:cNvGrpSpPr>
            <a:grpSpLocks/>
          </p:cNvGrpSpPr>
          <p:nvPr/>
        </p:nvGrpSpPr>
        <p:grpSpPr bwMode="auto">
          <a:xfrm>
            <a:off x="7270750" y="2981325"/>
            <a:ext cx="1168400" cy="1473200"/>
            <a:chOff x="4580" y="1878"/>
            <a:chExt cx="736" cy="928"/>
          </a:xfrm>
        </p:grpSpPr>
        <p:sp>
          <p:nvSpPr>
            <p:cNvPr id="58603"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4"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509" name="Group 237"/>
          <p:cNvGrpSpPr>
            <a:grpSpLocks/>
          </p:cNvGrpSpPr>
          <p:nvPr/>
        </p:nvGrpSpPr>
        <p:grpSpPr bwMode="auto">
          <a:xfrm>
            <a:off x="7270750" y="2981325"/>
            <a:ext cx="1168400" cy="1473200"/>
            <a:chOff x="4580" y="1878"/>
            <a:chExt cx="736" cy="928"/>
          </a:xfrm>
        </p:grpSpPr>
        <p:sp>
          <p:nvSpPr>
            <p:cNvPr id="58606"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7"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512" name="Group 240"/>
          <p:cNvGrpSpPr>
            <a:grpSpLocks/>
          </p:cNvGrpSpPr>
          <p:nvPr/>
        </p:nvGrpSpPr>
        <p:grpSpPr bwMode="auto">
          <a:xfrm>
            <a:off x="7270750" y="2981325"/>
            <a:ext cx="1168400" cy="1473200"/>
            <a:chOff x="4580" y="1878"/>
            <a:chExt cx="736" cy="928"/>
          </a:xfrm>
        </p:grpSpPr>
        <p:sp>
          <p:nvSpPr>
            <p:cNvPr id="58609"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0"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515" name="Group 243"/>
          <p:cNvGrpSpPr>
            <a:grpSpLocks/>
          </p:cNvGrpSpPr>
          <p:nvPr/>
        </p:nvGrpSpPr>
        <p:grpSpPr bwMode="auto">
          <a:xfrm>
            <a:off x="7270750" y="2981325"/>
            <a:ext cx="1168400" cy="1473200"/>
            <a:chOff x="4580" y="1878"/>
            <a:chExt cx="736" cy="928"/>
          </a:xfrm>
        </p:grpSpPr>
        <p:sp>
          <p:nvSpPr>
            <p:cNvPr id="58612"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3"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518" name="Group 246"/>
          <p:cNvGrpSpPr>
            <a:grpSpLocks/>
          </p:cNvGrpSpPr>
          <p:nvPr/>
        </p:nvGrpSpPr>
        <p:grpSpPr bwMode="auto">
          <a:xfrm>
            <a:off x="7270750" y="2981325"/>
            <a:ext cx="1168400" cy="1473200"/>
            <a:chOff x="4580" y="1878"/>
            <a:chExt cx="736" cy="928"/>
          </a:xfrm>
        </p:grpSpPr>
        <p:sp>
          <p:nvSpPr>
            <p:cNvPr id="58615"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6"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521" name="Group 249"/>
          <p:cNvGrpSpPr>
            <a:grpSpLocks/>
          </p:cNvGrpSpPr>
          <p:nvPr/>
        </p:nvGrpSpPr>
        <p:grpSpPr bwMode="auto">
          <a:xfrm>
            <a:off x="7270750" y="2981325"/>
            <a:ext cx="1168400" cy="1473200"/>
            <a:chOff x="4580" y="1878"/>
            <a:chExt cx="736" cy="928"/>
          </a:xfrm>
        </p:grpSpPr>
        <p:sp>
          <p:nvSpPr>
            <p:cNvPr id="58618"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9"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524" name="Group 252"/>
          <p:cNvGrpSpPr>
            <a:grpSpLocks/>
          </p:cNvGrpSpPr>
          <p:nvPr/>
        </p:nvGrpSpPr>
        <p:grpSpPr bwMode="auto">
          <a:xfrm>
            <a:off x="7270750" y="2981325"/>
            <a:ext cx="1168400" cy="1473200"/>
            <a:chOff x="4580" y="1878"/>
            <a:chExt cx="736" cy="928"/>
          </a:xfrm>
        </p:grpSpPr>
        <p:sp>
          <p:nvSpPr>
            <p:cNvPr id="58621"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2"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527" name="Group 255"/>
          <p:cNvGrpSpPr>
            <a:grpSpLocks/>
          </p:cNvGrpSpPr>
          <p:nvPr/>
        </p:nvGrpSpPr>
        <p:grpSpPr bwMode="auto">
          <a:xfrm>
            <a:off x="6030913" y="2981325"/>
            <a:ext cx="1168400" cy="1473200"/>
            <a:chOff x="4580" y="1878"/>
            <a:chExt cx="736" cy="928"/>
          </a:xfrm>
        </p:grpSpPr>
        <p:sp>
          <p:nvSpPr>
            <p:cNvPr id="58624"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5"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8626"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8627"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8628"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8629"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8631"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8632"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8530" name="Group 265"/>
          <p:cNvGrpSpPr>
            <a:grpSpLocks/>
          </p:cNvGrpSpPr>
          <p:nvPr/>
        </p:nvGrpSpPr>
        <p:grpSpPr bwMode="auto">
          <a:xfrm>
            <a:off x="3162300" y="3373438"/>
            <a:ext cx="120650" cy="693737"/>
            <a:chOff x="1939" y="2444"/>
            <a:chExt cx="81" cy="463"/>
          </a:xfrm>
        </p:grpSpPr>
        <p:sp>
          <p:nvSpPr>
            <p:cNvPr id="58634"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5"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3" name="Group 268"/>
          <p:cNvGrpSpPr>
            <a:grpSpLocks/>
          </p:cNvGrpSpPr>
          <p:nvPr/>
        </p:nvGrpSpPr>
        <p:grpSpPr bwMode="auto">
          <a:xfrm>
            <a:off x="5843588" y="3373438"/>
            <a:ext cx="120650" cy="693737"/>
            <a:chOff x="1939" y="2444"/>
            <a:chExt cx="81" cy="463"/>
          </a:xfrm>
        </p:grpSpPr>
        <p:sp>
          <p:nvSpPr>
            <p:cNvPr id="58637"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8"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6" name="Group 271"/>
          <p:cNvGrpSpPr>
            <a:grpSpLocks/>
          </p:cNvGrpSpPr>
          <p:nvPr/>
        </p:nvGrpSpPr>
        <p:grpSpPr bwMode="auto">
          <a:xfrm>
            <a:off x="706438" y="2768600"/>
            <a:ext cx="7731125" cy="1905000"/>
            <a:chOff x="445" y="1744"/>
            <a:chExt cx="4870" cy="1200"/>
          </a:xfrm>
        </p:grpSpPr>
        <p:grpSp>
          <p:nvGrpSpPr>
            <p:cNvPr id="58539" name="Group 272"/>
            <p:cNvGrpSpPr>
              <a:grpSpLocks/>
            </p:cNvGrpSpPr>
            <p:nvPr/>
          </p:nvGrpSpPr>
          <p:grpSpPr bwMode="auto">
            <a:xfrm>
              <a:off x="445" y="1744"/>
              <a:ext cx="734" cy="1200"/>
              <a:chOff x="448" y="1746"/>
              <a:chExt cx="724" cy="1188"/>
            </a:xfrm>
          </p:grpSpPr>
          <p:grpSp>
            <p:nvGrpSpPr>
              <p:cNvPr id="58542" name="Group 273"/>
              <p:cNvGrpSpPr>
                <a:grpSpLocks/>
              </p:cNvGrpSpPr>
              <p:nvPr/>
            </p:nvGrpSpPr>
            <p:grpSpPr bwMode="auto">
              <a:xfrm>
                <a:off x="454" y="1752"/>
                <a:ext cx="712" cy="1176"/>
                <a:chOff x="454" y="1752"/>
                <a:chExt cx="712" cy="1176"/>
              </a:xfrm>
            </p:grpSpPr>
            <p:sp>
              <p:nvSpPr>
                <p:cNvPr id="58642"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3"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4"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45" name="Group 277"/>
            <p:cNvGrpSpPr>
              <a:grpSpLocks/>
            </p:cNvGrpSpPr>
            <p:nvPr/>
          </p:nvGrpSpPr>
          <p:grpSpPr bwMode="auto">
            <a:xfrm>
              <a:off x="1225" y="1744"/>
              <a:ext cx="734" cy="1200"/>
              <a:chOff x="448" y="1746"/>
              <a:chExt cx="724" cy="1188"/>
            </a:xfrm>
          </p:grpSpPr>
          <p:grpSp>
            <p:nvGrpSpPr>
              <p:cNvPr id="58548" name="Group 278"/>
              <p:cNvGrpSpPr>
                <a:grpSpLocks/>
              </p:cNvGrpSpPr>
              <p:nvPr/>
            </p:nvGrpSpPr>
            <p:grpSpPr bwMode="auto">
              <a:xfrm>
                <a:off x="454" y="1752"/>
                <a:ext cx="712" cy="1176"/>
                <a:chOff x="454" y="1752"/>
                <a:chExt cx="712" cy="1176"/>
              </a:xfrm>
            </p:grpSpPr>
            <p:sp>
              <p:nvSpPr>
                <p:cNvPr id="58647"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8"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9"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1" name="Group 282"/>
            <p:cNvGrpSpPr>
              <a:grpSpLocks/>
            </p:cNvGrpSpPr>
            <p:nvPr/>
          </p:nvGrpSpPr>
          <p:grpSpPr bwMode="auto">
            <a:xfrm flipH="1">
              <a:off x="4581" y="1744"/>
              <a:ext cx="734" cy="1200"/>
              <a:chOff x="448" y="1746"/>
              <a:chExt cx="724" cy="1188"/>
            </a:xfrm>
          </p:grpSpPr>
          <p:grpSp>
            <p:nvGrpSpPr>
              <p:cNvPr id="58554" name="Group 283"/>
              <p:cNvGrpSpPr>
                <a:grpSpLocks/>
              </p:cNvGrpSpPr>
              <p:nvPr/>
            </p:nvGrpSpPr>
            <p:grpSpPr bwMode="auto">
              <a:xfrm>
                <a:off x="454" y="1752"/>
                <a:ext cx="712" cy="1176"/>
                <a:chOff x="454" y="1752"/>
                <a:chExt cx="712" cy="1176"/>
              </a:xfrm>
            </p:grpSpPr>
            <p:sp>
              <p:nvSpPr>
                <p:cNvPr id="58652"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3"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4"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7" name="Group 287"/>
            <p:cNvGrpSpPr>
              <a:grpSpLocks/>
            </p:cNvGrpSpPr>
            <p:nvPr/>
          </p:nvGrpSpPr>
          <p:grpSpPr bwMode="auto">
            <a:xfrm flipH="1">
              <a:off x="3799" y="1744"/>
              <a:ext cx="734" cy="1200"/>
              <a:chOff x="448" y="1746"/>
              <a:chExt cx="724" cy="1188"/>
            </a:xfrm>
          </p:grpSpPr>
          <p:grpSp>
            <p:nvGrpSpPr>
              <p:cNvPr id="58560" name="Group 288"/>
              <p:cNvGrpSpPr>
                <a:grpSpLocks/>
              </p:cNvGrpSpPr>
              <p:nvPr/>
            </p:nvGrpSpPr>
            <p:grpSpPr bwMode="auto">
              <a:xfrm>
                <a:off x="454" y="1752"/>
                <a:ext cx="712" cy="1176"/>
                <a:chOff x="454" y="1752"/>
                <a:chExt cx="712" cy="1176"/>
              </a:xfrm>
            </p:grpSpPr>
            <p:sp>
              <p:nvSpPr>
                <p:cNvPr id="58657"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8"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9"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8660"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8661"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8368"/>
                                        </p:tgtEl>
                                        <p:attrNameLst>
                                          <p:attrName>style.visibility</p:attrName>
                                        </p:attrNameLst>
                                      </p:cBhvr>
                                      <p:to>
                                        <p:strVal val="visible"/>
                                      </p:to>
                                    </p:set>
                                    <p:animEffect transition="in" filter="slide(fromTop)">
                                      <p:cBhvr>
                                        <p:cTn id="124" dur="500"/>
                                        <p:tgtEl>
                                          <p:spTgt spid="58368"/>
                                        </p:tgtEl>
                                      </p:cBhvr>
                                    </p:animEffect>
                                  </p:childTnLst>
                                </p:cTn>
                              </p:par>
                              <p:par>
                                <p:cTn id="125" presetID="12" presetClass="exit" presetSubtype="4" fill="hold" nodeType="withEffect">
                                  <p:stCondLst>
                                    <p:cond delay="17000"/>
                                  </p:stCondLst>
                                  <p:childTnLst>
                                    <p:animEffect transition="out" filter="slide(fromBottom)">
                                      <p:cBhvr>
                                        <p:cTn id="126" dur="500"/>
                                        <p:tgtEl>
                                          <p:spTgt spid="58368"/>
                                        </p:tgtEl>
                                      </p:cBhvr>
                                    </p:animEffect>
                                    <p:set>
                                      <p:cBhvr>
                                        <p:cTn id="127" dur="1" fill="hold">
                                          <p:stCondLst>
                                            <p:cond delay="499"/>
                                          </p:stCondLst>
                                        </p:cTn>
                                        <p:tgtEl>
                                          <p:spTgt spid="58368"/>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8369"/>
                                        </p:tgtEl>
                                        <p:attrNameLst>
                                          <p:attrName>style.visibility</p:attrName>
                                        </p:attrNameLst>
                                      </p:cBhvr>
                                      <p:to>
                                        <p:strVal val="visible"/>
                                      </p:to>
                                    </p:set>
                                    <p:animEffect transition="in" filter="slide(fromTop)">
                                      <p:cBhvr>
                                        <p:cTn id="130" dur="500"/>
                                        <p:tgtEl>
                                          <p:spTgt spid="58369"/>
                                        </p:tgtEl>
                                      </p:cBhvr>
                                    </p:animEffect>
                                  </p:childTnLst>
                                </p:cTn>
                              </p:par>
                              <p:par>
                                <p:cTn id="131" presetID="12" presetClass="exit" presetSubtype="4" fill="hold" nodeType="withEffect">
                                  <p:stCondLst>
                                    <p:cond delay="18000"/>
                                  </p:stCondLst>
                                  <p:childTnLst>
                                    <p:animEffect transition="out" filter="slide(fromBottom)">
                                      <p:cBhvr>
                                        <p:cTn id="132" dur="500"/>
                                        <p:tgtEl>
                                          <p:spTgt spid="58369"/>
                                        </p:tgtEl>
                                      </p:cBhvr>
                                    </p:animEffect>
                                    <p:set>
                                      <p:cBhvr>
                                        <p:cTn id="133" dur="1" fill="hold">
                                          <p:stCondLst>
                                            <p:cond delay="499"/>
                                          </p:stCondLst>
                                        </p:cTn>
                                        <p:tgtEl>
                                          <p:spTgt spid="58369"/>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8377"/>
                                        </p:tgtEl>
                                        <p:attrNameLst>
                                          <p:attrName>style.visibility</p:attrName>
                                        </p:attrNameLst>
                                      </p:cBhvr>
                                      <p:to>
                                        <p:strVal val="visible"/>
                                      </p:to>
                                    </p:set>
                                    <p:animEffect transition="in" filter="slide(fromTop)">
                                      <p:cBhvr>
                                        <p:cTn id="136" dur="500"/>
                                        <p:tgtEl>
                                          <p:spTgt spid="58377"/>
                                        </p:tgtEl>
                                      </p:cBhvr>
                                    </p:animEffect>
                                  </p:childTnLst>
                                </p:cTn>
                              </p:par>
                              <p:par>
                                <p:cTn id="137" presetID="12" presetClass="exit" presetSubtype="4" fill="hold" nodeType="withEffect">
                                  <p:stCondLst>
                                    <p:cond delay="19000"/>
                                  </p:stCondLst>
                                  <p:childTnLst>
                                    <p:animEffect transition="out" filter="slide(fromBottom)">
                                      <p:cBhvr>
                                        <p:cTn id="138" dur="500"/>
                                        <p:tgtEl>
                                          <p:spTgt spid="58377"/>
                                        </p:tgtEl>
                                      </p:cBhvr>
                                    </p:animEffect>
                                    <p:set>
                                      <p:cBhvr>
                                        <p:cTn id="139" dur="1" fill="hold">
                                          <p:stCondLst>
                                            <p:cond delay="499"/>
                                          </p:stCondLst>
                                        </p:cTn>
                                        <p:tgtEl>
                                          <p:spTgt spid="58377"/>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8382"/>
                                        </p:tgtEl>
                                        <p:attrNameLst>
                                          <p:attrName>style.visibility</p:attrName>
                                        </p:attrNameLst>
                                      </p:cBhvr>
                                      <p:to>
                                        <p:strVal val="visible"/>
                                      </p:to>
                                    </p:set>
                                    <p:animEffect transition="in" filter="slide(fromTop)">
                                      <p:cBhvr>
                                        <p:cTn id="142" dur="500"/>
                                        <p:tgtEl>
                                          <p:spTgt spid="58382"/>
                                        </p:tgtEl>
                                      </p:cBhvr>
                                    </p:animEffect>
                                  </p:childTnLst>
                                </p:cTn>
                              </p:par>
                              <p:par>
                                <p:cTn id="143" presetID="12" presetClass="exit" presetSubtype="4" fill="hold" nodeType="withEffect">
                                  <p:stCondLst>
                                    <p:cond delay="20000"/>
                                  </p:stCondLst>
                                  <p:childTnLst>
                                    <p:animEffect transition="out" filter="slide(fromBottom)">
                                      <p:cBhvr>
                                        <p:cTn id="144" dur="500"/>
                                        <p:tgtEl>
                                          <p:spTgt spid="58382"/>
                                        </p:tgtEl>
                                      </p:cBhvr>
                                    </p:animEffect>
                                    <p:set>
                                      <p:cBhvr>
                                        <p:cTn id="145" dur="1" fill="hold">
                                          <p:stCondLst>
                                            <p:cond delay="499"/>
                                          </p:stCondLst>
                                        </p:cTn>
                                        <p:tgtEl>
                                          <p:spTgt spid="58382"/>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8387"/>
                                        </p:tgtEl>
                                        <p:attrNameLst>
                                          <p:attrName>style.visibility</p:attrName>
                                        </p:attrNameLst>
                                      </p:cBhvr>
                                      <p:to>
                                        <p:strVal val="visible"/>
                                      </p:to>
                                    </p:set>
                                    <p:animEffect transition="in" filter="slide(fromTop)">
                                      <p:cBhvr>
                                        <p:cTn id="151" dur="500"/>
                                        <p:tgtEl>
                                          <p:spTgt spid="58387"/>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8392"/>
                                        </p:tgtEl>
                                        <p:attrNameLst>
                                          <p:attrName>style.visibility</p:attrName>
                                        </p:attrNameLst>
                                      </p:cBhvr>
                                      <p:to>
                                        <p:strVal val="visible"/>
                                      </p:to>
                                    </p:set>
                                    <p:animEffect transition="in" filter="slide(fromTop)">
                                      <p:cBhvr>
                                        <p:cTn id="154" dur="500"/>
                                        <p:tgtEl>
                                          <p:spTgt spid="58392"/>
                                        </p:tgtEl>
                                      </p:cBhvr>
                                    </p:animEffect>
                                  </p:childTnLst>
                                </p:cTn>
                              </p:par>
                              <p:par>
                                <p:cTn id="155" presetID="12" presetClass="exit" presetSubtype="4" fill="hold" nodeType="withEffect">
                                  <p:stCondLst>
                                    <p:cond delay="21000"/>
                                  </p:stCondLst>
                                  <p:childTnLst>
                                    <p:animEffect transition="out" filter="slide(fromBottom)">
                                      <p:cBhvr>
                                        <p:cTn id="156" dur="500"/>
                                        <p:tgtEl>
                                          <p:spTgt spid="58392"/>
                                        </p:tgtEl>
                                      </p:cBhvr>
                                    </p:animEffect>
                                    <p:set>
                                      <p:cBhvr>
                                        <p:cTn id="157" dur="1" fill="hold">
                                          <p:stCondLst>
                                            <p:cond delay="499"/>
                                          </p:stCondLst>
                                        </p:cTn>
                                        <p:tgtEl>
                                          <p:spTgt spid="5839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8397"/>
                                        </p:tgtEl>
                                        <p:attrNameLst>
                                          <p:attrName>style.visibility</p:attrName>
                                        </p:attrNameLst>
                                      </p:cBhvr>
                                      <p:to>
                                        <p:strVal val="visible"/>
                                      </p:to>
                                    </p:set>
                                    <p:animEffect transition="in" filter="slide(fromTop)">
                                      <p:cBhvr>
                                        <p:cTn id="160" dur="500"/>
                                        <p:tgtEl>
                                          <p:spTgt spid="58397"/>
                                        </p:tgtEl>
                                      </p:cBhvr>
                                    </p:animEffect>
                                  </p:childTnLst>
                                </p:cTn>
                              </p:par>
                              <p:par>
                                <p:cTn id="161" presetID="12" presetClass="exit" presetSubtype="4" fill="hold" nodeType="withEffect">
                                  <p:stCondLst>
                                    <p:cond delay="22000"/>
                                  </p:stCondLst>
                                  <p:childTnLst>
                                    <p:animEffect transition="out" filter="slide(fromBottom)">
                                      <p:cBhvr>
                                        <p:cTn id="162" dur="500"/>
                                        <p:tgtEl>
                                          <p:spTgt spid="58397"/>
                                        </p:tgtEl>
                                      </p:cBhvr>
                                    </p:animEffect>
                                    <p:set>
                                      <p:cBhvr>
                                        <p:cTn id="163" dur="1" fill="hold">
                                          <p:stCondLst>
                                            <p:cond delay="499"/>
                                          </p:stCondLst>
                                        </p:cTn>
                                        <p:tgtEl>
                                          <p:spTgt spid="58397"/>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8407"/>
                                        </p:tgtEl>
                                        <p:attrNameLst>
                                          <p:attrName>style.visibility</p:attrName>
                                        </p:attrNameLst>
                                      </p:cBhvr>
                                      <p:to>
                                        <p:strVal val="visible"/>
                                      </p:to>
                                    </p:set>
                                    <p:animEffect transition="in" filter="slide(fromTop)">
                                      <p:cBhvr>
                                        <p:cTn id="166" dur="500"/>
                                        <p:tgtEl>
                                          <p:spTgt spid="58407"/>
                                        </p:tgtEl>
                                      </p:cBhvr>
                                    </p:animEffect>
                                  </p:childTnLst>
                                </p:cTn>
                              </p:par>
                              <p:par>
                                <p:cTn id="167" presetID="12" presetClass="exit" presetSubtype="4" fill="hold" nodeType="withEffect">
                                  <p:stCondLst>
                                    <p:cond delay="23000"/>
                                  </p:stCondLst>
                                  <p:childTnLst>
                                    <p:animEffect transition="out" filter="slide(fromBottom)">
                                      <p:cBhvr>
                                        <p:cTn id="168" dur="500"/>
                                        <p:tgtEl>
                                          <p:spTgt spid="58407"/>
                                        </p:tgtEl>
                                      </p:cBhvr>
                                    </p:animEffect>
                                    <p:set>
                                      <p:cBhvr>
                                        <p:cTn id="169" dur="1" fill="hold">
                                          <p:stCondLst>
                                            <p:cond delay="499"/>
                                          </p:stCondLst>
                                        </p:cTn>
                                        <p:tgtEl>
                                          <p:spTgt spid="58407"/>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8410"/>
                                        </p:tgtEl>
                                        <p:attrNameLst>
                                          <p:attrName>style.visibility</p:attrName>
                                        </p:attrNameLst>
                                      </p:cBhvr>
                                      <p:to>
                                        <p:strVal val="visible"/>
                                      </p:to>
                                    </p:set>
                                    <p:animEffect transition="in" filter="slide(fromTop)">
                                      <p:cBhvr>
                                        <p:cTn id="172" dur="500"/>
                                        <p:tgtEl>
                                          <p:spTgt spid="58410"/>
                                        </p:tgtEl>
                                      </p:cBhvr>
                                    </p:animEffect>
                                  </p:childTnLst>
                                </p:cTn>
                              </p:par>
                              <p:par>
                                <p:cTn id="173" presetID="12" presetClass="exit" presetSubtype="4" fill="hold" nodeType="withEffect">
                                  <p:stCondLst>
                                    <p:cond delay="24000"/>
                                  </p:stCondLst>
                                  <p:childTnLst>
                                    <p:animEffect transition="out" filter="slide(fromBottom)">
                                      <p:cBhvr>
                                        <p:cTn id="174" dur="500"/>
                                        <p:tgtEl>
                                          <p:spTgt spid="58410"/>
                                        </p:tgtEl>
                                      </p:cBhvr>
                                    </p:animEffect>
                                    <p:set>
                                      <p:cBhvr>
                                        <p:cTn id="175" dur="1" fill="hold">
                                          <p:stCondLst>
                                            <p:cond delay="499"/>
                                          </p:stCondLst>
                                        </p:cTn>
                                        <p:tgtEl>
                                          <p:spTgt spid="58410"/>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8413"/>
                                        </p:tgtEl>
                                        <p:attrNameLst>
                                          <p:attrName>style.visibility</p:attrName>
                                        </p:attrNameLst>
                                      </p:cBhvr>
                                      <p:to>
                                        <p:strVal val="visible"/>
                                      </p:to>
                                    </p:set>
                                    <p:animEffect transition="in" filter="slide(fromTop)">
                                      <p:cBhvr>
                                        <p:cTn id="178" dur="500"/>
                                        <p:tgtEl>
                                          <p:spTgt spid="58413"/>
                                        </p:tgtEl>
                                      </p:cBhvr>
                                    </p:animEffect>
                                  </p:childTnLst>
                                </p:cTn>
                              </p:par>
                              <p:par>
                                <p:cTn id="179" presetID="12" presetClass="exit" presetSubtype="4" fill="hold" nodeType="withEffect">
                                  <p:stCondLst>
                                    <p:cond delay="25000"/>
                                  </p:stCondLst>
                                  <p:childTnLst>
                                    <p:animEffect transition="out" filter="slide(fromBottom)">
                                      <p:cBhvr>
                                        <p:cTn id="180" dur="500"/>
                                        <p:tgtEl>
                                          <p:spTgt spid="58413"/>
                                        </p:tgtEl>
                                      </p:cBhvr>
                                    </p:animEffect>
                                    <p:set>
                                      <p:cBhvr>
                                        <p:cTn id="181" dur="1" fill="hold">
                                          <p:stCondLst>
                                            <p:cond delay="499"/>
                                          </p:stCondLst>
                                        </p:cTn>
                                        <p:tgtEl>
                                          <p:spTgt spid="58413"/>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8416"/>
                                        </p:tgtEl>
                                        <p:attrNameLst>
                                          <p:attrName>style.visibility</p:attrName>
                                        </p:attrNameLst>
                                      </p:cBhvr>
                                      <p:to>
                                        <p:strVal val="visible"/>
                                      </p:to>
                                    </p:set>
                                    <p:animEffect transition="in" filter="slide(fromTop)">
                                      <p:cBhvr>
                                        <p:cTn id="184" dur="500"/>
                                        <p:tgtEl>
                                          <p:spTgt spid="58416"/>
                                        </p:tgtEl>
                                      </p:cBhvr>
                                    </p:animEffect>
                                  </p:childTnLst>
                                </p:cTn>
                              </p:par>
                              <p:par>
                                <p:cTn id="185" presetID="12" presetClass="exit" presetSubtype="4" fill="hold" nodeType="withEffect">
                                  <p:stCondLst>
                                    <p:cond delay="26000"/>
                                  </p:stCondLst>
                                  <p:childTnLst>
                                    <p:animEffect transition="out" filter="slide(fromBottom)">
                                      <p:cBhvr>
                                        <p:cTn id="186" dur="500"/>
                                        <p:tgtEl>
                                          <p:spTgt spid="58416"/>
                                        </p:tgtEl>
                                      </p:cBhvr>
                                    </p:animEffect>
                                    <p:set>
                                      <p:cBhvr>
                                        <p:cTn id="187" dur="1" fill="hold">
                                          <p:stCondLst>
                                            <p:cond delay="499"/>
                                          </p:stCondLst>
                                        </p:cTn>
                                        <p:tgtEl>
                                          <p:spTgt spid="58416"/>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8419"/>
                                        </p:tgtEl>
                                        <p:attrNameLst>
                                          <p:attrName>style.visibility</p:attrName>
                                        </p:attrNameLst>
                                      </p:cBhvr>
                                      <p:to>
                                        <p:strVal val="visible"/>
                                      </p:to>
                                    </p:set>
                                    <p:animEffect transition="in" filter="slide(fromTop)">
                                      <p:cBhvr>
                                        <p:cTn id="190" dur="500"/>
                                        <p:tgtEl>
                                          <p:spTgt spid="58419"/>
                                        </p:tgtEl>
                                      </p:cBhvr>
                                    </p:animEffect>
                                  </p:childTnLst>
                                </p:cTn>
                              </p:par>
                              <p:par>
                                <p:cTn id="191" presetID="12" presetClass="exit" presetSubtype="4" fill="hold" nodeType="withEffect">
                                  <p:stCondLst>
                                    <p:cond delay="27000"/>
                                  </p:stCondLst>
                                  <p:childTnLst>
                                    <p:animEffect transition="out" filter="slide(fromBottom)">
                                      <p:cBhvr>
                                        <p:cTn id="192" dur="500"/>
                                        <p:tgtEl>
                                          <p:spTgt spid="58419"/>
                                        </p:tgtEl>
                                      </p:cBhvr>
                                    </p:animEffect>
                                    <p:set>
                                      <p:cBhvr>
                                        <p:cTn id="193" dur="1" fill="hold">
                                          <p:stCondLst>
                                            <p:cond delay="499"/>
                                          </p:stCondLst>
                                        </p:cTn>
                                        <p:tgtEl>
                                          <p:spTgt spid="58419"/>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8422"/>
                                        </p:tgtEl>
                                        <p:attrNameLst>
                                          <p:attrName>style.visibility</p:attrName>
                                        </p:attrNameLst>
                                      </p:cBhvr>
                                      <p:to>
                                        <p:strVal val="visible"/>
                                      </p:to>
                                    </p:set>
                                    <p:animEffect transition="in" filter="slide(fromTop)">
                                      <p:cBhvr>
                                        <p:cTn id="196" dur="500"/>
                                        <p:tgtEl>
                                          <p:spTgt spid="58422"/>
                                        </p:tgtEl>
                                      </p:cBhvr>
                                    </p:animEffect>
                                  </p:childTnLst>
                                </p:cTn>
                              </p:par>
                              <p:par>
                                <p:cTn id="197" presetID="12" presetClass="exit" presetSubtype="4" fill="hold" nodeType="withEffect">
                                  <p:stCondLst>
                                    <p:cond delay="28000"/>
                                  </p:stCondLst>
                                  <p:childTnLst>
                                    <p:animEffect transition="out" filter="slide(fromBottom)">
                                      <p:cBhvr>
                                        <p:cTn id="198" dur="500"/>
                                        <p:tgtEl>
                                          <p:spTgt spid="58422"/>
                                        </p:tgtEl>
                                      </p:cBhvr>
                                    </p:animEffect>
                                    <p:set>
                                      <p:cBhvr>
                                        <p:cTn id="199" dur="1" fill="hold">
                                          <p:stCondLst>
                                            <p:cond delay="499"/>
                                          </p:stCondLst>
                                        </p:cTn>
                                        <p:tgtEl>
                                          <p:spTgt spid="58422"/>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8425"/>
                                        </p:tgtEl>
                                        <p:attrNameLst>
                                          <p:attrName>style.visibility</p:attrName>
                                        </p:attrNameLst>
                                      </p:cBhvr>
                                      <p:to>
                                        <p:strVal val="visible"/>
                                      </p:to>
                                    </p:set>
                                    <p:animEffect transition="in" filter="slide(fromTop)">
                                      <p:cBhvr>
                                        <p:cTn id="202" dur="500"/>
                                        <p:tgtEl>
                                          <p:spTgt spid="58425"/>
                                        </p:tgtEl>
                                      </p:cBhvr>
                                    </p:animEffect>
                                  </p:childTnLst>
                                </p:cTn>
                              </p:par>
                              <p:par>
                                <p:cTn id="203" presetID="12" presetClass="exit" presetSubtype="4" fill="hold" nodeType="withEffect">
                                  <p:stCondLst>
                                    <p:cond delay="29000"/>
                                  </p:stCondLst>
                                  <p:childTnLst>
                                    <p:animEffect transition="out" filter="slide(fromBottom)">
                                      <p:cBhvr>
                                        <p:cTn id="204" dur="500"/>
                                        <p:tgtEl>
                                          <p:spTgt spid="58425"/>
                                        </p:tgtEl>
                                      </p:cBhvr>
                                    </p:animEffect>
                                    <p:set>
                                      <p:cBhvr>
                                        <p:cTn id="205" dur="1" fill="hold">
                                          <p:stCondLst>
                                            <p:cond delay="499"/>
                                          </p:stCondLst>
                                        </p:cTn>
                                        <p:tgtEl>
                                          <p:spTgt spid="58425"/>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8428"/>
                                        </p:tgtEl>
                                        <p:attrNameLst>
                                          <p:attrName>style.visibility</p:attrName>
                                        </p:attrNameLst>
                                      </p:cBhvr>
                                      <p:to>
                                        <p:strVal val="visible"/>
                                      </p:to>
                                    </p:set>
                                    <p:animEffect transition="in" filter="slide(fromTop)">
                                      <p:cBhvr>
                                        <p:cTn id="208" dur="500"/>
                                        <p:tgtEl>
                                          <p:spTgt spid="58428"/>
                                        </p:tgtEl>
                                      </p:cBhvr>
                                    </p:animEffect>
                                  </p:childTnLst>
                                </p:cTn>
                              </p:par>
                              <p:par>
                                <p:cTn id="209" presetID="12" presetClass="exit" presetSubtype="4" fill="hold" nodeType="withEffect">
                                  <p:stCondLst>
                                    <p:cond delay="30000"/>
                                  </p:stCondLst>
                                  <p:childTnLst>
                                    <p:animEffect transition="out" filter="slide(fromBottom)">
                                      <p:cBhvr>
                                        <p:cTn id="210" dur="500"/>
                                        <p:tgtEl>
                                          <p:spTgt spid="58387"/>
                                        </p:tgtEl>
                                      </p:cBhvr>
                                    </p:animEffect>
                                    <p:set>
                                      <p:cBhvr>
                                        <p:cTn id="211" dur="1" fill="hold">
                                          <p:stCondLst>
                                            <p:cond delay="499"/>
                                          </p:stCondLst>
                                        </p:cTn>
                                        <p:tgtEl>
                                          <p:spTgt spid="58387"/>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8431"/>
                                        </p:tgtEl>
                                        <p:attrNameLst>
                                          <p:attrName>style.visibility</p:attrName>
                                        </p:attrNameLst>
                                      </p:cBhvr>
                                      <p:to>
                                        <p:strVal val="visible"/>
                                      </p:to>
                                    </p:set>
                                    <p:animEffect transition="in" filter="slide(fromTop)">
                                      <p:cBhvr>
                                        <p:cTn id="214" dur="500"/>
                                        <p:tgtEl>
                                          <p:spTgt spid="58431"/>
                                        </p:tgtEl>
                                      </p:cBhvr>
                                    </p:animEffect>
                                  </p:childTnLst>
                                </p:cTn>
                              </p:par>
                              <p:par>
                                <p:cTn id="215" presetID="12" presetClass="exit" presetSubtype="4" fill="hold" nodeType="withEffect">
                                  <p:stCondLst>
                                    <p:cond delay="30000"/>
                                  </p:stCondLst>
                                  <p:childTnLst>
                                    <p:animEffect transition="out" filter="slide(fromBottom)">
                                      <p:cBhvr>
                                        <p:cTn id="216" dur="500"/>
                                        <p:tgtEl>
                                          <p:spTgt spid="58428"/>
                                        </p:tgtEl>
                                      </p:cBhvr>
                                    </p:animEffect>
                                    <p:set>
                                      <p:cBhvr>
                                        <p:cTn id="217" dur="1" fill="hold">
                                          <p:stCondLst>
                                            <p:cond delay="499"/>
                                          </p:stCondLst>
                                        </p:cTn>
                                        <p:tgtEl>
                                          <p:spTgt spid="58428"/>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8461"/>
                                        </p:tgtEl>
                                        <p:attrNameLst>
                                          <p:attrName>style.visibility</p:attrName>
                                        </p:attrNameLst>
                                      </p:cBhvr>
                                      <p:to>
                                        <p:strVal val="visible"/>
                                      </p:to>
                                    </p:set>
                                    <p:animEffect transition="in" filter="slide(fromTop)">
                                      <p:cBhvr>
                                        <p:cTn id="220" dur="500"/>
                                        <p:tgtEl>
                                          <p:spTgt spid="58461"/>
                                        </p:tgtEl>
                                      </p:cBhvr>
                                    </p:animEffect>
                                  </p:childTnLst>
                                </p:cTn>
                              </p:par>
                              <p:par>
                                <p:cTn id="221" presetID="12" presetClass="exit" presetSubtype="4" fill="hold" nodeType="withEffect">
                                  <p:stCondLst>
                                    <p:cond delay="31000"/>
                                  </p:stCondLst>
                                  <p:childTnLst>
                                    <p:animEffect transition="out" filter="slide(fromBottom)">
                                      <p:cBhvr>
                                        <p:cTn id="222" dur="500"/>
                                        <p:tgtEl>
                                          <p:spTgt spid="58431"/>
                                        </p:tgtEl>
                                      </p:cBhvr>
                                    </p:animEffect>
                                    <p:set>
                                      <p:cBhvr>
                                        <p:cTn id="223" dur="1" fill="hold">
                                          <p:stCondLst>
                                            <p:cond delay="499"/>
                                          </p:stCondLst>
                                        </p:cTn>
                                        <p:tgtEl>
                                          <p:spTgt spid="58431"/>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8434"/>
                                        </p:tgtEl>
                                        <p:attrNameLst>
                                          <p:attrName>style.visibility</p:attrName>
                                        </p:attrNameLst>
                                      </p:cBhvr>
                                      <p:to>
                                        <p:strVal val="visible"/>
                                      </p:to>
                                    </p:set>
                                    <p:animEffect transition="in" filter="slide(fromTop)">
                                      <p:cBhvr>
                                        <p:cTn id="226" dur="500"/>
                                        <p:tgtEl>
                                          <p:spTgt spid="58434"/>
                                        </p:tgtEl>
                                      </p:cBhvr>
                                    </p:animEffect>
                                  </p:childTnLst>
                                </p:cTn>
                              </p:par>
                              <p:par>
                                <p:cTn id="227" presetID="12" presetClass="exit" presetSubtype="4" fill="hold" nodeType="withEffect">
                                  <p:stCondLst>
                                    <p:cond delay="32000"/>
                                  </p:stCondLst>
                                  <p:childTnLst>
                                    <p:animEffect transition="out" filter="slide(fromBottom)">
                                      <p:cBhvr>
                                        <p:cTn id="228" dur="500"/>
                                        <p:tgtEl>
                                          <p:spTgt spid="58434"/>
                                        </p:tgtEl>
                                      </p:cBhvr>
                                    </p:animEffect>
                                    <p:set>
                                      <p:cBhvr>
                                        <p:cTn id="229" dur="1" fill="hold">
                                          <p:stCondLst>
                                            <p:cond delay="499"/>
                                          </p:stCondLst>
                                        </p:cTn>
                                        <p:tgtEl>
                                          <p:spTgt spid="58434"/>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8437"/>
                                        </p:tgtEl>
                                        <p:attrNameLst>
                                          <p:attrName>style.visibility</p:attrName>
                                        </p:attrNameLst>
                                      </p:cBhvr>
                                      <p:to>
                                        <p:strVal val="visible"/>
                                      </p:to>
                                    </p:set>
                                    <p:animEffect transition="in" filter="slide(fromTop)">
                                      <p:cBhvr>
                                        <p:cTn id="232" dur="500"/>
                                        <p:tgtEl>
                                          <p:spTgt spid="58437"/>
                                        </p:tgtEl>
                                      </p:cBhvr>
                                    </p:animEffect>
                                  </p:childTnLst>
                                </p:cTn>
                              </p:par>
                              <p:par>
                                <p:cTn id="233" presetID="12" presetClass="exit" presetSubtype="4" fill="hold" nodeType="withEffect">
                                  <p:stCondLst>
                                    <p:cond delay="33000"/>
                                  </p:stCondLst>
                                  <p:childTnLst>
                                    <p:animEffect transition="out" filter="slide(fromBottom)">
                                      <p:cBhvr>
                                        <p:cTn id="234" dur="500"/>
                                        <p:tgtEl>
                                          <p:spTgt spid="58437"/>
                                        </p:tgtEl>
                                      </p:cBhvr>
                                    </p:animEffect>
                                    <p:set>
                                      <p:cBhvr>
                                        <p:cTn id="235" dur="1" fill="hold">
                                          <p:stCondLst>
                                            <p:cond delay="499"/>
                                          </p:stCondLst>
                                        </p:cTn>
                                        <p:tgtEl>
                                          <p:spTgt spid="58437"/>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8440"/>
                                        </p:tgtEl>
                                        <p:attrNameLst>
                                          <p:attrName>style.visibility</p:attrName>
                                        </p:attrNameLst>
                                      </p:cBhvr>
                                      <p:to>
                                        <p:strVal val="visible"/>
                                      </p:to>
                                    </p:set>
                                    <p:animEffect transition="in" filter="slide(fromTop)">
                                      <p:cBhvr>
                                        <p:cTn id="238" dur="500"/>
                                        <p:tgtEl>
                                          <p:spTgt spid="58440"/>
                                        </p:tgtEl>
                                      </p:cBhvr>
                                    </p:animEffect>
                                  </p:childTnLst>
                                </p:cTn>
                              </p:par>
                              <p:par>
                                <p:cTn id="239" presetID="12" presetClass="exit" presetSubtype="4" fill="hold" nodeType="withEffect">
                                  <p:stCondLst>
                                    <p:cond delay="34000"/>
                                  </p:stCondLst>
                                  <p:childTnLst>
                                    <p:animEffect transition="out" filter="slide(fromBottom)">
                                      <p:cBhvr>
                                        <p:cTn id="240" dur="500"/>
                                        <p:tgtEl>
                                          <p:spTgt spid="58440"/>
                                        </p:tgtEl>
                                      </p:cBhvr>
                                    </p:animEffect>
                                    <p:set>
                                      <p:cBhvr>
                                        <p:cTn id="241" dur="1" fill="hold">
                                          <p:stCondLst>
                                            <p:cond delay="499"/>
                                          </p:stCondLst>
                                        </p:cTn>
                                        <p:tgtEl>
                                          <p:spTgt spid="5844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8443"/>
                                        </p:tgtEl>
                                        <p:attrNameLst>
                                          <p:attrName>style.visibility</p:attrName>
                                        </p:attrNameLst>
                                      </p:cBhvr>
                                      <p:to>
                                        <p:strVal val="visible"/>
                                      </p:to>
                                    </p:set>
                                    <p:animEffect transition="in" filter="slide(fromTop)">
                                      <p:cBhvr>
                                        <p:cTn id="244" dur="500"/>
                                        <p:tgtEl>
                                          <p:spTgt spid="58443"/>
                                        </p:tgtEl>
                                      </p:cBhvr>
                                    </p:animEffect>
                                  </p:childTnLst>
                                </p:cTn>
                              </p:par>
                              <p:par>
                                <p:cTn id="245" presetID="12" presetClass="exit" presetSubtype="4" fill="hold" nodeType="withEffect">
                                  <p:stCondLst>
                                    <p:cond delay="35000"/>
                                  </p:stCondLst>
                                  <p:childTnLst>
                                    <p:animEffect transition="out" filter="slide(fromBottom)">
                                      <p:cBhvr>
                                        <p:cTn id="246" dur="500"/>
                                        <p:tgtEl>
                                          <p:spTgt spid="58443"/>
                                        </p:tgtEl>
                                      </p:cBhvr>
                                    </p:animEffect>
                                    <p:set>
                                      <p:cBhvr>
                                        <p:cTn id="247" dur="1" fill="hold">
                                          <p:stCondLst>
                                            <p:cond delay="499"/>
                                          </p:stCondLst>
                                        </p:cTn>
                                        <p:tgtEl>
                                          <p:spTgt spid="58443"/>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8446"/>
                                        </p:tgtEl>
                                        <p:attrNameLst>
                                          <p:attrName>style.visibility</p:attrName>
                                        </p:attrNameLst>
                                      </p:cBhvr>
                                      <p:to>
                                        <p:strVal val="visible"/>
                                      </p:to>
                                    </p:set>
                                    <p:animEffect transition="in" filter="slide(fromTop)">
                                      <p:cBhvr>
                                        <p:cTn id="250" dur="500"/>
                                        <p:tgtEl>
                                          <p:spTgt spid="58446"/>
                                        </p:tgtEl>
                                      </p:cBhvr>
                                    </p:animEffect>
                                  </p:childTnLst>
                                </p:cTn>
                              </p:par>
                              <p:par>
                                <p:cTn id="251" presetID="12" presetClass="exit" presetSubtype="4" fill="hold" nodeType="withEffect">
                                  <p:stCondLst>
                                    <p:cond delay="36000"/>
                                  </p:stCondLst>
                                  <p:childTnLst>
                                    <p:animEffect transition="out" filter="slide(fromBottom)">
                                      <p:cBhvr>
                                        <p:cTn id="252" dur="500"/>
                                        <p:tgtEl>
                                          <p:spTgt spid="58446"/>
                                        </p:tgtEl>
                                      </p:cBhvr>
                                    </p:animEffect>
                                    <p:set>
                                      <p:cBhvr>
                                        <p:cTn id="253" dur="1" fill="hold">
                                          <p:stCondLst>
                                            <p:cond delay="499"/>
                                          </p:stCondLst>
                                        </p:cTn>
                                        <p:tgtEl>
                                          <p:spTgt spid="58446"/>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8449"/>
                                        </p:tgtEl>
                                        <p:attrNameLst>
                                          <p:attrName>style.visibility</p:attrName>
                                        </p:attrNameLst>
                                      </p:cBhvr>
                                      <p:to>
                                        <p:strVal val="visible"/>
                                      </p:to>
                                    </p:set>
                                    <p:animEffect transition="in" filter="slide(fromTop)">
                                      <p:cBhvr>
                                        <p:cTn id="256" dur="500"/>
                                        <p:tgtEl>
                                          <p:spTgt spid="58449"/>
                                        </p:tgtEl>
                                      </p:cBhvr>
                                    </p:animEffect>
                                  </p:childTnLst>
                                </p:cTn>
                              </p:par>
                              <p:par>
                                <p:cTn id="257" presetID="12" presetClass="exit" presetSubtype="4" fill="hold" nodeType="withEffect">
                                  <p:stCondLst>
                                    <p:cond delay="37000"/>
                                  </p:stCondLst>
                                  <p:childTnLst>
                                    <p:animEffect transition="out" filter="slide(fromBottom)">
                                      <p:cBhvr>
                                        <p:cTn id="258" dur="500"/>
                                        <p:tgtEl>
                                          <p:spTgt spid="58449"/>
                                        </p:tgtEl>
                                      </p:cBhvr>
                                    </p:animEffect>
                                    <p:set>
                                      <p:cBhvr>
                                        <p:cTn id="259" dur="1" fill="hold">
                                          <p:stCondLst>
                                            <p:cond delay="499"/>
                                          </p:stCondLst>
                                        </p:cTn>
                                        <p:tgtEl>
                                          <p:spTgt spid="5844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8452"/>
                                        </p:tgtEl>
                                        <p:attrNameLst>
                                          <p:attrName>style.visibility</p:attrName>
                                        </p:attrNameLst>
                                      </p:cBhvr>
                                      <p:to>
                                        <p:strVal val="visible"/>
                                      </p:to>
                                    </p:set>
                                    <p:animEffect transition="in" filter="slide(fromTop)">
                                      <p:cBhvr>
                                        <p:cTn id="262" dur="500"/>
                                        <p:tgtEl>
                                          <p:spTgt spid="58452"/>
                                        </p:tgtEl>
                                      </p:cBhvr>
                                    </p:animEffect>
                                  </p:childTnLst>
                                </p:cTn>
                              </p:par>
                              <p:par>
                                <p:cTn id="263" presetID="12" presetClass="exit" presetSubtype="4" fill="hold" nodeType="withEffect">
                                  <p:stCondLst>
                                    <p:cond delay="38000"/>
                                  </p:stCondLst>
                                  <p:childTnLst>
                                    <p:animEffect transition="out" filter="slide(fromBottom)">
                                      <p:cBhvr>
                                        <p:cTn id="264" dur="500"/>
                                        <p:tgtEl>
                                          <p:spTgt spid="58452"/>
                                        </p:tgtEl>
                                      </p:cBhvr>
                                    </p:animEffect>
                                    <p:set>
                                      <p:cBhvr>
                                        <p:cTn id="265" dur="1" fill="hold">
                                          <p:stCondLst>
                                            <p:cond delay="499"/>
                                          </p:stCondLst>
                                        </p:cTn>
                                        <p:tgtEl>
                                          <p:spTgt spid="58452"/>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8455"/>
                                        </p:tgtEl>
                                        <p:attrNameLst>
                                          <p:attrName>style.visibility</p:attrName>
                                        </p:attrNameLst>
                                      </p:cBhvr>
                                      <p:to>
                                        <p:strVal val="visible"/>
                                      </p:to>
                                    </p:set>
                                    <p:animEffect transition="in" filter="slide(fromTop)">
                                      <p:cBhvr>
                                        <p:cTn id="268" dur="500"/>
                                        <p:tgtEl>
                                          <p:spTgt spid="58455"/>
                                        </p:tgtEl>
                                      </p:cBhvr>
                                    </p:animEffect>
                                  </p:childTnLst>
                                </p:cTn>
                              </p:par>
                              <p:par>
                                <p:cTn id="269" presetID="12" presetClass="exit" presetSubtype="4" fill="hold" nodeType="withEffect">
                                  <p:stCondLst>
                                    <p:cond delay="39000"/>
                                  </p:stCondLst>
                                  <p:childTnLst>
                                    <p:animEffect transition="out" filter="slide(fromBottom)">
                                      <p:cBhvr>
                                        <p:cTn id="270" dur="500"/>
                                        <p:tgtEl>
                                          <p:spTgt spid="58455"/>
                                        </p:tgtEl>
                                      </p:cBhvr>
                                    </p:animEffect>
                                    <p:set>
                                      <p:cBhvr>
                                        <p:cTn id="271" dur="1" fill="hold">
                                          <p:stCondLst>
                                            <p:cond delay="499"/>
                                          </p:stCondLst>
                                        </p:cTn>
                                        <p:tgtEl>
                                          <p:spTgt spid="58455"/>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8458"/>
                                        </p:tgtEl>
                                        <p:attrNameLst>
                                          <p:attrName>style.visibility</p:attrName>
                                        </p:attrNameLst>
                                      </p:cBhvr>
                                      <p:to>
                                        <p:strVal val="visible"/>
                                      </p:to>
                                    </p:set>
                                    <p:animEffect transition="in" filter="slide(fromTop)">
                                      <p:cBhvr>
                                        <p:cTn id="274" dur="500"/>
                                        <p:tgtEl>
                                          <p:spTgt spid="58458"/>
                                        </p:tgtEl>
                                      </p:cBhvr>
                                    </p:animEffect>
                                  </p:childTnLst>
                                </p:cTn>
                              </p:par>
                              <p:par>
                                <p:cTn id="275" presetID="12" presetClass="exit" presetSubtype="4" fill="hold" nodeType="withEffect">
                                  <p:stCondLst>
                                    <p:cond delay="40000"/>
                                  </p:stCondLst>
                                  <p:childTnLst>
                                    <p:animEffect transition="out" filter="slide(fromBottom)">
                                      <p:cBhvr>
                                        <p:cTn id="276" dur="500"/>
                                        <p:tgtEl>
                                          <p:spTgt spid="58458"/>
                                        </p:tgtEl>
                                      </p:cBhvr>
                                    </p:animEffect>
                                    <p:set>
                                      <p:cBhvr>
                                        <p:cTn id="277" dur="1" fill="hold">
                                          <p:stCondLst>
                                            <p:cond delay="499"/>
                                          </p:stCondLst>
                                        </p:cTn>
                                        <p:tgtEl>
                                          <p:spTgt spid="58458"/>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8464"/>
                                        </p:tgtEl>
                                        <p:attrNameLst>
                                          <p:attrName>style.visibility</p:attrName>
                                        </p:attrNameLst>
                                      </p:cBhvr>
                                      <p:to>
                                        <p:strVal val="visible"/>
                                      </p:to>
                                    </p:set>
                                    <p:animEffect transition="in" filter="slide(fromTop)">
                                      <p:cBhvr>
                                        <p:cTn id="280" dur="500"/>
                                        <p:tgtEl>
                                          <p:spTgt spid="58464"/>
                                        </p:tgtEl>
                                      </p:cBhvr>
                                    </p:animEffect>
                                  </p:childTnLst>
                                </p:cTn>
                              </p:par>
                              <p:par>
                                <p:cTn id="281" presetID="12" presetClass="exit" presetSubtype="4" fill="hold" nodeType="withEffect">
                                  <p:stCondLst>
                                    <p:cond delay="40000"/>
                                  </p:stCondLst>
                                  <p:childTnLst>
                                    <p:animEffect transition="out" filter="slide(fromBottom)">
                                      <p:cBhvr>
                                        <p:cTn id="282" dur="500"/>
                                        <p:tgtEl>
                                          <p:spTgt spid="58461"/>
                                        </p:tgtEl>
                                      </p:cBhvr>
                                    </p:animEffect>
                                    <p:set>
                                      <p:cBhvr>
                                        <p:cTn id="283" dur="1" fill="hold">
                                          <p:stCondLst>
                                            <p:cond delay="499"/>
                                          </p:stCondLst>
                                        </p:cTn>
                                        <p:tgtEl>
                                          <p:spTgt spid="58461"/>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8467"/>
                                        </p:tgtEl>
                                        <p:attrNameLst>
                                          <p:attrName>style.visibility</p:attrName>
                                        </p:attrNameLst>
                                      </p:cBhvr>
                                      <p:to>
                                        <p:strVal val="visible"/>
                                      </p:to>
                                    </p:set>
                                    <p:animEffect transition="in" filter="slide(fromTop)">
                                      <p:cBhvr>
                                        <p:cTn id="286" dur="500"/>
                                        <p:tgtEl>
                                          <p:spTgt spid="58467"/>
                                        </p:tgtEl>
                                      </p:cBhvr>
                                    </p:animEffect>
                                  </p:childTnLst>
                                </p:cTn>
                              </p:par>
                              <p:par>
                                <p:cTn id="287" presetID="12" presetClass="exit" presetSubtype="4" fill="hold" nodeType="withEffect">
                                  <p:stCondLst>
                                    <p:cond delay="41000"/>
                                  </p:stCondLst>
                                  <p:childTnLst>
                                    <p:animEffect transition="out" filter="slide(fromBottom)">
                                      <p:cBhvr>
                                        <p:cTn id="288" dur="500"/>
                                        <p:tgtEl>
                                          <p:spTgt spid="58467"/>
                                        </p:tgtEl>
                                      </p:cBhvr>
                                    </p:animEffect>
                                    <p:set>
                                      <p:cBhvr>
                                        <p:cTn id="289" dur="1" fill="hold">
                                          <p:stCondLst>
                                            <p:cond delay="499"/>
                                          </p:stCondLst>
                                        </p:cTn>
                                        <p:tgtEl>
                                          <p:spTgt spid="58467"/>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8470"/>
                                        </p:tgtEl>
                                        <p:attrNameLst>
                                          <p:attrName>style.visibility</p:attrName>
                                        </p:attrNameLst>
                                      </p:cBhvr>
                                      <p:to>
                                        <p:strVal val="visible"/>
                                      </p:to>
                                    </p:set>
                                    <p:animEffect transition="in" filter="slide(fromTop)">
                                      <p:cBhvr>
                                        <p:cTn id="292" dur="500"/>
                                        <p:tgtEl>
                                          <p:spTgt spid="58470"/>
                                        </p:tgtEl>
                                      </p:cBhvr>
                                    </p:animEffect>
                                  </p:childTnLst>
                                </p:cTn>
                              </p:par>
                              <p:par>
                                <p:cTn id="293" presetID="12" presetClass="exit" presetSubtype="4" fill="hold" nodeType="withEffect">
                                  <p:stCondLst>
                                    <p:cond delay="42000"/>
                                  </p:stCondLst>
                                  <p:childTnLst>
                                    <p:animEffect transition="out" filter="slide(fromBottom)">
                                      <p:cBhvr>
                                        <p:cTn id="294" dur="500"/>
                                        <p:tgtEl>
                                          <p:spTgt spid="58470"/>
                                        </p:tgtEl>
                                      </p:cBhvr>
                                    </p:animEffect>
                                    <p:set>
                                      <p:cBhvr>
                                        <p:cTn id="295" dur="1" fill="hold">
                                          <p:stCondLst>
                                            <p:cond delay="499"/>
                                          </p:stCondLst>
                                        </p:cTn>
                                        <p:tgtEl>
                                          <p:spTgt spid="58470"/>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8473"/>
                                        </p:tgtEl>
                                        <p:attrNameLst>
                                          <p:attrName>style.visibility</p:attrName>
                                        </p:attrNameLst>
                                      </p:cBhvr>
                                      <p:to>
                                        <p:strVal val="visible"/>
                                      </p:to>
                                    </p:set>
                                    <p:animEffect transition="in" filter="slide(fromTop)">
                                      <p:cBhvr>
                                        <p:cTn id="298" dur="500"/>
                                        <p:tgtEl>
                                          <p:spTgt spid="58473"/>
                                        </p:tgtEl>
                                      </p:cBhvr>
                                    </p:animEffect>
                                  </p:childTnLst>
                                </p:cTn>
                              </p:par>
                              <p:par>
                                <p:cTn id="299" presetID="12" presetClass="exit" presetSubtype="4" fill="hold" nodeType="withEffect">
                                  <p:stCondLst>
                                    <p:cond delay="43000"/>
                                  </p:stCondLst>
                                  <p:childTnLst>
                                    <p:animEffect transition="out" filter="slide(fromBottom)">
                                      <p:cBhvr>
                                        <p:cTn id="300" dur="500"/>
                                        <p:tgtEl>
                                          <p:spTgt spid="58473"/>
                                        </p:tgtEl>
                                      </p:cBhvr>
                                    </p:animEffect>
                                    <p:set>
                                      <p:cBhvr>
                                        <p:cTn id="301" dur="1" fill="hold">
                                          <p:stCondLst>
                                            <p:cond delay="499"/>
                                          </p:stCondLst>
                                        </p:cTn>
                                        <p:tgtEl>
                                          <p:spTgt spid="58473"/>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8476"/>
                                        </p:tgtEl>
                                        <p:attrNameLst>
                                          <p:attrName>style.visibility</p:attrName>
                                        </p:attrNameLst>
                                      </p:cBhvr>
                                      <p:to>
                                        <p:strVal val="visible"/>
                                      </p:to>
                                    </p:set>
                                    <p:animEffect transition="in" filter="slide(fromTop)">
                                      <p:cBhvr>
                                        <p:cTn id="304" dur="500"/>
                                        <p:tgtEl>
                                          <p:spTgt spid="58476"/>
                                        </p:tgtEl>
                                      </p:cBhvr>
                                    </p:animEffect>
                                  </p:childTnLst>
                                </p:cTn>
                              </p:par>
                              <p:par>
                                <p:cTn id="305" presetID="12" presetClass="exit" presetSubtype="4" fill="hold" nodeType="withEffect">
                                  <p:stCondLst>
                                    <p:cond delay="44000"/>
                                  </p:stCondLst>
                                  <p:childTnLst>
                                    <p:animEffect transition="out" filter="slide(fromBottom)">
                                      <p:cBhvr>
                                        <p:cTn id="306" dur="500"/>
                                        <p:tgtEl>
                                          <p:spTgt spid="58476"/>
                                        </p:tgtEl>
                                      </p:cBhvr>
                                    </p:animEffect>
                                    <p:set>
                                      <p:cBhvr>
                                        <p:cTn id="307" dur="1" fill="hold">
                                          <p:stCondLst>
                                            <p:cond delay="499"/>
                                          </p:stCondLst>
                                        </p:cTn>
                                        <p:tgtEl>
                                          <p:spTgt spid="58476"/>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8479"/>
                                        </p:tgtEl>
                                        <p:attrNameLst>
                                          <p:attrName>style.visibility</p:attrName>
                                        </p:attrNameLst>
                                      </p:cBhvr>
                                      <p:to>
                                        <p:strVal val="visible"/>
                                      </p:to>
                                    </p:set>
                                    <p:animEffect transition="in" filter="slide(fromTop)">
                                      <p:cBhvr>
                                        <p:cTn id="310" dur="500"/>
                                        <p:tgtEl>
                                          <p:spTgt spid="58479"/>
                                        </p:tgtEl>
                                      </p:cBhvr>
                                    </p:animEffect>
                                  </p:childTnLst>
                                </p:cTn>
                              </p:par>
                              <p:par>
                                <p:cTn id="311" presetID="12" presetClass="exit" presetSubtype="4" fill="hold" nodeType="withEffect">
                                  <p:stCondLst>
                                    <p:cond delay="45000"/>
                                  </p:stCondLst>
                                  <p:childTnLst>
                                    <p:animEffect transition="out" filter="slide(fromBottom)">
                                      <p:cBhvr>
                                        <p:cTn id="312" dur="500"/>
                                        <p:tgtEl>
                                          <p:spTgt spid="58479"/>
                                        </p:tgtEl>
                                      </p:cBhvr>
                                    </p:animEffect>
                                    <p:set>
                                      <p:cBhvr>
                                        <p:cTn id="313" dur="1" fill="hold">
                                          <p:stCondLst>
                                            <p:cond delay="499"/>
                                          </p:stCondLst>
                                        </p:cTn>
                                        <p:tgtEl>
                                          <p:spTgt spid="58479"/>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8482"/>
                                        </p:tgtEl>
                                        <p:attrNameLst>
                                          <p:attrName>style.visibility</p:attrName>
                                        </p:attrNameLst>
                                      </p:cBhvr>
                                      <p:to>
                                        <p:strVal val="visible"/>
                                      </p:to>
                                    </p:set>
                                    <p:animEffect transition="in" filter="slide(fromTop)">
                                      <p:cBhvr>
                                        <p:cTn id="316" dur="500"/>
                                        <p:tgtEl>
                                          <p:spTgt spid="58482"/>
                                        </p:tgtEl>
                                      </p:cBhvr>
                                    </p:animEffect>
                                  </p:childTnLst>
                                </p:cTn>
                              </p:par>
                              <p:par>
                                <p:cTn id="317" presetID="12" presetClass="exit" presetSubtype="4" fill="hold" nodeType="withEffect">
                                  <p:stCondLst>
                                    <p:cond delay="46000"/>
                                  </p:stCondLst>
                                  <p:childTnLst>
                                    <p:animEffect transition="out" filter="slide(fromBottom)">
                                      <p:cBhvr>
                                        <p:cTn id="318" dur="500"/>
                                        <p:tgtEl>
                                          <p:spTgt spid="58482"/>
                                        </p:tgtEl>
                                      </p:cBhvr>
                                    </p:animEffect>
                                    <p:set>
                                      <p:cBhvr>
                                        <p:cTn id="319" dur="1" fill="hold">
                                          <p:stCondLst>
                                            <p:cond delay="499"/>
                                          </p:stCondLst>
                                        </p:cTn>
                                        <p:tgtEl>
                                          <p:spTgt spid="58482"/>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8485"/>
                                        </p:tgtEl>
                                        <p:attrNameLst>
                                          <p:attrName>style.visibility</p:attrName>
                                        </p:attrNameLst>
                                      </p:cBhvr>
                                      <p:to>
                                        <p:strVal val="visible"/>
                                      </p:to>
                                    </p:set>
                                    <p:animEffect transition="in" filter="slide(fromTop)">
                                      <p:cBhvr>
                                        <p:cTn id="322" dur="500"/>
                                        <p:tgtEl>
                                          <p:spTgt spid="58485"/>
                                        </p:tgtEl>
                                      </p:cBhvr>
                                    </p:animEffect>
                                  </p:childTnLst>
                                </p:cTn>
                              </p:par>
                              <p:par>
                                <p:cTn id="323" presetID="12" presetClass="exit" presetSubtype="4" fill="hold" nodeType="withEffect">
                                  <p:stCondLst>
                                    <p:cond delay="47000"/>
                                  </p:stCondLst>
                                  <p:childTnLst>
                                    <p:animEffect transition="out" filter="slide(fromBottom)">
                                      <p:cBhvr>
                                        <p:cTn id="324" dur="500"/>
                                        <p:tgtEl>
                                          <p:spTgt spid="58485"/>
                                        </p:tgtEl>
                                      </p:cBhvr>
                                    </p:animEffect>
                                    <p:set>
                                      <p:cBhvr>
                                        <p:cTn id="325" dur="1" fill="hold">
                                          <p:stCondLst>
                                            <p:cond delay="499"/>
                                          </p:stCondLst>
                                        </p:cTn>
                                        <p:tgtEl>
                                          <p:spTgt spid="58485"/>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8488"/>
                                        </p:tgtEl>
                                        <p:attrNameLst>
                                          <p:attrName>style.visibility</p:attrName>
                                        </p:attrNameLst>
                                      </p:cBhvr>
                                      <p:to>
                                        <p:strVal val="visible"/>
                                      </p:to>
                                    </p:set>
                                    <p:animEffect transition="in" filter="slide(fromTop)">
                                      <p:cBhvr>
                                        <p:cTn id="328" dur="500"/>
                                        <p:tgtEl>
                                          <p:spTgt spid="58488"/>
                                        </p:tgtEl>
                                      </p:cBhvr>
                                    </p:animEffect>
                                  </p:childTnLst>
                                </p:cTn>
                              </p:par>
                              <p:par>
                                <p:cTn id="329" presetID="12" presetClass="exit" presetSubtype="4" fill="hold" nodeType="withEffect">
                                  <p:stCondLst>
                                    <p:cond delay="48000"/>
                                  </p:stCondLst>
                                  <p:childTnLst>
                                    <p:animEffect transition="out" filter="slide(fromBottom)">
                                      <p:cBhvr>
                                        <p:cTn id="330" dur="500"/>
                                        <p:tgtEl>
                                          <p:spTgt spid="58488"/>
                                        </p:tgtEl>
                                      </p:cBhvr>
                                    </p:animEffect>
                                    <p:set>
                                      <p:cBhvr>
                                        <p:cTn id="331" dur="1" fill="hold">
                                          <p:stCondLst>
                                            <p:cond delay="499"/>
                                          </p:stCondLst>
                                        </p:cTn>
                                        <p:tgtEl>
                                          <p:spTgt spid="58488"/>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8491"/>
                                        </p:tgtEl>
                                        <p:attrNameLst>
                                          <p:attrName>style.visibility</p:attrName>
                                        </p:attrNameLst>
                                      </p:cBhvr>
                                      <p:to>
                                        <p:strVal val="visible"/>
                                      </p:to>
                                    </p:set>
                                    <p:animEffect transition="in" filter="slide(fromTop)">
                                      <p:cBhvr>
                                        <p:cTn id="334" dur="500"/>
                                        <p:tgtEl>
                                          <p:spTgt spid="58491"/>
                                        </p:tgtEl>
                                      </p:cBhvr>
                                    </p:animEffect>
                                  </p:childTnLst>
                                </p:cTn>
                              </p:par>
                              <p:par>
                                <p:cTn id="335" presetID="12" presetClass="exit" presetSubtype="4" fill="hold" nodeType="withEffect">
                                  <p:stCondLst>
                                    <p:cond delay="49000"/>
                                  </p:stCondLst>
                                  <p:childTnLst>
                                    <p:animEffect transition="out" filter="slide(fromBottom)">
                                      <p:cBhvr>
                                        <p:cTn id="336" dur="500"/>
                                        <p:tgtEl>
                                          <p:spTgt spid="58491"/>
                                        </p:tgtEl>
                                      </p:cBhvr>
                                    </p:animEffect>
                                    <p:set>
                                      <p:cBhvr>
                                        <p:cTn id="337" dur="1" fill="hold">
                                          <p:stCondLst>
                                            <p:cond delay="499"/>
                                          </p:stCondLst>
                                        </p:cTn>
                                        <p:tgtEl>
                                          <p:spTgt spid="58491"/>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8494"/>
                                        </p:tgtEl>
                                        <p:attrNameLst>
                                          <p:attrName>style.visibility</p:attrName>
                                        </p:attrNameLst>
                                      </p:cBhvr>
                                      <p:to>
                                        <p:strVal val="visible"/>
                                      </p:to>
                                    </p:set>
                                    <p:animEffect transition="in" filter="slide(fromTop)">
                                      <p:cBhvr>
                                        <p:cTn id="340" dur="500"/>
                                        <p:tgtEl>
                                          <p:spTgt spid="58494"/>
                                        </p:tgtEl>
                                      </p:cBhvr>
                                    </p:animEffect>
                                  </p:childTnLst>
                                </p:cTn>
                              </p:par>
                              <p:par>
                                <p:cTn id="341" presetID="12" presetClass="exit" presetSubtype="4" fill="hold" nodeType="withEffect">
                                  <p:stCondLst>
                                    <p:cond delay="50000"/>
                                  </p:stCondLst>
                                  <p:childTnLst>
                                    <p:animEffect transition="out" filter="slide(fromBottom)">
                                      <p:cBhvr>
                                        <p:cTn id="342" dur="500"/>
                                        <p:tgtEl>
                                          <p:spTgt spid="58464"/>
                                        </p:tgtEl>
                                      </p:cBhvr>
                                    </p:animEffect>
                                    <p:set>
                                      <p:cBhvr>
                                        <p:cTn id="343" dur="1" fill="hold">
                                          <p:stCondLst>
                                            <p:cond delay="499"/>
                                          </p:stCondLst>
                                        </p:cTn>
                                        <p:tgtEl>
                                          <p:spTgt spid="58464"/>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8527"/>
                                        </p:tgtEl>
                                        <p:attrNameLst>
                                          <p:attrName>style.visibility</p:attrName>
                                        </p:attrNameLst>
                                      </p:cBhvr>
                                      <p:to>
                                        <p:strVal val="visible"/>
                                      </p:to>
                                    </p:set>
                                    <p:animEffect transition="in" filter="slide(fromTop)">
                                      <p:cBhvr>
                                        <p:cTn id="346" dur="500"/>
                                        <p:tgtEl>
                                          <p:spTgt spid="58527"/>
                                        </p:tgtEl>
                                      </p:cBhvr>
                                    </p:animEffect>
                                  </p:childTnLst>
                                </p:cTn>
                              </p:par>
                              <p:par>
                                <p:cTn id="347" presetID="12" presetClass="exit" presetSubtype="4" fill="hold" nodeType="withEffect">
                                  <p:stCondLst>
                                    <p:cond delay="50000"/>
                                  </p:stCondLst>
                                  <p:childTnLst>
                                    <p:animEffect transition="out" filter="slide(fromBottom)">
                                      <p:cBhvr>
                                        <p:cTn id="348" dur="500"/>
                                        <p:tgtEl>
                                          <p:spTgt spid="58494"/>
                                        </p:tgtEl>
                                      </p:cBhvr>
                                    </p:animEffect>
                                    <p:set>
                                      <p:cBhvr>
                                        <p:cTn id="349" dur="1" fill="hold">
                                          <p:stCondLst>
                                            <p:cond delay="499"/>
                                          </p:stCondLst>
                                        </p:cTn>
                                        <p:tgtEl>
                                          <p:spTgt spid="58494"/>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8497"/>
                                        </p:tgtEl>
                                        <p:attrNameLst>
                                          <p:attrName>style.visibility</p:attrName>
                                        </p:attrNameLst>
                                      </p:cBhvr>
                                      <p:to>
                                        <p:strVal val="visible"/>
                                      </p:to>
                                    </p:set>
                                    <p:animEffect transition="in" filter="slide(fromTop)">
                                      <p:cBhvr>
                                        <p:cTn id="352" dur="500"/>
                                        <p:tgtEl>
                                          <p:spTgt spid="58497"/>
                                        </p:tgtEl>
                                      </p:cBhvr>
                                    </p:animEffect>
                                  </p:childTnLst>
                                </p:cTn>
                              </p:par>
                              <p:par>
                                <p:cTn id="353" presetID="12" presetClass="exit" presetSubtype="4" fill="hold" nodeType="withEffect">
                                  <p:stCondLst>
                                    <p:cond delay="51000"/>
                                  </p:stCondLst>
                                  <p:childTnLst>
                                    <p:animEffect transition="out" filter="slide(fromBottom)">
                                      <p:cBhvr>
                                        <p:cTn id="354" dur="500"/>
                                        <p:tgtEl>
                                          <p:spTgt spid="58497"/>
                                        </p:tgtEl>
                                      </p:cBhvr>
                                    </p:animEffect>
                                    <p:set>
                                      <p:cBhvr>
                                        <p:cTn id="355" dur="1" fill="hold">
                                          <p:stCondLst>
                                            <p:cond delay="499"/>
                                          </p:stCondLst>
                                        </p:cTn>
                                        <p:tgtEl>
                                          <p:spTgt spid="58497"/>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8500"/>
                                        </p:tgtEl>
                                        <p:attrNameLst>
                                          <p:attrName>style.visibility</p:attrName>
                                        </p:attrNameLst>
                                      </p:cBhvr>
                                      <p:to>
                                        <p:strVal val="visible"/>
                                      </p:to>
                                    </p:set>
                                    <p:animEffect transition="in" filter="slide(fromTop)">
                                      <p:cBhvr>
                                        <p:cTn id="358" dur="500"/>
                                        <p:tgtEl>
                                          <p:spTgt spid="58500"/>
                                        </p:tgtEl>
                                      </p:cBhvr>
                                    </p:animEffect>
                                  </p:childTnLst>
                                </p:cTn>
                              </p:par>
                              <p:par>
                                <p:cTn id="359" presetID="12" presetClass="exit" presetSubtype="4" fill="hold" nodeType="withEffect">
                                  <p:stCondLst>
                                    <p:cond delay="52000"/>
                                  </p:stCondLst>
                                  <p:childTnLst>
                                    <p:animEffect transition="out" filter="slide(fromBottom)">
                                      <p:cBhvr>
                                        <p:cTn id="360" dur="500"/>
                                        <p:tgtEl>
                                          <p:spTgt spid="58500"/>
                                        </p:tgtEl>
                                      </p:cBhvr>
                                    </p:animEffect>
                                    <p:set>
                                      <p:cBhvr>
                                        <p:cTn id="361" dur="1" fill="hold">
                                          <p:stCondLst>
                                            <p:cond delay="499"/>
                                          </p:stCondLst>
                                        </p:cTn>
                                        <p:tgtEl>
                                          <p:spTgt spid="58500"/>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8503"/>
                                        </p:tgtEl>
                                        <p:attrNameLst>
                                          <p:attrName>style.visibility</p:attrName>
                                        </p:attrNameLst>
                                      </p:cBhvr>
                                      <p:to>
                                        <p:strVal val="visible"/>
                                      </p:to>
                                    </p:set>
                                    <p:animEffect transition="in" filter="slide(fromTop)">
                                      <p:cBhvr>
                                        <p:cTn id="364" dur="500"/>
                                        <p:tgtEl>
                                          <p:spTgt spid="58503"/>
                                        </p:tgtEl>
                                      </p:cBhvr>
                                    </p:animEffect>
                                  </p:childTnLst>
                                </p:cTn>
                              </p:par>
                              <p:par>
                                <p:cTn id="365" presetID="12" presetClass="exit" presetSubtype="4" fill="hold" nodeType="withEffect">
                                  <p:stCondLst>
                                    <p:cond delay="53000"/>
                                  </p:stCondLst>
                                  <p:childTnLst>
                                    <p:animEffect transition="out" filter="slide(fromBottom)">
                                      <p:cBhvr>
                                        <p:cTn id="366" dur="500"/>
                                        <p:tgtEl>
                                          <p:spTgt spid="58503"/>
                                        </p:tgtEl>
                                      </p:cBhvr>
                                    </p:animEffect>
                                    <p:set>
                                      <p:cBhvr>
                                        <p:cTn id="367" dur="1" fill="hold">
                                          <p:stCondLst>
                                            <p:cond delay="499"/>
                                          </p:stCondLst>
                                        </p:cTn>
                                        <p:tgtEl>
                                          <p:spTgt spid="58503"/>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8506"/>
                                        </p:tgtEl>
                                        <p:attrNameLst>
                                          <p:attrName>style.visibility</p:attrName>
                                        </p:attrNameLst>
                                      </p:cBhvr>
                                      <p:to>
                                        <p:strVal val="visible"/>
                                      </p:to>
                                    </p:set>
                                    <p:animEffect transition="in" filter="slide(fromTop)">
                                      <p:cBhvr>
                                        <p:cTn id="370" dur="500"/>
                                        <p:tgtEl>
                                          <p:spTgt spid="58506"/>
                                        </p:tgtEl>
                                      </p:cBhvr>
                                    </p:animEffect>
                                  </p:childTnLst>
                                </p:cTn>
                              </p:par>
                              <p:par>
                                <p:cTn id="371" presetID="12" presetClass="exit" presetSubtype="4" fill="hold" nodeType="withEffect">
                                  <p:stCondLst>
                                    <p:cond delay="54000"/>
                                  </p:stCondLst>
                                  <p:childTnLst>
                                    <p:animEffect transition="out" filter="slide(fromBottom)">
                                      <p:cBhvr>
                                        <p:cTn id="372" dur="500"/>
                                        <p:tgtEl>
                                          <p:spTgt spid="58506"/>
                                        </p:tgtEl>
                                      </p:cBhvr>
                                    </p:animEffect>
                                    <p:set>
                                      <p:cBhvr>
                                        <p:cTn id="373" dur="1" fill="hold">
                                          <p:stCondLst>
                                            <p:cond delay="499"/>
                                          </p:stCondLst>
                                        </p:cTn>
                                        <p:tgtEl>
                                          <p:spTgt spid="58506"/>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8509"/>
                                        </p:tgtEl>
                                        <p:attrNameLst>
                                          <p:attrName>style.visibility</p:attrName>
                                        </p:attrNameLst>
                                      </p:cBhvr>
                                      <p:to>
                                        <p:strVal val="visible"/>
                                      </p:to>
                                    </p:set>
                                    <p:animEffect transition="in" filter="slide(fromTop)">
                                      <p:cBhvr>
                                        <p:cTn id="376" dur="500"/>
                                        <p:tgtEl>
                                          <p:spTgt spid="58509"/>
                                        </p:tgtEl>
                                      </p:cBhvr>
                                    </p:animEffect>
                                  </p:childTnLst>
                                </p:cTn>
                              </p:par>
                              <p:par>
                                <p:cTn id="377" presetID="12" presetClass="exit" presetSubtype="4" fill="hold" nodeType="withEffect">
                                  <p:stCondLst>
                                    <p:cond delay="55000"/>
                                  </p:stCondLst>
                                  <p:childTnLst>
                                    <p:animEffect transition="out" filter="slide(fromBottom)">
                                      <p:cBhvr>
                                        <p:cTn id="378" dur="500"/>
                                        <p:tgtEl>
                                          <p:spTgt spid="58509"/>
                                        </p:tgtEl>
                                      </p:cBhvr>
                                    </p:animEffect>
                                    <p:set>
                                      <p:cBhvr>
                                        <p:cTn id="379" dur="1" fill="hold">
                                          <p:stCondLst>
                                            <p:cond delay="499"/>
                                          </p:stCondLst>
                                        </p:cTn>
                                        <p:tgtEl>
                                          <p:spTgt spid="58509"/>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8512"/>
                                        </p:tgtEl>
                                        <p:attrNameLst>
                                          <p:attrName>style.visibility</p:attrName>
                                        </p:attrNameLst>
                                      </p:cBhvr>
                                      <p:to>
                                        <p:strVal val="visible"/>
                                      </p:to>
                                    </p:set>
                                    <p:animEffect transition="in" filter="slide(fromTop)">
                                      <p:cBhvr>
                                        <p:cTn id="382" dur="500"/>
                                        <p:tgtEl>
                                          <p:spTgt spid="58512"/>
                                        </p:tgtEl>
                                      </p:cBhvr>
                                    </p:animEffect>
                                  </p:childTnLst>
                                </p:cTn>
                              </p:par>
                              <p:par>
                                <p:cTn id="383" presetID="12" presetClass="exit" presetSubtype="4" fill="hold" nodeType="withEffect">
                                  <p:stCondLst>
                                    <p:cond delay="56000"/>
                                  </p:stCondLst>
                                  <p:childTnLst>
                                    <p:animEffect transition="out" filter="slide(fromBottom)">
                                      <p:cBhvr>
                                        <p:cTn id="384" dur="500"/>
                                        <p:tgtEl>
                                          <p:spTgt spid="58512"/>
                                        </p:tgtEl>
                                      </p:cBhvr>
                                    </p:animEffect>
                                    <p:set>
                                      <p:cBhvr>
                                        <p:cTn id="385" dur="1" fill="hold">
                                          <p:stCondLst>
                                            <p:cond delay="499"/>
                                          </p:stCondLst>
                                        </p:cTn>
                                        <p:tgtEl>
                                          <p:spTgt spid="58512"/>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8515"/>
                                        </p:tgtEl>
                                        <p:attrNameLst>
                                          <p:attrName>style.visibility</p:attrName>
                                        </p:attrNameLst>
                                      </p:cBhvr>
                                      <p:to>
                                        <p:strVal val="visible"/>
                                      </p:to>
                                    </p:set>
                                    <p:animEffect transition="in" filter="slide(fromTop)">
                                      <p:cBhvr>
                                        <p:cTn id="388" dur="500"/>
                                        <p:tgtEl>
                                          <p:spTgt spid="58515"/>
                                        </p:tgtEl>
                                      </p:cBhvr>
                                    </p:animEffect>
                                  </p:childTnLst>
                                </p:cTn>
                              </p:par>
                              <p:par>
                                <p:cTn id="389" presetID="12" presetClass="exit" presetSubtype="4" fill="hold" nodeType="withEffect">
                                  <p:stCondLst>
                                    <p:cond delay="57000"/>
                                  </p:stCondLst>
                                  <p:childTnLst>
                                    <p:animEffect transition="out" filter="slide(fromBottom)">
                                      <p:cBhvr>
                                        <p:cTn id="390" dur="500"/>
                                        <p:tgtEl>
                                          <p:spTgt spid="58515"/>
                                        </p:tgtEl>
                                      </p:cBhvr>
                                    </p:animEffect>
                                    <p:set>
                                      <p:cBhvr>
                                        <p:cTn id="391" dur="1" fill="hold">
                                          <p:stCondLst>
                                            <p:cond delay="499"/>
                                          </p:stCondLst>
                                        </p:cTn>
                                        <p:tgtEl>
                                          <p:spTgt spid="58515"/>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8518"/>
                                        </p:tgtEl>
                                        <p:attrNameLst>
                                          <p:attrName>style.visibility</p:attrName>
                                        </p:attrNameLst>
                                      </p:cBhvr>
                                      <p:to>
                                        <p:strVal val="visible"/>
                                      </p:to>
                                    </p:set>
                                    <p:animEffect transition="in" filter="slide(fromTop)">
                                      <p:cBhvr>
                                        <p:cTn id="394" dur="500"/>
                                        <p:tgtEl>
                                          <p:spTgt spid="58518"/>
                                        </p:tgtEl>
                                      </p:cBhvr>
                                    </p:animEffect>
                                  </p:childTnLst>
                                </p:cTn>
                              </p:par>
                              <p:par>
                                <p:cTn id="395" presetID="12" presetClass="exit" presetSubtype="4" fill="hold" nodeType="withEffect">
                                  <p:stCondLst>
                                    <p:cond delay="58000"/>
                                  </p:stCondLst>
                                  <p:childTnLst>
                                    <p:animEffect transition="out" filter="slide(fromBottom)">
                                      <p:cBhvr>
                                        <p:cTn id="396" dur="500"/>
                                        <p:tgtEl>
                                          <p:spTgt spid="58518"/>
                                        </p:tgtEl>
                                      </p:cBhvr>
                                    </p:animEffect>
                                    <p:set>
                                      <p:cBhvr>
                                        <p:cTn id="397" dur="1" fill="hold">
                                          <p:stCondLst>
                                            <p:cond delay="499"/>
                                          </p:stCondLst>
                                        </p:cTn>
                                        <p:tgtEl>
                                          <p:spTgt spid="58518"/>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8521"/>
                                        </p:tgtEl>
                                        <p:attrNameLst>
                                          <p:attrName>style.visibility</p:attrName>
                                        </p:attrNameLst>
                                      </p:cBhvr>
                                      <p:to>
                                        <p:strVal val="visible"/>
                                      </p:to>
                                    </p:set>
                                    <p:animEffect transition="in" filter="slide(fromTop)">
                                      <p:cBhvr>
                                        <p:cTn id="400" dur="500"/>
                                        <p:tgtEl>
                                          <p:spTgt spid="58521"/>
                                        </p:tgtEl>
                                      </p:cBhvr>
                                    </p:animEffect>
                                  </p:childTnLst>
                                </p:cTn>
                              </p:par>
                              <p:par>
                                <p:cTn id="401" presetID="12" presetClass="exit" presetSubtype="4" fill="hold" nodeType="withEffect">
                                  <p:stCondLst>
                                    <p:cond delay="59000"/>
                                  </p:stCondLst>
                                  <p:childTnLst>
                                    <p:animEffect transition="out" filter="slide(fromBottom)">
                                      <p:cBhvr>
                                        <p:cTn id="402" dur="500"/>
                                        <p:tgtEl>
                                          <p:spTgt spid="58521"/>
                                        </p:tgtEl>
                                      </p:cBhvr>
                                    </p:animEffect>
                                    <p:set>
                                      <p:cBhvr>
                                        <p:cTn id="403" dur="1" fill="hold">
                                          <p:stCondLst>
                                            <p:cond delay="499"/>
                                          </p:stCondLst>
                                        </p:cTn>
                                        <p:tgtEl>
                                          <p:spTgt spid="58521"/>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8524"/>
                                        </p:tgtEl>
                                        <p:attrNameLst>
                                          <p:attrName>style.visibility</p:attrName>
                                        </p:attrNameLst>
                                      </p:cBhvr>
                                      <p:to>
                                        <p:strVal val="visible"/>
                                      </p:to>
                                    </p:set>
                                    <p:animEffect transition="in" filter="slide(fromTop)">
                                      <p:cBhvr>
                                        <p:cTn id="406" dur="500"/>
                                        <p:tgtEl>
                                          <p:spTgt spid="58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9395"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9396"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9397"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9398"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9399"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9400"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9402"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3"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4"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5"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9407"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8"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9"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0"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9412"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3"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4"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5"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9417"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8"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9"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0"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9422"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3"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4"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5"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9426"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7"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8"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9"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9430"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9432"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3"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9435"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6"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9438"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9"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9441"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2"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9444"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5"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9447"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8"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13" name="Group 57"/>
          <p:cNvGrpSpPr>
            <a:grpSpLocks/>
          </p:cNvGrpSpPr>
          <p:nvPr/>
        </p:nvGrpSpPr>
        <p:grpSpPr bwMode="auto">
          <a:xfrm>
            <a:off x="7270750" y="2981325"/>
            <a:ext cx="1168400" cy="1473200"/>
            <a:chOff x="4580" y="1878"/>
            <a:chExt cx="736" cy="928"/>
          </a:xfrm>
        </p:grpSpPr>
        <p:sp>
          <p:nvSpPr>
            <p:cNvPr id="59450"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1"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9453"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4"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9456"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7"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9459"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0"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9462"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3"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9465"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6"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9468"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9"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9471"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2"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9474"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5"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9477"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8"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3" name="Group 87"/>
          <p:cNvGrpSpPr>
            <a:grpSpLocks/>
          </p:cNvGrpSpPr>
          <p:nvPr/>
        </p:nvGrpSpPr>
        <p:grpSpPr bwMode="auto">
          <a:xfrm>
            <a:off x="3368675" y="2981325"/>
            <a:ext cx="1168400" cy="1473200"/>
            <a:chOff x="4580" y="1878"/>
            <a:chExt cx="736" cy="928"/>
          </a:xfrm>
        </p:grpSpPr>
        <p:sp>
          <p:nvSpPr>
            <p:cNvPr id="59480"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1"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9483"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4"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9486"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7"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9489"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0"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9492"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3"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9495"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6"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9498"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9"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9501"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2"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9504"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5"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17" name="Group 114"/>
          <p:cNvGrpSpPr>
            <a:grpSpLocks/>
          </p:cNvGrpSpPr>
          <p:nvPr/>
        </p:nvGrpSpPr>
        <p:grpSpPr bwMode="auto">
          <a:xfrm>
            <a:off x="7270750" y="2981325"/>
            <a:ext cx="1168400" cy="1473200"/>
            <a:chOff x="4580" y="1878"/>
            <a:chExt cx="736" cy="928"/>
          </a:xfrm>
        </p:grpSpPr>
        <p:sp>
          <p:nvSpPr>
            <p:cNvPr id="59507"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8"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20" name="Group 117"/>
          <p:cNvGrpSpPr>
            <a:grpSpLocks/>
          </p:cNvGrpSpPr>
          <p:nvPr/>
        </p:nvGrpSpPr>
        <p:grpSpPr bwMode="auto">
          <a:xfrm>
            <a:off x="7270750" y="2981325"/>
            <a:ext cx="1168400" cy="1473200"/>
            <a:chOff x="4580" y="1878"/>
            <a:chExt cx="736" cy="928"/>
          </a:xfrm>
        </p:grpSpPr>
        <p:sp>
          <p:nvSpPr>
            <p:cNvPr id="59510"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1"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23" name="Group 120"/>
          <p:cNvGrpSpPr>
            <a:grpSpLocks/>
          </p:cNvGrpSpPr>
          <p:nvPr/>
        </p:nvGrpSpPr>
        <p:grpSpPr bwMode="auto">
          <a:xfrm>
            <a:off x="7270750" y="2981325"/>
            <a:ext cx="1168400" cy="1473200"/>
            <a:chOff x="4580" y="1878"/>
            <a:chExt cx="736" cy="928"/>
          </a:xfrm>
        </p:grpSpPr>
        <p:sp>
          <p:nvSpPr>
            <p:cNvPr id="59513"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4"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26" name="Group 123"/>
          <p:cNvGrpSpPr>
            <a:grpSpLocks/>
          </p:cNvGrpSpPr>
          <p:nvPr/>
        </p:nvGrpSpPr>
        <p:grpSpPr bwMode="auto">
          <a:xfrm>
            <a:off x="7270750" y="2981325"/>
            <a:ext cx="1168400" cy="1473200"/>
            <a:chOff x="4580" y="1878"/>
            <a:chExt cx="736" cy="928"/>
          </a:xfrm>
        </p:grpSpPr>
        <p:sp>
          <p:nvSpPr>
            <p:cNvPr id="59516"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7"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29" name="Group 126"/>
          <p:cNvGrpSpPr>
            <a:grpSpLocks/>
          </p:cNvGrpSpPr>
          <p:nvPr/>
        </p:nvGrpSpPr>
        <p:grpSpPr bwMode="auto">
          <a:xfrm>
            <a:off x="6030913" y="2981325"/>
            <a:ext cx="1168400" cy="1473200"/>
            <a:chOff x="4580" y="1878"/>
            <a:chExt cx="736" cy="928"/>
          </a:xfrm>
        </p:grpSpPr>
        <p:sp>
          <p:nvSpPr>
            <p:cNvPr id="59519"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0"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32" name="Group 129"/>
          <p:cNvGrpSpPr>
            <a:grpSpLocks/>
          </p:cNvGrpSpPr>
          <p:nvPr/>
        </p:nvGrpSpPr>
        <p:grpSpPr bwMode="auto">
          <a:xfrm>
            <a:off x="7270750" y="2981325"/>
            <a:ext cx="1168400" cy="1473200"/>
            <a:chOff x="4580" y="1878"/>
            <a:chExt cx="736" cy="928"/>
          </a:xfrm>
        </p:grpSpPr>
        <p:sp>
          <p:nvSpPr>
            <p:cNvPr id="59522"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3"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35" name="Group 132"/>
          <p:cNvGrpSpPr>
            <a:grpSpLocks/>
          </p:cNvGrpSpPr>
          <p:nvPr/>
        </p:nvGrpSpPr>
        <p:grpSpPr bwMode="auto">
          <a:xfrm>
            <a:off x="7270750" y="2981325"/>
            <a:ext cx="1168400" cy="1473200"/>
            <a:chOff x="4580" y="1878"/>
            <a:chExt cx="736" cy="928"/>
          </a:xfrm>
        </p:grpSpPr>
        <p:sp>
          <p:nvSpPr>
            <p:cNvPr id="59525"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6"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38" name="Group 135"/>
          <p:cNvGrpSpPr>
            <a:grpSpLocks/>
          </p:cNvGrpSpPr>
          <p:nvPr/>
        </p:nvGrpSpPr>
        <p:grpSpPr bwMode="auto">
          <a:xfrm>
            <a:off x="7270750" y="2981325"/>
            <a:ext cx="1168400" cy="1473200"/>
            <a:chOff x="4580" y="1878"/>
            <a:chExt cx="736" cy="928"/>
          </a:xfrm>
        </p:grpSpPr>
        <p:sp>
          <p:nvSpPr>
            <p:cNvPr id="59528"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9"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41" name="Group 138"/>
          <p:cNvGrpSpPr>
            <a:grpSpLocks/>
          </p:cNvGrpSpPr>
          <p:nvPr/>
        </p:nvGrpSpPr>
        <p:grpSpPr bwMode="auto">
          <a:xfrm>
            <a:off x="7270750" y="2981325"/>
            <a:ext cx="1168400" cy="1473200"/>
            <a:chOff x="4580" y="1878"/>
            <a:chExt cx="736" cy="928"/>
          </a:xfrm>
        </p:grpSpPr>
        <p:sp>
          <p:nvSpPr>
            <p:cNvPr id="59531"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2"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44" name="Group 141"/>
          <p:cNvGrpSpPr>
            <a:grpSpLocks/>
          </p:cNvGrpSpPr>
          <p:nvPr/>
        </p:nvGrpSpPr>
        <p:grpSpPr bwMode="auto">
          <a:xfrm>
            <a:off x="7270750" y="2981325"/>
            <a:ext cx="1168400" cy="1473200"/>
            <a:chOff x="4580" y="1878"/>
            <a:chExt cx="736" cy="928"/>
          </a:xfrm>
        </p:grpSpPr>
        <p:sp>
          <p:nvSpPr>
            <p:cNvPr id="59534"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5"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47" name="Group 144"/>
          <p:cNvGrpSpPr>
            <a:grpSpLocks/>
          </p:cNvGrpSpPr>
          <p:nvPr/>
        </p:nvGrpSpPr>
        <p:grpSpPr bwMode="auto">
          <a:xfrm>
            <a:off x="7270750" y="2981325"/>
            <a:ext cx="1168400" cy="1473200"/>
            <a:chOff x="4580" y="1878"/>
            <a:chExt cx="736" cy="928"/>
          </a:xfrm>
        </p:grpSpPr>
        <p:sp>
          <p:nvSpPr>
            <p:cNvPr id="59537"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8"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54" name="Group 147"/>
          <p:cNvGrpSpPr>
            <a:grpSpLocks/>
          </p:cNvGrpSpPr>
          <p:nvPr/>
        </p:nvGrpSpPr>
        <p:grpSpPr bwMode="auto">
          <a:xfrm>
            <a:off x="7270750" y="2981325"/>
            <a:ext cx="1168400" cy="1473200"/>
            <a:chOff x="4580" y="1878"/>
            <a:chExt cx="736" cy="928"/>
          </a:xfrm>
        </p:grpSpPr>
        <p:sp>
          <p:nvSpPr>
            <p:cNvPr id="59540"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1"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57" name="Group 150"/>
          <p:cNvGrpSpPr>
            <a:grpSpLocks/>
          </p:cNvGrpSpPr>
          <p:nvPr/>
        </p:nvGrpSpPr>
        <p:grpSpPr bwMode="auto">
          <a:xfrm>
            <a:off x="7270750" y="2981325"/>
            <a:ext cx="1168400" cy="1473200"/>
            <a:chOff x="4580" y="1878"/>
            <a:chExt cx="736" cy="928"/>
          </a:xfrm>
        </p:grpSpPr>
        <p:sp>
          <p:nvSpPr>
            <p:cNvPr id="59543"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4"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60" name="Group 153"/>
          <p:cNvGrpSpPr>
            <a:grpSpLocks/>
          </p:cNvGrpSpPr>
          <p:nvPr/>
        </p:nvGrpSpPr>
        <p:grpSpPr bwMode="auto">
          <a:xfrm>
            <a:off x="7270750" y="2981325"/>
            <a:ext cx="1168400" cy="1473200"/>
            <a:chOff x="4580" y="1878"/>
            <a:chExt cx="736" cy="928"/>
          </a:xfrm>
        </p:grpSpPr>
        <p:sp>
          <p:nvSpPr>
            <p:cNvPr id="59546"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7"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63" name="Group 156"/>
          <p:cNvGrpSpPr>
            <a:grpSpLocks/>
          </p:cNvGrpSpPr>
          <p:nvPr/>
        </p:nvGrpSpPr>
        <p:grpSpPr bwMode="auto">
          <a:xfrm>
            <a:off x="7270750" y="2981325"/>
            <a:ext cx="1168400" cy="1473200"/>
            <a:chOff x="4580" y="1878"/>
            <a:chExt cx="736" cy="928"/>
          </a:xfrm>
        </p:grpSpPr>
        <p:sp>
          <p:nvSpPr>
            <p:cNvPr id="59549"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0"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64" name="Group 159"/>
          <p:cNvGrpSpPr>
            <a:grpSpLocks/>
          </p:cNvGrpSpPr>
          <p:nvPr/>
        </p:nvGrpSpPr>
        <p:grpSpPr bwMode="auto">
          <a:xfrm>
            <a:off x="7270750" y="2981325"/>
            <a:ext cx="1168400" cy="1473200"/>
            <a:chOff x="4580" y="1878"/>
            <a:chExt cx="736" cy="928"/>
          </a:xfrm>
        </p:grpSpPr>
        <p:sp>
          <p:nvSpPr>
            <p:cNvPr id="59552"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3"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65" name="Group 162"/>
          <p:cNvGrpSpPr>
            <a:grpSpLocks/>
          </p:cNvGrpSpPr>
          <p:nvPr/>
        </p:nvGrpSpPr>
        <p:grpSpPr bwMode="auto">
          <a:xfrm>
            <a:off x="7270750" y="2981325"/>
            <a:ext cx="1168400" cy="1473200"/>
            <a:chOff x="4580" y="1878"/>
            <a:chExt cx="736" cy="928"/>
          </a:xfrm>
        </p:grpSpPr>
        <p:sp>
          <p:nvSpPr>
            <p:cNvPr id="59555"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6"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69" name="Group 165"/>
          <p:cNvGrpSpPr>
            <a:grpSpLocks/>
          </p:cNvGrpSpPr>
          <p:nvPr/>
        </p:nvGrpSpPr>
        <p:grpSpPr bwMode="auto">
          <a:xfrm>
            <a:off x="7270750" y="2981325"/>
            <a:ext cx="1168400" cy="1473200"/>
            <a:chOff x="4580" y="1878"/>
            <a:chExt cx="736" cy="928"/>
          </a:xfrm>
        </p:grpSpPr>
        <p:sp>
          <p:nvSpPr>
            <p:cNvPr id="59558"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9"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70" name="Group 168"/>
          <p:cNvGrpSpPr>
            <a:grpSpLocks/>
          </p:cNvGrpSpPr>
          <p:nvPr/>
        </p:nvGrpSpPr>
        <p:grpSpPr bwMode="auto">
          <a:xfrm>
            <a:off x="7270750" y="2981325"/>
            <a:ext cx="1168400" cy="1473200"/>
            <a:chOff x="4580" y="1878"/>
            <a:chExt cx="736" cy="928"/>
          </a:xfrm>
        </p:grpSpPr>
        <p:sp>
          <p:nvSpPr>
            <p:cNvPr id="59561"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2"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74" name="Group 171"/>
          <p:cNvGrpSpPr>
            <a:grpSpLocks/>
          </p:cNvGrpSpPr>
          <p:nvPr/>
        </p:nvGrpSpPr>
        <p:grpSpPr bwMode="auto">
          <a:xfrm>
            <a:off x="7270750" y="2981325"/>
            <a:ext cx="1168400" cy="1473200"/>
            <a:chOff x="4580" y="1878"/>
            <a:chExt cx="736" cy="928"/>
          </a:xfrm>
        </p:grpSpPr>
        <p:sp>
          <p:nvSpPr>
            <p:cNvPr id="59564"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5"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75" name="Group 174"/>
          <p:cNvGrpSpPr>
            <a:grpSpLocks/>
          </p:cNvGrpSpPr>
          <p:nvPr/>
        </p:nvGrpSpPr>
        <p:grpSpPr bwMode="auto">
          <a:xfrm>
            <a:off x="7270750" y="2981325"/>
            <a:ext cx="1168400" cy="1473200"/>
            <a:chOff x="4580" y="1878"/>
            <a:chExt cx="736" cy="928"/>
          </a:xfrm>
        </p:grpSpPr>
        <p:sp>
          <p:nvSpPr>
            <p:cNvPr id="59567"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8"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79" name="Group 177"/>
          <p:cNvGrpSpPr>
            <a:grpSpLocks/>
          </p:cNvGrpSpPr>
          <p:nvPr/>
        </p:nvGrpSpPr>
        <p:grpSpPr bwMode="auto">
          <a:xfrm>
            <a:off x="7270750" y="2981325"/>
            <a:ext cx="1168400" cy="1473200"/>
            <a:chOff x="4580" y="1878"/>
            <a:chExt cx="736" cy="928"/>
          </a:xfrm>
        </p:grpSpPr>
        <p:sp>
          <p:nvSpPr>
            <p:cNvPr id="59570"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1"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80" name="Group 180"/>
          <p:cNvGrpSpPr>
            <a:grpSpLocks/>
          </p:cNvGrpSpPr>
          <p:nvPr/>
        </p:nvGrpSpPr>
        <p:grpSpPr bwMode="auto">
          <a:xfrm>
            <a:off x="7270750" y="2981325"/>
            <a:ext cx="1168400" cy="1473200"/>
            <a:chOff x="4580" y="1878"/>
            <a:chExt cx="736" cy="928"/>
          </a:xfrm>
        </p:grpSpPr>
        <p:sp>
          <p:nvSpPr>
            <p:cNvPr id="59573"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4"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6" name="Group 183"/>
          <p:cNvGrpSpPr>
            <a:grpSpLocks/>
          </p:cNvGrpSpPr>
          <p:nvPr/>
        </p:nvGrpSpPr>
        <p:grpSpPr bwMode="auto">
          <a:xfrm>
            <a:off x="7270750" y="2981325"/>
            <a:ext cx="1168400" cy="1473200"/>
            <a:chOff x="4580" y="1878"/>
            <a:chExt cx="736" cy="928"/>
          </a:xfrm>
        </p:grpSpPr>
        <p:sp>
          <p:nvSpPr>
            <p:cNvPr id="59576"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7"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87" name="Group 186"/>
          <p:cNvGrpSpPr>
            <a:grpSpLocks/>
          </p:cNvGrpSpPr>
          <p:nvPr/>
        </p:nvGrpSpPr>
        <p:grpSpPr bwMode="auto">
          <a:xfrm>
            <a:off x="7270750" y="2981325"/>
            <a:ext cx="1168400" cy="1473200"/>
            <a:chOff x="4580" y="1878"/>
            <a:chExt cx="736" cy="928"/>
          </a:xfrm>
        </p:grpSpPr>
        <p:sp>
          <p:nvSpPr>
            <p:cNvPr id="59579"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0"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88" name="Group 189"/>
          <p:cNvGrpSpPr>
            <a:grpSpLocks/>
          </p:cNvGrpSpPr>
          <p:nvPr/>
        </p:nvGrpSpPr>
        <p:grpSpPr bwMode="auto">
          <a:xfrm>
            <a:off x="6030913" y="2981325"/>
            <a:ext cx="1168400" cy="1473200"/>
            <a:chOff x="4580" y="1878"/>
            <a:chExt cx="736" cy="928"/>
          </a:xfrm>
        </p:grpSpPr>
        <p:sp>
          <p:nvSpPr>
            <p:cNvPr id="59582"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3"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9" name="Group 192"/>
          <p:cNvGrpSpPr>
            <a:grpSpLocks/>
          </p:cNvGrpSpPr>
          <p:nvPr/>
        </p:nvGrpSpPr>
        <p:grpSpPr bwMode="auto">
          <a:xfrm>
            <a:off x="6030913" y="2981325"/>
            <a:ext cx="1168400" cy="1473200"/>
            <a:chOff x="4580" y="1878"/>
            <a:chExt cx="736" cy="928"/>
          </a:xfrm>
        </p:grpSpPr>
        <p:sp>
          <p:nvSpPr>
            <p:cNvPr id="59585"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6"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0" name="Group 195"/>
          <p:cNvGrpSpPr>
            <a:grpSpLocks/>
          </p:cNvGrpSpPr>
          <p:nvPr/>
        </p:nvGrpSpPr>
        <p:grpSpPr bwMode="auto">
          <a:xfrm>
            <a:off x="7270750" y="2981325"/>
            <a:ext cx="1168400" cy="1473200"/>
            <a:chOff x="4580" y="1878"/>
            <a:chExt cx="736" cy="928"/>
          </a:xfrm>
        </p:grpSpPr>
        <p:sp>
          <p:nvSpPr>
            <p:cNvPr id="59588"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9"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91" name="Group 198"/>
          <p:cNvGrpSpPr>
            <a:grpSpLocks/>
          </p:cNvGrpSpPr>
          <p:nvPr/>
        </p:nvGrpSpPr>
        <p:grpSpPr bwMode="auto">
          <a:xfrm>
            <a:off x="7270750" y="2981325"/>
            <a:ext cx="1168400" cy="1473200"/>
            <a:chOff x="4580" y="1878"/>
            <a:chExt cx="736" cy="928"/>
          </a:xfrm>
        </p:grpSpPr>
        <p:sp>
          <p:nvSpPr>
            <p:cNvPr id="59591"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2"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92" name="Group 201"/>
          <p:cNvGrpSpPr>
            <a:grpSpLocks/>
          </p:cNvGrpSpPr>
          <p:nvPr/>
        </p:nvGrpSpPr>
        <p:grpSpPr bwMode="auto">
          <a:xfrm>
            <a:off x="7270750" y="2981325"/>
            <a:ext cx="1168400" cy="1473200"/>
            <a:chOff x="4580" y="1878"/>
            <a:chExt cx="736" cy="928"/>
          </a:xfrm>
        </p:grpSpPr>
        <p:sp>
          <p:nvSpPr>
            <p:cNvPr id="59594"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5"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93" name="Group 204"/>
          <p:cNvGrpSpPr>
            <a:grpSpLocks/>
          </p:cNvGrpSpPr>
          <p:nvPr/>
        </p:nvGrpSpPr>
        <p:grpSpPr bwMode="auto">
          <a:xfrm>
            <a:off x="7270750" y="2981325"/>
            <a:ext cx="1168400" cy="1473200"/>
            <a:chOff x="4580" y="1878"/>
            <a:chExt cx="736" cy="928"/>
          </a:xfrm>
        </p:grpSpPr>
        <p:sp>
          <p:nvSpPr>
            <p:cNvPr id="59597"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8"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94" name="Group 207"/>
          <p:cNvGrpSpPr>
            <a:grpSpLocks/>
          </p:cNvGrpSpPr>
          <p:nvPr/>
        </p:nvGrpSpPr>
        <p:grpSpPr bwMode="auto">
          <a:xfrm>
            <a:off x="7270750" y="2981325"/>
            <a:ext cx="1168400" cy="1473200"/>
            <a:chOff x="4580" y="1878"/>
            <a:chExt cx="736" cy="928"/>
          </a:xfrm>
        </p:grpSpPr>
        <p:sp>
          <p:nvSpPr>
            <p:cNvPr id="59600"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1"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95" name="Group 210"/>
          <p:cNvGrpSpPr>
            <a:grpSpLocks/>
          </p:cNvGrpSpPr>
          <p:nvPr/>
        </p:nvGrpSpPr>
        <p:grpSpPr bwMode="auto">
          <a:xfrm>
            <a:off x="7270750" y="2981325"/>
            <a:ext cx="1168400" cy="1473200"/>
            <a:chOff x="4580" y="1878"/>
            <a:chExt cx="736" cy="928"/>
          </a:xfrm>
        </p:grpSpPr>
        <p:sp>
          <p:nvSpPr>
            <p:cNvPr id="59603"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4"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96" name="Group 213"/>
          <p:cNvGrpSpPr>
            <a:grpSpLocks/>
          </p:cNvGrpSpPr>
          <p:nvPr/>
        </p:nvGrpSpPr>
        <p:grpSpPr bwMode="auto">
          <a:xfrm>
            <a:off x="7270750" y="2981325"/>
            <a:ext cx="1168400" cy="1473200"/>
            <a:chOff x="4580" y="1878"/>
            <a:chExt cx="736" cy="928"/>
          </a:xfrm>
        </p:grpSpPr>
        <p:sp>
          <p:nvSpPr>
            <p:cNvPr id="59606"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7"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97" name="Group 216"/>
          <p:cNvGrpSpPr>
            <a:grpSpLocks/>
          </p:cNvGrpSpPr>
          <p:nvPr/>
        </p:nvGrpSpPr>
        <p:grpSpPr bwMode="auto">
          <a:xfrm>
            <a:off x="7270750" y="2981325"/>
            <a:ext cx="1168400" cy="1473200"/>
            <a:chOff x="4580" y="1878"/>
            <a:chExt cx="736" cy="928"/>
          </a:xfrm>
        </p:grpSpPr>
        <p:sp>
          <p:nvSpPr>
            <p:cNvPr id="59609"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0"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98" name="Group 219"/>
          <p:cNvGrpSpPr>
            <a:grpSpLocks/>
          </p:cNvGrpSpPr>
          <p:nvPr/>
        </p:nvGrpSpPr>
        <p:grpSpPr bwMode="auto">
          <a:xfrm>
            <a:off x="7270750" y="2981325"/>
            <a:ext cx="1168400" cy="1473200"/>
            <a:chOff x="4580" y="1878"/>
            <a:chExt cx="736" cy="928"/>
          </a:xfrm>
        </p:grpSpPr>
        <p:sp>
          <p:nvSpPr>
            <p:cNvPr id="59612"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3"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9" name="Group 222"/>
          <p:cNvGrpSpPr>
            <a:grpSpLocks/>
          </p:cNvGrpSpPr>
          <p:nvPr/>
        </p:nvGrpSpPr>
        <p:grpSpPr bwMode="auto">
          <a:xfrm>
            <a:off x="7270750" y="2981325"/>
            <a:ext cx="1168400" cy="1473200"/>
            <a:chOff x="4580" y="1878"/>
            <a:chExt cx="736" cy="928"/>
          </a:xfrm>
        </p:grpSpPr>
        <p:sp>
          <p:nvSpPr>
            <p:cNvPr id="59615"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6"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00" name="Group 225"/>
          <p:cNvGrpSpPr>
            <a:grpSpLocks/>
          </p:cNvGrpSpPr>
          <p:nvPr/>
        </p:nvGrpSpPr>
        <p:grpSpPr bwMode="auto">
          <a:xfrm>
            <a:off x="7270750" y="2981325"/>
            <a:ext cx="1168400" cy="1473200"/>
            <a:chOff x="4580" y="1878"/>
            <a:chExt cx="736" cy="928"/>
          </a:xfrm>
        </p:grpSpPr>
        <p:sp>
          <p:nvSpPr>
            <p:cNvPr id="59618"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9"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701" name="Group 228"/>
          <p:cNvGrpSpPr>
            <a:grpSpLocks/>
          </p:cNvGrpSpPr>
          <p:nvPr/>
        </p:nvGrpSpPr>
        <p:grpSpPr bwMode="auto">
          <a:xfrm>
            <a:off x="7270750" y="2981325"/>
            <a:ext cx="1168400" cy="1473200"/>
            <a:chOff x="4580" y="1878"/>
            <a:chExt cx="736" cy="928"/>
          </a:xfrm>
        </p:grpSpPr>
        <p:sp>
          <p:nvSpPr>
            <p:cNvPr id="59621"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2"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702" name="Group 231"/>
          <p:cNvGrpSpPr>
            <a:grpSpLocks/>
          </p:cNvGrpSpPr>
          <p:nvPr/>
        </p:nvGrpSpPr>
        <p:grpSpPr bwMode="auto">
          <a:xfrm>
            <a:off x="7270750" y="2981325"/>
            <a:ext cx="1168400" cy="1473200"/>
            <a:chOff x="4580" y="1878"/>
            <a:chExt cx="736" cy="928"/>
          </a:xfrm>
        </p:grpSpPr>
        <p:sp>
          <p:nvSpPr>
            <p:cNvPr id="59624"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5"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703" name="Group 234"/>
          <p:cNvGrpSpPr>
            <a:grpSpLocks/>
          </p:cNvGrpSpPr>
          <p:nvPr/>
        </p:nvGrpSpPr>
        <p:grpSpPr bwMode="auto">
          <a:xfrm>
            <a:off x="7270750" y="2981325"/>
            <a:ext cx="1168400" cy="1473200"/>
            <a:chOff x="4580" y="1878"/>
            <a:chExt cx="736" cy="928"/>
          </a:xfrm>
        </p:grpSpPr>
        <p:sp>
          <p:nvSpPr>
            <p:cNvPr id="59627"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8"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704" name="Group 237"/>
          <p:cNvGrpSpPr>
            <a:grpSpLocks/>
          </p:cNvGrpSpPr>
          <p:nvPr/>
        </p:nvGrpSpPr>
        <p:grpSpPr bwMode="auto">
          <a:xfrm>
            <a:off x="7270750" y="2981325"/>
            <a:ext cx="1168400" cy="1473200"/>
            <a:chOff x="4580" y="1878"/>
            <a:chExt cx="736" cy="928"/>
          </a:xfrm>
        </p:grpSpPr>
        <p:sp>
          <p:nvSpPr>
            <p:cNvPr id="59630"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1"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705" name="Group 240"/>
          <p:cNvGrpSpPr>
            <a:grpSpLocks/>
          </p:cNvGrpSpPr>
          <p:nvPr/>
        </p:nvGrpSpPr>
        <p:grpSpPr bwMode="auto">
          <a:xfrm>
            <a:off x="7270750" y="2981325"/>
            <a:ext cx="1168400" cy="1473200"/>
            <a:chOff x="4580" y="1878"/>
            <a:chExt cx="736" cy="928"/>
          </a:xfrm>
        </p:grpSpPr>
        <p:sp>
          <p:nvSpPr>
            <p:cNvPr id="59633"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4"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706" name="Group 243"/>
          <p:cNvGrpSpPr>
            <a:grpSpLocks/>
          </p:cNvGrpSpPr>
          <p:nvPr/>
        </p:nvGrpSpPr>
        <p:grpSpPr bwMode="auto">
          <a:xfrm>
            <a:off x="7270750" y="2981325"/>
            <a:ext cx="1168400" cy="1473200"/>
            <a:chOff x="4580" y="1878"/>
            <a:chExt cx="736" cy="928"/>
          </a:xfrm>
        </p:grpSpPr>
        <p:sp>
          <p:nvSpPr>
            <p:cNvPr id="59636"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7"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707" name="Group 246"/>
          <p:cNvGrpSpPr>
            <a:grpSpLocks/>
          </p:cNvGrpSpPr>
          <p:nvPr/>
        </p:nvGrpSpPr>
        <p:grpSpPr bwMode="auto">
          <a:xfrm>
            <a:off x="7270750" y="2981325"/>
            <a:ext cx="1168400" cy="1473200"/>
            <a:chOff x="4580" y="1878"/>
            <a:chExt cx="736" cy="928"/>
          </a:xfrm>
        </p:grpSpPr>
        <p:sp>
          <p:nvSpPr>
            <p:cNvPr id="59639"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0"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708" name="Group 249"/>
          <p:cNvGrpSpPr>
            <a:grpSpLocks/>
          </p:cNvGrpSpPr>
          <p:nvPr/>
        </p:nvGrpSpPr>
        <p:grpSpPr bwMode="auto">
          <a:xfrm>
            <a:off x="7270750" y="2981325"/>
            <a:ext cx="1168400" cy="1473200"/>
            <a:chOff x="4580" y="1878"/>
            <a:chExt cx="736" cy="928"/>
          </a:xfrm>
        </p:grpSpPr>
        <p:sp>
          <p:nvSpPr>
            <p:cNvPr id="59642"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3"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709" name="Group 252"/>
          <p:cNvGrpSpPr>
            <a:grpSpLocks/>
          </p:cNvGrpSpPr>
          <p:nvPr/>
        </p:nvGrpSpPr>
        <p:grpSpPr bwMode="auto">
          <a:xfrm>
            <a:off x="7270750" y="2981325"/>
            <a:ext cx="1168400" cy="1473200"/>
            <a:chOff x="4580" y="1878"/>
            <a:chExt cx="736" cy="928"/>
          </a:xfrm>
        </p:grpSpPr>
        <p:sp>
          <p:nvSpPr>
            <p:cNvPr id="59645"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6"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10" name="Group 255"/>
          <p:cNvGrpSpPr>
            <a:grpSpLocks/>
          </p:cNvGrpSpPr>
          <p:nvPr/>
        </p:nvGrpSpPr>
        <p:grpSpPr bwMode="auto">
          <a:xfrm>
            <a:off x="6030913" y="2981325"/>
            <a:ext cx="1168400" cy="1473200"/>
            <a:chOff x="4580" y="1878"/>
            <a:chExt cx="736" cy="928"/>
          </a:xfrm>
        </p:grpSpPr>
        <p:sp>
          <p:nvSpPr>
            <p:cNvPr id="59648"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9"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9650"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9651"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9652"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9653"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9655"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9656"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9711" name="Group 265"/>
          <p:cNvGrpSpPr>
            <a:grpSpLocks/>
          </p:cNvGrpSpPr>
          <p:nvPr/>
        </p:nvGrpSpPr>
        <p:grpSpPr bwMode="auto">
          <a:xfrm>
            <a:off x="3162300" y="3373438"/>
            <a:ext cx="120650" cy="693737"/>
            <a:chOff x="1939" y="2444"/>
            <a:chExt cx="81" cy="463"/>
          </a:xfrm>
        </p:grpSpPr>
        <p:sp>
          <p:nvSpPr>
            <p:cNvPr id="59658"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59"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2" name="Group 268"/>
          <p:cNvGrpSpPr>
            <a:grpSpLocks/>
          </p:cNvGrpSpPr>
          <p:nvPr/>
        </p:nvGrpSpPr>
        <p:grpSpPr bwMode="auto">
          <a:xfrm>
            <a:off x="5843588" y="3373438"/>
            <a:ext cx="120650" cy="693737"/>
            <a:chOff x="1939" y="2444"/>
            <a:chExt cx="81" cy="463"/>
          </a:xfrm>
        </p:grpSpPr>
        <p:sp>
          <p:nvSpPr>
            <p:cNvPr id="59661"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62"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3" name="Group 271"/>
          <p:cNvGrpSpPr>
            <a:grpSpLocks/>
          </p:cNvGrpSpPr>
          <p:nvPr/>
        </p:nvGrpSpPr>
        <p:grpSpPr bwMode="auto">
          <a:xfrm>
            <a:off x="706438" y="2768600"/>
            <a:ext cx="7731125" cy="1905000"/>
            <a:chOff x="445" y="1744"/>
            <a:chExt cx="4870" cy="1200"/>
          </a:xfrm>
        </p:grpSpPr>
        <p:grpSp>
          <p:nvGrpSpPr>
            <p:cNvPr id="59401" name="Group 272"/>
            <p:cNvGrpSpPr>
              <a:grpSpLocks/>
            </p:cNvGrpSpPr>
            <p:nvPr/>
          </p:nvGrpSpPr>
          <p:grpSpPr bwMode="auto">
            <a:xfrm>
              <a:off x="445" y="1744"/>
              <a:ext cx="734" cy="1200"/>
              <a:chOff x="448" y="1746"/>
              <a:chExt cx="724" cy="1188"/>
            </a:xfrm>
          </p:grpSpPr>
          <p:grpSp>
            <p:nvGrpSpPr>
              <p:cNvPr id="59406" name="Group 273"/>
              <p:cNvGrpSpPr>
                <a:grpSpLocks/>
              </p:cNvGrpSpPr>
              <p:nvPr/>
            </p:nvGrpSpPr>
            <p:grpSpPr bwMode="auto">
              <a:xfrm>
                <a:off x="454" y="1752"/>
                <a:ext cx="712" cy="1176"/>
                <a:chOff x="454" y="1752"/>
                <a:chExt cx="712" cy="1176"/>
              </a:xfrm>
            </p:grpSpPr>
            <p:sp>
              <p:nvSpPr>
                <p:cNvPr id="59666"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67"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68"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11" name="Group 277"/>
            <p:cNvGrpSpPr>
              <a:grpSpLocks/>
            </p:cNvGrpSpPr>
            <p:nvPr/>
          </p:nvGrpSpPr>
          <p:grpSpPr bwMode="auto">
            <a:xfrm>
              <a:off x="1225" y="1744"/>
              <a:ext cx="734" cy="1200"/>
              <a:chOff x="448" y="1746"/>
              <a:chExt cx="724" cy="1188"/>
            </a:xfrm>
          </p:grpSpPr>
          <p:grpSp>
            <p:nvGrpSpPr>
              <p:cNvPr id="59416" name="Group 278"/>
              <p:cNvGrpSpPr>
                <a:grpSpLocks/>
              </p:cNvGrpSpPr>
              <p:nvPr/>
            </p:nvGrpSpPr>
            <p:grpSpPr bwMode="auto">
              <a:xfrm>
                <a:off x="454" y="1752"/>
                <a:ext cx="712" cy="1176"/>
                <a:chOff x="454" y="1752"/>
                <a:chExt cx="712" cy="1176"/>
              </a:xfrm>
            </p:grpSpPr>
            <p:sp>
              <p:nvSpPr>
                <p:cNvPr id="59671"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2"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3"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21" name="Group 282"/>
            <p:cNvGrpSpPr>
              <a:grpSpLocks/>
            </p:cNvGrpSpPr>
            <p:nvPr/>
          </p:nvGrpSpPr>
          <p:grpSpPr bwMode="auto">
            <a:xfrm flipH="1">
              <a:off x="4581" y="1744"/>
              <a:ext cx="734" cy="1200"/>
              <a:chOff x="448" y="1746"/>
              <a:chExt cx="724" cy="1188"/>
            </a:xfrm>
          </p:grpSpPr>
          <p:grpSp>
            <p:nvGrpSpPr>
              <p:cNvPr id="59431" name="Group 283"/>
              <p:cNvGrpSpPr>
                <a:grpSpLocks/>
              </p:cNvGrpSpPr>
              <p:nvPr/>
            </p:nvGrpSpPr>
            <p:grpSpPr bwMode="auto">
              <a:xfrm>
                <a:off x="454" y="1752"/>
                <a:ext cx="712" cy="1176"/>
                <a:chOff x="454" y="1752"/>
                <a:chExt cx="712" cy="1176"/>
              </a:xfrm>
            </p:grpSpPr>
            <p:sp>
              <p:nvSpPr>
                <p:cNvPr id="59676"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7"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8"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34" name="Group 287"/>
            <p:cNvGrpSpPr>
              <a:grpSpLocks/>
            </p:cNvGrpSpPr>
            <p:nvPr/>
          </p:nvGrpSpPr>
          <p:grpSpPr bwMode="auto">
            <a:xfrm flipH="1">
              <a:off x="3799" y="1744"/>
              <a:ext cx="734" cy="1200"/>
              <a:chOff x="448" y="1746"/>
              <a:chExt cx="724" cy="1188"/>
            </a:xfrm>
          </p:grpSpPr>
          <p:grpSp>
            <p:nvGrpSpPr>
              <p:cNvPr id="59437" name="Group 288"/>
              <p:cNvGrpSpPr>
                <a:grpSpLocks/>
              </p:cNvGrpSpPr>
              <p:nvPr/>
            </p:nvGrpSpPr>
            <p:grpSpPr bwMode="auto">
              <a:xfrm>
                <a:off x="454" y="1752"/>
                <a:ext cx="712" cy="1176"/>
                <a:chOff x="454" y="1752"/>
                <a:chExt cx="712" cy="1176"/>
              </a:xfrm>
            </p:grpSpPr>
            <p:sp>
              <p:nvSpPr>
                <p:cNvPr id="59681"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82"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83"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9684"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9685"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6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9617"/>
                                        </p:tgtEl>
                                        <p:attrNameLst>
                                          <p:attrName>style.visibility</p:attrName>
                                        </p:attrNameLst>
                                      </p:cBhvr>
                                      <p:to>
                                        <p:strVal val="visible"/>
                                      </p:to>
                                    </p:set>
                                    <p:animEffect transition="in" filter="slide(fromTop)">
                                      <p:cBhvr>
                                        <p:cTn id="124" dur="500"/>
                                        <p:tgtEl>
                                          <p:spTgt spid="59617"/>
                                        </p:tgtEl>
                                      </p:cBhvr>
                                    </p:animEffect>
                                  </p:childTnLst>
                                </p:cTn>
                              </p:par>
                              <p:par>
                                <p:cTn id="125" presetID="12" presetClass="exit" presetSubtype="4" fill="hold" nodeType="withEffect">
                                  <p:stCondLst>
                                    <p:cond delay="17000"/>
                                  </p:stCondLst>
                                  <p:childTnLst>
                                    <p:animEffect transition="out" filter="slide(fromBottom)">
                                      <p:cBhvr>
                                        <p:cTn id="126" dur="500"/>
                                        <p:tgtEl>
                                          <p:spTgt spid="59617"/>
                                        </p:tgtEl>
                                      </p:cBhvr>
                                    </p:animEffect>
                                    <p:set>
                                      <p:cBhvr>
                                        <p:cTn id="127" dur="1" fill="hold">
                                          <p:stCondLst>
                                            <p:cond delay="499"/>
                                          </p:stCondLst>
                                        </p:cTn>
                                        <p:tgtEl>
                                          <p:spTgt spid="59617"/>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9620"/>
                                        </p:tgtEl>
                                        <p:attrNameLst>
                                          <p:attrName>style.visibility</p:attrName>
                                        </p:attrNameLst>
                                      </p:cBhvr>
                                      <p:to>
                                        <p:strVal val="visible"/>
                                      </p:to>
                                    </p:set>
                                    <p:animEffect transition="in" filter="slide(fromTop)">
                                      <p:cBhvr>
                                        <p:cTn id="130" dur="500"/>
                                        <p:tgtEl>
                                          <p:spTgt spid="59620"/>
                                        </p:tgtEl>
                                      </p:cBhvr>
                                    </p:animEffect>
                                  </p:childTnLst>
                                </p:cTn>
                              </p:par>
                              <p:par>
                                <p:cTn id="131" presetID="12" presetClass="exit" presetSubtype="4" fill="hold" nodeType="withEffect">
                                  <p:stCondLst>
                                    <p:cond delay="18000"/>
                                  </p:stCondLst>
                                  <p:childTnLst>
                                    <p:animEffect transition="out" filter="slide(fromBottom)">
                                      <p:cBhvr>
                                        <p:cTn id="132" dur="500"/>
                                        <p:tgtEl>
                                          <p:spTgt spid="59620"/>
                                        </p:tgtEl>
                                      </p:cBhvr>
                                    </p:animEffect>
                                    <p:set>
                                      <p:cBhvr>
                                        <p:cTn id="133" dur="1" fill="hold">
                                          <p:stCondLst>
                                            <p:cond delay="499"/>
                                          </p:stCondLst>
                                        </p:cTn>
                                        <p:tgtEl>
                                          <p:spTgt spid="59620"/>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9623"/>
                                        </p:tgtEl>
                                        <p:attrNameLst>
                                          <p:attrName>style.visibility</p:attrName>
                                        </p:attrNameLst>
                                      </p:cBhvr>
                                      <p:to>
                                        <p:strVal val="visible"/>
                                      </p:to>
                                    </p:set>
                                    <p:animEffect transition="in" filter="slide(fromTop)">
                                      <p:cBhvr>
                                        <p:cTn id="136" dur="500"/>
                                        <p:tgtEl>
                                          <p:spTgt spid="59623"/>
                                        </p:tgtEl>
                                      </p:cBhvr>
                                    </p:animEffect>
                                  </p:childTnLst>
                                </p:cTn>
                              </p:par>
                              <p:par>
                                <p:cTn id="137" presetID="12" presetClass="exit" presetSubtype="4" fill="hold" nodeType="withEffect">
                                  <p:stCondLst>
                                    <p:cond delay="19000"/>
                                  </p:stCondLst>
                                  <p:childTnLst>
                                    <p:animEffect transition="out" filter="slide(fromBottom)">
                                      <p:cBhvr>
                                        <p:cTn id="138" dur="500"/>
                                        <p:tgtEl>
                                          <p:spTgt spid="59623"/>
                                        </p:tgtEl>
                                      </p:cBhvr>
                                    </p:animEffect>
                                    <p:set>
                                      <p:cBhvr>
                                        <p:cTn id="139" dur="1" fill="hold">
                                          <p:stCondLst>
                                            <p:cond delay="499"/>
                                          </p:stCondLst>
                                        </p:cTn>
                                        <p:tgtEl>
                                          <p:spTgt spid="59623"/>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9626"/>
                                        </p:tgtEl>
                                        <p:attrNameLst>
                                          <p:attrName>style.visibility</p:attrName>
                                        </p:attrNameLst>
                                      </p:cBhvr>
                                      <p:to>
                                        <p:strVal val="visible"/>
                                      </p:to>
                                    </p:set>
                                    <p:animEffect transition="in" filter="slide(fromTop)">
                                      <p:cBhvr>
                                        <p:cTn id="142" dur="500"/>
                                        <p:tgtEl>
                                          <p:spTgt spid="59626"/>
                                        </p:tgtEl>
                                      </p:cBhvr>
                                    </p:animEffect>
                                  </p:childTnLst>
                                </p:cTn>
                              </p:par>
                              <p:par>
                                <p:cTn id="143" presetID="12" presetClass="exit" presetSubtype="4" fill="hold" nodeType="withEffect">
                                  <p:stCondLst>
                                    <p:cond delay="20000"/>
                                  </p:stCondLst>
                                  <p:childTnLst>
                                    <p:animEffect transition="out" filter="slide(fromBottom)">
                                      <p:cBhvr>
                                        <p:cTn id="144" dur="500"/>
                                        <p:tgtEl>
                                          <p:spTgt spid="59626"/>
                                        </p:tgtEl>
                                      </p:cBhvr>
                                    </p:animEffect>
                                    <p:set>
                                      <p:cBhvr>
                                        <p:cTn id="145" dur="1" fill="hold">
                                          <p:stCondLst>
                                            <p:cond delay="499"/>
                                          </p:stCondLst>
                                        </p:cTn>
                                        <p:tgtEl>
                                          <p:spTgt spid="59626"/>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9629"/>
                                        </p:tgtEl>
                                        <p:attrNameLst>
                                          <p:attrName>style.visibility</p:attrName>
                                        </p:attrNameLst>
                                      </p:cBhvr>
                                      <p:to>
                                        <p:strVal val="visible"/>
                                      </p:to>
                                    </p:set>
                                    <p:animEffect transition="in" filter="slide(fromTop)">
                                      <p:cBhvr>
                                        <p:cTn id="151" dur="500"/>
                                        <p:tgtEl>
                                          <p:spTgt spid="59629"/>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9632"/>
                                        </p:tgtEl>
                                        <p:attrNameLst>
                                          <p:attrName>style.visibility</p:attrName>
                                        </p:attrNameLst>
                                      </p:cBhvr>
                                      <p:to>
                                        <p:strVal val="visible"/>
                                      </p:to>
                                    </p:set>
                                    <p:animEffect transition="in" filter="slide(fromTop)">
                                      <p:cBhvr>
                                        <p:cTn id="154" dur="500"/>
                                        <p:tgtEl>
                                          <p:spTgt spid="59632"/>
                                        </p:tgtEl>
                                      </p:cBhvr>
                                    </p:animEffect>
                                  </p:childTnLst>
                                </p:cTn>
                              </p:par>
                              <p:par>
                                <p:cTn id="155" presetID="12" presetClass="exit" presetSubtype="4" fill="hold" nodeType="withEffect">
                                  <p:stCondLst>
                                    <p:cond delay="21000"/>
                                  </p:stCondLst>
                                  <p:childTnLst>
                                    <p:animEffect transition="out" filter="slide(fromBottom)">
                                      <p:cBhvr>
                                        <p:cTn id="156" dur="500"/>
                                        <p:tgtEl>
                                          <p:spTgt spid="59632"/>
                                        </p:tgtEl>
                                      </p:cBhvr>
                                    </p:animEffect>
                                    <p:set>
                                      <p:cBhvr>
                                        <p:cTn id="157" dur="1" fill="hold">
                                          <p:stCondLst>
                                            <p:cond delay="499"/>
                                          </p:stCondLst>
                                        </p:cTn>
                                        <p:tgtEl>
                                          <p:spTgt spid="5963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9635"/>
                                        </p:tgtEl>
                                        <p:attrNameLst>
                                          <p:attrName>style.visibility</p:attrName>
                                        </p:attrNameLst>
                                      </p:cBhvr>
                                      <p:to>
                                        <p:strVal val="visible"/>
                                      </p:to>
                                    </p:set>
                                    <p:animEffect transition="in" filter="slide(fromTop)">
                                      <p:cBhvr>
                                        <p:cTn id="160" dur="500"/>
                                        <p:tgtEl>
                                          <p:spTgt spid="59635"/>
                                        </p:tgtEl>
                                      </p:cBhvr>
                                    </p:animEffect>
                                  </p:childTnLst>
                                </p:cTn>
                              </p:par>
                              <p:par>
                                <p:cTn id="161" presetID="12" presetClass="exit" presetSubtype="4" fill="hold" nodeType="withEffect">
                                  <p:stCondLst>
                                    <p:cond delay="22000"/>
                                  </p:stCondLst>
                                  <p:childTnLst>
                                    <p:animEffect transition="out" filter="slide(fromBottom)">
                                      <p:cBhvr>
                                        <p:cTn id="162" dur="500"/>
                                        <p:tgtEl>
                                          <p:spTgt spid="59635"/>
                                        </p:tgtEl>
                                      </p:cBhvr>
                                    </p:animEffect>
                                    <p:set>
                                      <p:cBhvr>
                                        <p:cTn id="163" dur="1" fill="hold">
                                          <p:stCondLst>
                                            <p:cond delay="499"/>
                                          </p:stCondLst>
                                        </p:cTn>
                                        <p:tgtEl>
                                          <p:spTgt spid="59635"/>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9638"/>
                                        </p:tgtEl>
                                        <p:attrNameLst>
                                          <p:attrName>style.visibility</p:attrName>
                                        </p:attrNameLst>
                                      </p:cBhvr>
                                      <p:to>
                                        <p:strVal val="visible"/>
                                      </p:to>
                                    </p:set>
                                    <p:animEffect transition="in" filter="slide(fromTop)">
                                      <p:cBhvr>
                                        <p:cTn id="166" dur="500"/>
                                        <p:tgtEl>
                                          <p:spTgt spid="59638"/>
                                        </p:tgtEl>
                                      </p:cBhvr>
                                    </p:animEffect>
                                  </p:childTnLst>
                                </p:cTn>
                              </p:par>
                              <p:par>
                                <p:cTn id="167" presetID="12" presetClass="exit" presetSubtype="4" fill="hold" nodeType="withEffect">
                                  <p:stCondLst>
                                    <p:cond delay="23000"/>
                                  </p:stCondLst>
                                  <p:childTnLst>
                                    <p:animEffect transition="out" filter="slide(fromBottom)">
                                      <p:cBhvr>
                                        <p:cTn id="168" dur="500"/>
                                        <p:tgtEl>
                                          <p:spTgt spid="59638"/>
                                        </p:tgtEl>
                                      </p:cBhvr>
                                    </p:animEffect>
                                    <p:set>
                                      <p:cBhvr>
                                        <p:cTn id="169" dur="1" fill="hold">
                                          <p:stCondLst>
                                            <p:cond delay="499"/>
                                          </p:stCondLst>
                                        </p:cTn>
                                        <p:tgtEl>
                                          <p:spTgt spid="59638"/>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9641"/>
                                        </p:tgtEl>
                                        <p:attrNameLst>
                                          <p:attrName>style.visibility</p:attrName>
                                        </p:attrNameLst>
                                      </p:cBhvr>
                                      <p:to>
                                        <p:strVal val="visible"/>
                                      </p:to>
                                    </p:set>
                                    <p:animEffect transition="in" filter="slide(fromTop)">
                                      <p:cBhvr>
                                        <p:cTn id="172" dur="500"/>
                                        <p:tgtEl>
                                          <p:spTgt spid="59641"/>
                                        </p:tgtEl>
                                      </p:cBhvr>
                                    </p:animEffect>
                                  </p:childTnLst>
                                </p:cTn>
                              </p:par>
                              <p:par>
                                <p:cTn id="173" presetID="12" presetClass="exit" presetSubtype="4" fill="hold" nodeType="withEffect">
                                  <p:stCondLst>
                                    <p:cond delay="24000"/>
                                  </p:stCondLst>
                                  <p:childTnLst>
                                    <p:animEffect transition="out" filter="slide(fromBottom)">
                                      <p:cBhvr>
                                        <p:cTn id="174" dur="500"/>
                                        <p:tgtEl>
                                          <p:spTgt spid="59641"/>
                                        </p:tgtEl>
                                      </p:cBhvr>
                                    </p:animEffect>
                                    <p:set>
                                      <p:cBhvr>
                                        <p:cTn id="175" dur="1" fill="hold">
                                          <p:stCondLst>
                                            <p:cond delay="499"/>
                                          </p:stCondLst>
                                        </p:cTn>
                                        <p:tgtEl>
                                          <p:spTgt spid="59641"/>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9644"/>
                                        </p:tgtEl>
                                        <p:attrNameLst>
                                          <p:attrName>style.visibility</p:attrName>
                                        </p:attrNameLst>
                                      </p:cBhvr>
                                      <p:to>
                                        <p:strVal val="visible"/>
                                      </p:to>
                                    </p:set>
                                    <p:animEffect transition="in" filter="slide(fromTop)">
                                      <p:cBhvr>
                                        <p:cTn id="178" dur="500"/>
                                        <p:tgtEl>
                                          <p:spTgt spid="59644"/>
                                        </p:tgtEl>
                                      </p:cBhvr>
                                    </p:animEffect>
                                  </p:childTnLst>
                                </p:cTn>
                              </p:par>
                              <p:par>
                                <p:cTn id="179" presetID="12" presetClass="exit" presetSubtype="4" fill="hold" nodeType="withEffect">
                                  <p:stCondLst>
                                    <p:cond delay="25000"/>
                                  </p:stCondLst>
                                  <p:childTnLst>
                                    <p:animEffect transition="out" filter="slide(fromBottom)">
                                      <p:cBhvr>
                                        <p:cTn id="180" dur="500"/>
                                        <p:tgtEl>
                                          <p:spTgt spid="59644"/>
                                        </p:tgtEl>
                                      </p:cBhvr>
                                    </p:animEffect>
                                    <p:set>
                                      <p:cBhvr>
                                        <p:cTn id="181" dur="1" fill="hold">
                                          <p:stCondLst>
                                            <p:cond delay="499"/>
                                          </p:stCondLst>
                                        </p:cTn>
                                        <p:tgtEl>
                                          <p:spTgt spid="59644"/>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9647"/>
                                        </p:tgtEl>
                                        <p:attrNameLst>
                                          <p:attrName>style.visibility</p:attrName>
                                        </p:attrNameLst>
                                      </p:cBhvr>
                                      <p:to>
                                        <p:strVal val="visible"/>
                                      </p:to>
                                    </p:set>
                                    <p:animEffect transition="in" filter="slide(fromTop)">
                                      <p:cBhvr>
                                        <p:cTn id="184" dur="500"/>
                                        <p:tgtEl>
                                          <p:spTgt spid="59647"/>
                                        </p:tgtEl>
                                      </p:cBhvr>
                                    </p:animEffect>
                                  </p:childTnLst>
                                </p:cTn>
                              </p:par>
                              <p:par>
                                <p:cTn id="185" presetID="12" presetClass="exit" presetSubtype="4" fill="hold" nodeType="withEffect">
                                  <p:stCondLst>
                                    <p:cond delay="26000"/>
                                  </p:stCondLst>
                                  <p:childTnLst>
                                    <p:animEffect transition="out" filter="slide(fromBottom)">
                                      <p:cBhvr>
                                        <p:cTn id="186" dur="500"/>
                                        <p:tgtEl>
                                          <p:spTgt spid="59647"/>
                                        </p:tgtEl>
                                      </p:cBhvr>
                                    </p:animEffect>
                                    <p:set>
                                      <p:cBhvr>
                                        <p:cTn id="187" dur="1" fill="hold">
                                          <p:stCondLst>
                                            <p:cond delay="499"/>
                                          </p:stCondLst>
                                        </p:cTn>
                                        <p:tgtEl>
                                          <p:spTgt spid="59647"/>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9654"/>
                                        </p:tgtEl>
                                        <p:attrNameLst>
                                          <p:attrName>style.visibility</p:attrName>
                                        </p:attrNameLst>
                                      </p:cBhvr>
                                      <p:to>
                                        <p:strVal val="visible"/>
                                      </p:to>
                                    </p:set>
                                    <p:animEffect transition="in" filter="slide(fromTop)">
                                      <p:cBhvr>
                                        <p:cTn id="190" dur="500"/>
                                        <p:tgtEl>
                                          <p:spTgt spid="59654"/>
                                        </p:tgtEl>
                                      </p:cBhvr>
                                    </p:animEffect>
                                  </p:childTnLst>
                                </p:cTn>
                              </p:par>
                              <p:par>
                                <p:cTn id="191" presetID="12" presetClass="exit" presetSubtype="4" fill="hold" nodeType="withEffect">
                                  <p:stCondLst>
                                    <p:cond delay="27000"/>
                                  </p:stCondLst>
                                  <p:childTnLst>
                                    <p:animEffect transition="out" filter="slide(fromBottom)">
                                      <p:cBhvr>
                                        <p:cTn id="192" dur="500"/>
                                        <p:tgtEl>
                                          <p:spTgt spid="59654"/>
                                        </p:tgtEl>
                                      </p:cBhvr>
                                    </p:animEffect>
                                    <p:set>
                                      <p:cBhvr>
                                        <p:cTn id="193" dur="1" fill="hold">
                                          <p:stCondLst>
                                            <p:cond delay="499"/>
                                          </p:stCondLst>
                                        </p:cTn>
                                        <p:tgtEl>
                                          <p:spTgt spid="59654"/>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9657"/>
                                        </p:tgtEl>
                                        <p:attrNameLst>
                                          <p:attrName>style.visibility</p:attrName>
                                        </p:attrNameLst>
                                      </p:cBhvr>
                                      <p:to>
                                        <p:strVal val="visible"/>
                                      </p:to>
                                    </p:set>
                                    <p:animEffect transition="in" filter="slide(fromTop)">
                                      <p:cBhvr>
                                        <p:cTn id="196" dur="500"/>
                                        <p:tgtEl>
                                          <p:spTgt spid="59657"/>
                                        </p:tgtEl>
                                      </p:cBhvr>
                                    </p:animEffect>
                                  </p:childTnLst>
                                </p:cTn>
                              </p:par>
                              <p:par>
                                <p:cTn id="197" presetID="12" presetClass="exit" presetSubtype="4" fill="hold" nodeType="withEffect">
                                  <p:stCondLst>
                                    <p:cond delay="28000"/>
                                  </p:stCondLst>
                                  <p:childTnLst>
                                    <p:animEffect transition="out" filter="slide(fromBottom)">
                                      <p:cBhvr>
                                        <p:cTn id="198" dur="500"/>
                                        <p:tgtEl>
                                          <p:spTgt spid="59657"/>
                                        </p:tgtEl>
                                      </p:cBhvr>
                                    </p:animEffect>
                                    <p:set>
                                      <p:cBhvr>
                                        <p:cTn id="199" dur="1" fill="hold">
                                          <p:stCondLst>
                                            <p:cond delay="499"/>
                                          </p:stCondLst>
                                        </p:cTn>
                                        <p:tgtEl>
                                          <p:spTgt spid="59657"/>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9660"/>
                                        </p:tgtEl>
                                        <p:attrNameLst>
                                          <p:attrName>style.visibility</p:attrName>
                                        </p:attrNameLst>
                                      </p:cBhvr>
                                      <p:to>
                                        <p:strVal val="visible"/>
                                      </p:to>
                                    </p:set>
                                    <p:animEffect transition="in" filter="slide(fromTop)">
                                      <p:cBhvr>
                                        <p:cTn id="202" dur="500"/>
                                        <p:tgtEl>
                                          <p:spTgt spid="59660"/>
                                        </p:tgtEl>
                                      </p:cBhvr>
                                    </p:animEffect>
                                  </p:childTnLst>
                                </p:cTn>
                              </p:par>
                              <p:par>
                                <p:cTn id="203" presetID="12" presetClass="exit" presetSubtype="4" fill="hold" nodeType="withEffect">
                                  <p:stCondLst>
                                    <p:cond delay="29000"/>
                                  </p:stCondLst>
                                  <p:childTnLst>
                                    <p:animEffect transition="out" filter="slide(fromBottom)">
                                      <p:cBhvr>
                                        <p:cTn id="204" dur="500"/>
                                        <p:tgtEl>
                                          <p:spTgt spid="59660"/>
                                        </p:tgtEl>
                                      </p:cBhvr>
                                    </p:animEffect>
                                    <p:set>
                                      <p:cBhvr>
                                        <p:cTn id="205" dur="1" fill="hold">
                                          <p:stCondLst>
                                            <p:cond delay="499"/>
                                          </p:stCondLst>
                                        </p:cTn>
                                        <p:tgtEl>
                                          <p:spTgt spid="59660"/>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9663"/>
                                        </p:tgtEl>
                                        <p:attrNameLst>
                                          <p:attrName>style.visibility</p:attrName>
                                        </p:attrNameLst>
                                      </p:cBhvr>
                                      <p:to>
                                        <p:strVal val="visible"/>
                                      </p:to>
                                    </p:set>
                                    <p:animEffect transition="in" filter="slide(fromTop)">
                                      <p:cBhvr>
                                        <p:cTn id="208" dur="500"/>
                                        <p:tgtEl>
                                          <p:spTgt spid="59663"/>
                                        </p:tgtEl>
                                      </p:cBhvr>
                                    </p:animEffect>
                                  </p:childTnLst>
                                </p:cTn>
                              </p:par>
                              <p:par>
                                <p:cTn id="209" presetID="12" presetClass="exit" presetSubtype="4" fill="hold" nodeType="withEffect">
                                  <p:stCondLst>
                                    <p:cond delay="30000"/>
                                  </p:stCondLst>
                                  <p:childTnLst>
                                    <p:animEffect transition="out" filter="slide(fromBottom)">
                                      <p:cBhvr>
                                        <p:cTn id="210" dur="500"/>
                                        <p:tgtEl>
                                          <p:spTgt spid="59629"/>
                                        </p:tgtEl>
                                      </p:cBhvr>
                                    </p:animEffect>
                                    <p:set>
                                      <p:cBhvr>
                                        <p:cTn id="211" dur="1" fill="hold">
                                          <p:stCondLst>
                                            <p:cond delay="499"/>
                                          </p:stCondLst>
                                        </p:cTn>
                                        <p:tgtEl>
                                          <p:spTgt spid="59629"/>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9664"/>
                                        </p:tgtEl>
                                        <p:attrNameLst>
                                          <p:attrName>style.visibility</p:attrName>
                                        </p:attrNameLst>
                                      </p:cBhvr>
                                      <p:to>
                                        <p:strVal val="visible"/>
                                      </p:to>
                                    </p:set>
                                    <p:animEffect transition="in" filter="slide(fromTop)">
                                      <p:cBhvr>
                                        <p:cTn id="214" dur="500"/>
                                        <p:tgtEl>
                                          <p:spTgt spid="59664"/>
                                        </p:tgtEl>
                                      </p:cBhvr>
                                    </p:animEffect>
                                  </p:childTnLst>
                                </p:cTn>
                              </p:par>
                              <p:par>
                                <p:cTn id="215" presetID="12" presetClass="exit" presetSubtype="4" fill="hold" nodeType="withEffect">
                                  <p:stCondLst>
                                    <p:cond delay="30000"/>
                                  </p:stCondLst>
                                  <p:childTnLst>
                                    <p:animEffect transition="out" filter="slide(fromBottom)">
                                      <p:cBhvr>
                                        <p:cTn id="216" dur="500"/>
                                        <p:tgtEl>
                                          <p:spTgt spid="59663"/>
                                        </p:tgtEl>
                                      </p:cBhvr>
                                    </p:animEffect>
                                    <p:set>
                                      <p:cBhvr>
                                        <p:cTn id="217" dur="1" fill="hold">
                                          <p:stCondLst>
                                            <p:cond delay="499"/>
                                          </p:stCondLst>
                                        </p:cTn>
                                        <p:tgtEl>
                                          <p:spTgt spid="59663"/>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9688"/>
                                        </p:tgtEl>
                                        <p:attrNameLst>
                                          <p:attrName>style.visibility</p:attrName>
                                        </p:attrNameLst>
                                      </p:cBhvr>
                                      <p:to>
                                        <p:strVal val="visible"/>
                                      </p:to>
                                    </p:set>
                                    <p:animEffect transition="in" filter="slide(fromTop)">
                                      <p:cBhvr>
                                        <p:cTn id="220" dur="500"/>
                                        <p:tgtEl>
                                          <p:spTgt spid="59688"/>
                                        </p:tgtEl>
                                      </p:cBhvr>
                                    </p:animEffect>
                                  </p:childTnLst>
                                </p:cTn>
                              </p:par>
                              <p:par>
                                <p:cTn id="221" presetID="12" presetClass="exit" presetSubtype="4" fill="hold" nodeType="withEffect">
                                  <p:stCondLst>
                                    <p:cond delay="31000"/>
                                  </p:stCondLst>
                                  <p:childTnLst>
                                    <p:animEffect transition="out" filter="slide(fromBottom)">
                                      <p:cBhvr>
                                        <p:cTn id="222" dur="500"/>
                                        <p:tgtEl>
                                          <p:spTgt spid="59664"/>
                                        </p:tgtEl>
                                      </p:cBhvr>
                                    </p:animEffect>
                                    <p:set>
                                      <p:cBhvr>
                                        <p:cTn id="223" dur="1" fill="hold">
                                          <p:stCondLst>
                                            <p:cond delay="499"/>
                                          </p:stCondLst>
                                        </p:cTn>
                                        <p:tgtEl>
                                          <p:spTgt spid="59664"/>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9665"/>
                                        </p:tgtEl>
                                        <p:attrNameLst>
                                          <p:attrName>style.visibility</p:attrName>
                                        </p:attrNameLst>
                                      </p:cBhvr>
                                      <p:to>
                                        <p:strVal val="visible"/>
                                      </p:to>
                                    </p:set>
                                    <p:animEffect transition="in" filter="slide(fromTop)">
                                      <p:cBhvr>
                                        <p:cTn id="226" dur="500"/>
                                        <p:tgtEl>
                                          <p:spTgt spid="59665"/>
                                        </p:tgtEl>
                                      </p:cBhvr>
                                    </p:animEffect>
                                  </p:childTnLst>
                                </p:cTn>
                              </p:par>
                              <p:par>
                                <p:cTn id="227" presetID="12" presetClass="exit" presetSubtype="4" fill="hold" nodeType="withEffect">
                                  <p:stCondLst>
                                    <p:cond delay="32000"/>
                                  </p:stCondLst>
                                  <p:childTnLst>
                                    <p:animEffect transition="out" filter="slide(fromBottom)">
                                      <p:cBhvr>
                                        <p:cTn id="228" dur="500"/>
                                        <p:tgtEl>
                                          <p:spTgt spid="59665"/>
                                        </p:tgtEl>
                                      </p:cBhvr>
                                    </p:animEffect>
                                    <p:set>
                                      <p:cBhvr>
                                        <p:cTn id="229" dur="1" fill="hold">
                                          <p:stCondLst>
                                            <p:cond delay="499"/>
                                          </p:stCondLst>
                                        </p:cTn>
                                        <p:tgtEl>
                                          <p:spTgt spid="59665"/>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9669"/>
                                        </p:tgtEl>
                                        <p:attrNameLst>
                                          <p:attrName>style.visibility</p:attrName>
                                        </p:attrNameLst>
                                      </p:cBhvr>
                                      <p:to>
                                        <p:strVal val="visible"/>
                                      </p:to>
                                    </p:set>
                                    <p:animEffect transition="in" filter="slide(fromTop)">
                                      <p:cBhvr>
                                        <p:cTn id="232" dur="500"/>
                                        <p:tgtEl>
                                          <p:spTgt spid="59669"/>
                                        </p:tgtEl>
                                      </p:cBhvr>
                                    </p:animEffect>
                                  </p:childTnLst>
                                </p:cTn>
                              </p:par>
                              <p:par>
                                <p:cTn id="233" presetID="12" presetClass="exit" presetSubtype="4" fill="hold" nodeType="withEffect">
                                  <p:stCondLst>
                                    <p:cond delay="33000"/>
                                  </p:stCondLst>
                                  <p:childTnLst>
                                    <p:animEffect transition="out" filter="slide(fromBottom)">
                                      <p:cBhvr>
                                        <p:cTn id="234" dur="500"/>
                                        <p:tgtEl>
                                          <p:spTgt spid="59669"/>
                                        </p:tgtEl>
                                      </p:cBhvr>
                                    </p:animEffect>
                                    <p:set>
                                      <p:cBhvr>
                                        <p:cTn id="235" dur="1" fill="hold">
                                          <p:stCondLst>
                                            <p:cond delay="499"/>
                                          </p:stCondLst>
                                        </p:cTn>
                                        <p:tgtEl>
                                          <p:spTgt spid="59669"/>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9670"/>
                                        </p:tgtEl>
                                        <p:attrNameLst>
                                          <p:attrName>style.visibility</p:attrName>
                                        </p:attrNameLst>
                                      </p:cBhvr>
                                      <p:to>
                                        <p:strVal val="visible"/>
                                      </p:to>
                                    </p:set>
                                    <p:animEffect transition="in" filter="slide(fromTop)">
                                      <p:cBhvr>
                                        <p:cTn id="238" dur="500"/>
                                        <p:tgtEl>
                                          <p:spTgt spid="59670"/>
                                        </p:tgtEl>
                                      </p:cBhvr>
                                    </p:animEffect>
                                  </p:childTnLst>
                                </p:cTn>
                              </p:par>
                              <p:par>
                                <p:cTn id="239" presetID="12" presetClass="exit" presetSubtype="4" fill="hold" nodeType="withEffect">
                                  <p:stCondLst>
                                    <p:cond delay="34000"/>
                                  </p:stCondLst>
                                  <p:childTnLst>
                                    <p:animEffect transition="out" filter="slide(fromBottom)">
                                      <p:cBhvr>
                                        <p:cTn id="240" dur="500"/>
                                        <p:tgtEl>
                                          <p:spTgt spid="59670"/>
                                        </p:tgtEl>
                                      </p:cBhvr>
                                    </p:animEffect>
                                    <p:set>
                                      <p:cBhvr>
                                        <p:cTn id="241" dur="1" fill="hold">
                                          <p:stCondLst>
                                            <p:cond delay="499"/>
                                          </p:stCondLst>
                                        </p:cTn>
                                        <p:tgtEl>
                                          <p:spTgt spid="5967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9674"/>
                                        </p:tgtEl>
                                        <p:attrNameLst>
                                          <p:attrName>style.visibility</p:attrName>
                                        </p:attrNameLst>
                                      </p:cBhvr>
                                      <p:to>
                                        <p:strVal val="visible"/>
                                      </p:to>
                                    </p:set>
                                    <p:animEffect transition="in" filter="slide(fromTop)">
                                      <p:cBhvr>
                                        <p:cTn id="244" dur="500"/>
                                        <p:tgtEl>
                                          <p:spTgt spid="59674"/>
                                        </p:tgtEl>
                                      </p:cBhvr>
                                    </p:animEffect>
                                  </p:childTnLst>
                                </p:cTn>
                              </p:par>
                              <p:par>
                                <p:cTn id="245" presetID="12" presetClass="exit" presetSubtype="4" fill="hold" nodeType="withEffect">
                                  <p:stCondLst>
                                    <p:cond delay="35000"/>
                                  </p:stCondLst>
                                  <p:childTnLst>
                                    <p:animEffect transition="out" filter="slide(fromBottom)">
                                      <p:cBhvr>
                                        <p:cTn id="246" dur="500"/>
                                        <p:tgtEl>
                                          <p:spTgt spid="59674"/>
                                        </p:tgtEl>
                                      </p:cBhvr>
                                    </p:animEffect>
                                    <p:set>
                                      <p:cBhvr>
                                        <p:cTn id="247" dur="1" fill="hold">
                                          <p:stCondLst>
                                            <p:cond delay="499"/>
                                          </p:stCondLst>
                                        </p:cTn>
                                        <p:tgtEl>
                                          <p:spTgt spid="59674"/>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9675"/>
                                        </p:tgtEl>
                                        <p:attrNameLst>
                                          <p:attrName>style.visibility</p:attrName>
                                        </p:attrNameLst>
                                      </p:cBhvr>
                                      <p:to>
                                        <p:strVal val="visible"/>
                                      </p:to>
                                    </p:set>
                                    <p:animEffect transition="in" filter="slide(fromTop)">
                                      <p:cBhvr>
                                        <p:cTn id="250" dur="500"/>
                                        <p:tgtEl>
                                          <p:spTgt spid="59675"/>
                                        </p:tgtEl>
                                      </p:cBhvr>
                                    </p:animEffect>
                                  </p:childTnLst>
                                </p:cTn>
                              </p:par>
                              <p:par>
                                <p:cTn id="251" presetID="12" presetClass="exit" presetSubtype="4" fill="hold" nodeType="withEffect">
                                  <p:stCondLst>
                                    <p:cond delay="36000"/>
                                  </p:stCondLst>
                                  <p:childTnLst>
                                    <p:animEffect transition="out" filter="slide(fromBottom)">
                                      <p:cBhvr>
                                        <p:cTn id="252" dur="500"/>
                                        <p:tgtEl>
                                          <p:spTgt spid="59675"/>
                                        </p:tgtEl>
                                      </p:cBhvr>
                                    </p:animEffect>
                                    <p:set>
                                      <p:cBhvr>
                                        <p:cTn id="253" dur="1" fill="hold">
                                          <p:stCondLst>
                                            <p:cond delay="499"/>
                                          </p:stCondLst>
                                        </p:cTn>
                                        <p:tgtEl>
                                          <p:spTgt spid="59675"/>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9679"/>
                                        </p:tgtEl>
                                        <p:attrNameLst>
                                          <p:attrName>style.visibility</p:attrName>
                                        </p:attrNameLst>
                                      </p:cBhvr>
                                      <p:to>
                                        <p:strVal val="visible"/>
                                      </p:to>
                                    </p:set>
                                    <p:animEffect transition="in" filter="slide(fromTop)">
                                      <p:cBhvr>
                                        <p:cTn id="256" dur="500"/>
                                        <p:tgtEl>
                                          <p:spTgt spid="59679"/>
                                        </p:tgtEl>
                                      </p:cBhvr>
                                    </p:animEffect>
                                  </p:childTnLst>
                                </p:cTn>
                              </p:par>
                              <p:par>
                                <p:cTn id="257" presetID="12" presetClass="exit" presetSubtype="4" fill="hold" nodeType="withEffect">
                                  <p:stCondLst>
                                    <p:cond delay="37000"/>
                                  </p:stCondLst>
                                  <p:childTnLst>
                                    <p:animEffect transition="out" filter="slide(fromBottom)">
                                      <p:cBhvr>
                                        <p:cTn id="258" dur="500"/>
                                        <p:tgtEl>
                                          <p:spTgt spid="59679"/>
                                        </p:tgtEl>
                                      </p:cBhvr>
                                    </p:animEffect>
                                    <p:set>
                                      <p:cBhvr>
                                        <p:cTn id="259" dur="1" fill="hold">
                                          <p:stCondLst>
                                            <p:cond delay="499"/>
                                          </p:stCondLst>
                                        </p:cTn>
                                        <p:tgtEl>
                                          <p:spTgt spid="5967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9680"/>
                                        </p:tgtEl>
                                        <p:attrNameLst>
                                          <p:attrName>style.visibility</p:attrName>
                                        </p:attrNameLst>
                                      </p:cBhvr>
                                      <p:to>
                                        <p:strVal val="visible"/>
                                      </p:to>
                                    </p:set>
                                    <p:animEffect transition="in" filter="slide(fromTop)">
                                      <p:cBhvr>
                                        <p:cTn id="262" dur="500"/>
                                        <p:tgtEl>
                                          <p:spTgt spid="59680"/>
                                        </p:tgtEl>
                                      </p:cBhvr>
                                    </p:animEffect>
                                  </p:childTnLst>
                                </p:cTn>
                              </p:par>
                              <p:par>
                                <p:cTn id="263" presetID="12" presetClass="exit" presetSubtype="4" fill="hold" nodeType="withEffect">
                                  <p:stCondLst>
                                    <p:cond delay="38000"/>
                                  </p:stCondLst>
                                  <p:childTnLst>
                                    <p:animEffect transition="out" filter="slide(fromBottom)">
                                      <p:cBhvr>
                                        <p:cTn id="264" dur="500"/>
                                        <p:tgtEl>
                                          <p:spTgt spid="59680"/>
                                        </p:tgtEl>
                                      </p:cBhvr>
                                    </p:animEffect>
                                    <p:set>
                                      <p:cBhvr>
                                        <p:cTn id="265" dur="1" fill="hold">
                                          <p:stCondLst>
                                            <p:cond delay="499"/>
                                          </p:stCondLst>
                                        </p:cTn>
                                        <p:tgtEl>
                                          <p:spTgt spid="59680"/>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9686"/>
                                        </p:tgtEl>
                                        <p:attrNameLst>
                                          <p:attrName>style.visibility</p:attrName>
                                        </p:attrNameLst>
                                      </p:cBhvr>
                                      <p:to>
                                        <p:strVal val="visible"/>
                                      </p:to>
                                    </p:set>
                                    <p:animEffect transition="in" filter="slide(fromTop)">
                                      <p:cBhvr>
                                        <p:cTn id="268" dur="500"/>
                                        <p:tgtEl>
                                          <p:spTgt spid="59686"/>
                                        </p:tgtEl>
                                      </p:cBhvr>
                                    </p:animEffect>
                                  </p:childTnLst>
                                </p:cTn>
                              </p:par>
                              <p:par>
                                <p:cTn id="269" presetID="12" presetClass="exit" presetSubtype="4" fill="hold" nodeType="withEffect">
                                  <p:stCondLst>
                                    <p:cond delay="39000"/>
                                  </p:stCondLst>
                                  <p:childTnLst>
                                    <p:animEffect transition="out" filter="slide(fromBottom)">
                                      <p:cBhvr>
                                        <p:cTn id="270" dur="500"/>
                                        <p:tgtEl>
                                          <p:spTgt spid="59686"/>
                                        </p:tgtEl>
                                      </p:cBhvr>
                                    </p:animEffect>
                                    <p:set>
                                      <p:cBhvr>
                                        <p:cTn id="271" dur="1" fill="hold">
                                          <p:stCondLst>
                                            <p:cond delay="499"/>
                                          </p:stCondLst>
                                        </p:cTn>
                                        <p:tgtEl>
                                          <p:spTgt spid="59686"/>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9687"/>
                                        </p:tgtEl>
                                        <p:attrNameLst>
                                          <p:attrName>style.visibility</p:attrName>
                                        </p:attrNameLst>
                                      </p:cBhvr>
                                      <p:to>
                                        <p:strVal val="visible"/>
                                      </p:to>
                                    </p:set>
                                    <p:animEffect transition="in" filter="slide(fromTop)">
                                      <p:cBhvr>
                                        <p:cTn id="274" dur="500"/>
                                        <p:tgtEl>
                                          <p:spTgt spid="59687"/>
                                        </p:tgtEl>
                                      </p:cBhvr>
                                    </p:animEffect>
                                  </p:childTnLst>
                                </p:cTn>
                              </p:par>
                              <p:par>
                                <p:cTn id="275" presetID="12" presetClass="exit" presetSubtype="4" fill="hold" nodeType="withEffect">
                                  <p:stCondLst>
                                    <p:cond delay="40000"/>
                                  </p:stCondLst>
                                  <p:childTnLst>
                                    <p:animEffect transition="out" filter="slide(fromBottom)">
                                      <p:cBhvr>
                                        <p:cTn id="276" dur="500"/>
                                        <p:tgtEl>
                                          <p:spTgt spid="59687"/>
                                        </p:tgtEl>
                                      </p:cBhvr>
                                    </p:animEffect>
                                    <p:set>
                                      <p:cBhvr>
                                        <p:cTn id="277" dur="1" fill="hold">
                                          <p:stCondLst>
                                            <p:cond delay="499"/>
                                          </p:stCondLst>
                                        </p:cTn>
                                        <p:tgtEl>
                                          <p:spTgt spid="59687"/>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9689"/>
                                        </p:tgtEl>
                                        <p:attrNameLst>
                                          <p:attrName>style.visibility</p:attrName>
                                        </p:attrNameLst>
                                      </p:cBhvr>
                                      <p:to>
                                        <p:strVal val="visible"/>
                                      </p:to>
                                    </p:set>
                                    <p:animEffect transition="in" filter="slide(fromTop)">
                                      <p:cBhvr>
                                        <p:cTn id="280" dur="500"/>
                                        <p:tgtEl>
                                          <p:spTgt spid="59689"/>
                                        </p:tgtEl>
                                      </p:cBhvr>
                                    </p:animEffect>
                                  </p:childTnLst>
                                </p:cTn>
                              </p:par>
                              <p:par>
                                <p:cTn id="281" presetID="12" presetClass="exit" presetSubtype="4" fill="hold" nodeType="withEffect">
                                  <p:stCondLst>
                                    <p:cond delay="40000"/>
                                  </p:stCondLst>
                                  <p:childTnLst>
                                    <p:animEffect transition="out" filter="slide(fromBottom)">
                                      <p:cBhvr>
                                        <p:cTn id="282" dur="500"/>
                                        <p:tgtEl>
                                          <p:spTgt spid="59688"/>
                                        </p:tgtEl>
                                      </p:cBhvr>
                                    </p:animEffect>
                                    <p:set>
                                      <p:cBhvr>
                                        <p:cTn id="283" dur="1" fill="hold">
                                          <p:stCondLst>
                                            <p:cond delay="499"/>
                                          </p:stCondLst>
                                        </p:cTn>
                                        <p:tgtEl>
                                          <p:spTgt spid="59688"/>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9690"/>
                                        </p:tgtEl>
                                        <p:attrNameLst>
                                          <p:attrName>style.visibility</p:attrName>
                                        </p:attrNameLst>
                                      </p:cBhvr>
                                      <p:to>
                                        <p:strVal val="visible"/>
                                      </p:to>
                                    </p:set>
                                    <p:animEffect transition="in" filter="slide(fromTop)">
                                      <p:cBhvr>
                                        <p:cTn id="286" dur="500"/>
                                        <p:tgtEl>
                                          <p:spTgt spid="59690"/>
                                        </p:tgtEl>
                                      </p:cBhvr>
                                    </p:animEffect>
                                  </p:childTnLst>
                                </p:cTn>
                              </p:par>
                              <p:par>
                                <p:cTn id="287" presetID="12" presetClass="exit" presetSubtype="4" fill="hold" nodeType="withEffect">
                                  <p:stCondLst>
                                    <p:cond delay="41000"/>
                                  </p:stCondLst>
                                  <p:childTnLst>
                                    <p:animEffect transition="out" filter="slide(fromBottom)">
                                      <p:cBhvr>
                                        <p:cTn id="288" dur="500"/>
                                        <p:tgtEl>
                                          <p:spTgt spid="59690"/>
                                        </p:tgtEl>
                                      </p:cBhvr>
                                    </p:animEffect>
                                    <p:set>
                                      <p:cBhvr>
                                        <p:cTn id="289" dur="1" fill="hold">
                                          <p:stCondLst>
                                            <p:cond delay="499"/>
                                          </p:stCondLst>
                                        </p:cTn>
                                        <p:tgtEl>
                                          <p:spTgt spid="59690"/>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9691"/>
                                        </p:tgtEl>
                                        <p:attrNameLst>
                                          <p:attrName>style.visibility</p:attrName>
                                        </p:attrNameLst>
                                      </p:cBhvr>
                                      <p:to>
                                        <p:strVal val="visible"/>
                                      </p:to>
                                    </p:set>
                                    <p:animEffect transition="in" filter="slide(fromTop)">
                                      <p:cBhvr>
                                        <p:cTn id="292" dur="500"/>
                                        <p:tgtEl>
                                          <p:spTgt spid="59691"/>
                                        </p:tgtEl>
                                      </p:cBhvr>
                                    </p:animEffect>
                                  </p:childTnLst>
                                </p:cTn>
                              </p:par>
                              <p:par>
                                <p:cTn id="293" presetID="12" presetClass="exit" presetSubtype="4" fill="hold" nodeType="withEffect">
                                  <p:stCondLst>
                                    <p:cond delay="42000"/>
                                  </p:stCondLst>
                                  <p:childTnLst>
                                    <p:animEffect transition="out" filter="slide(fromBottom)">
                                      <p:cBhvr>
                                        <p:cTn id="294" dur="500"/>
                                        <p:tgtEl>
                                          <p:spTgt spid="59691"/>
                                        </p:tgtEl>
                                      </p:cBhvr>
                                    </p:animEffect>
                                    <p:set>
                                      <p:cBhvr>
                                        <p:cTn id="295" dur="1" fill="hold">
                                          <p:stCondLst>
                                            <p:cond delay="499"/>
                                          </p:stCondLst>
                                        </p:cTn>
                                        <p:tgtEl>
                                          <p:spTgt spid="59691"/>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9692"/>
                                        </p:tgtEl>
                                        <p:attrNameLst>
                                          <p:attrName>style.visibility</p:attrName>
                                        </p:attrNameLst>
                                      </p:cBhvr>
                                      <p:to>
                                        <p:strVal val="visible"/>
                                      </p:to>
                                    </p:set>
                                    <p:animEffect transition="in" filter="slide(fromTop)">
                                      <p:cBhvr>
                                        <p:cTn id="298" dur="500"/>
                                        <p:tgtEl>
                                          <p:spTgt spid="59692"/>
                                        </p:tgtEl>
                                      </p:cBhvr>
                                    </p:animEffect>
                                  </p:childTnLst>
                                </p:cTn>
                              </p:par>
                              <p:par>
                                <p:cTn id="299" presetID="12" presetClass="exit" presetSubtype="4" fill="hold" nodeType="withEffect">
                                  <p:stCondLst>
                                    <p:cond delay="43000"/>
                                  </p:stCondLst>
                                  <p:childTnLst>
                                    <p:animEffect transition="out" filter="slide(fromBottom)">
                                      <p:cBhvr>
                                        <p:cTn id="300" dur="500"/>
                                        <p:tgtEl>
                                          <p:spTgt spid="59692"/>
                                        </p:tgtEl>
                                      </p:cBhvr>
                                    </p:animEffect>
                                    <p:set>
                                      <p:cBhvr>
                                        <p:cTn id="301" dur="1" fill="hold">
                                          <p:stCondLst>
                                            <p:cond delay="499"/>
                                          </p:stCondLst>
                                        </p:cTn>
                                        <p:tgtEl>
                                          <p:spTgt spid="59692"/>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9693"/>
                                        </p:tgtEl>
                                        <p:attrNameLst>
                                          <p:attrName>style.visibility</p:attrName>
                                        </p:attrNameLst>
                                      </p:cBhvr>
                                      <p:to>
                                        <p:strVal val="visible"/>
                                      </p:to>
                                    </p:set>
                                    <p:animEffect transition="in" filter="slide(fromTop)">
                                      <p:cBhvr>
                                        <p:cTn id="304" dur="500"/>
                                        <p:tgtEl>
                                          <p:spTgt spid="59693"/>
                                        </p:tgtEl>
                                      </p:cBhvr>
                                    </p:animEffect>
                                  </p:childTnLst>
                                </p:cTn>
                              </p:par>
                              <p:par>
                                <p:cTn id="305" presetID="12" presetClass="exit" presetSubtype="4" fill="hold" nodeType="withEffect">
                                  <p:stCondLst>
                                    <p:cond delay="44000"/>
                                  </p:stCondLst>
                                  <p:childTnLst>
                                    <p:animEffect transition="out" filter="slide(fromBottom)">
                                      <p:cBhvr>
                                        <p:cTn id="306" dur="500"/>
                                        <p:tgtEl>
                                          <p:spTgt spid="59693"/>
                                        </p:tgtEl>
                                      </p:cBhvr>
                                    </p:animEffect>
                                    <p:set>
                                      <p:cBhvr>
                                        <p:cTn id="307" dur="1" fill="hold">
                                          <p:stCondLst>
                                            <p:cond delay="499"/>
                                          </p:stCondLst>
                                        </p:cTn>
                                        <p:tgtEl>
                                          <p:spTgt spid="59693"/>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9694"/>
                                        </p:tgtEl>
                                        <p:attrNameLst>
                                          <p:attrName>style.visibility</p:attrName>
                                        </p:attrNameLst>
                                      </p:cBhvr>
                                      <p:to>
                                        <p:strVal val="visible"/>
                                      </p:to>
                                    </p:set>
                                    <p:animEffect transition="in" filter="slide(fromTop)">
                                      <p:cBhvr>
                                        <p:cTn id="310" dur="500"/>
                                        <p:tgtEl>
                                          <p:spTgt spid="59694"/>
                                        </p:tgtEl>
                                      </p:cBhvr>
                                    </p:animEffect>
                                  </p:childTnLst>
                                </p:cTn>
                              </p:par>
                              <p:par>
                                <p:cTn id="311" presetID="12" presetClass="exit" presetSubtype="4" fill="hold" nodeType="withEffect">
                                  <p:stCondLst>
                                    <p:cond delay="45000"/>
                                  </p:stCondLst>
                                  <p:childTnLst>
                                    <p:animEffect transition="out" filter="slide(fromBottom)">
                                      <p:cBhvr>
                                        <p:cTn id="312" dur="500"/>
                                        <p:tgtEl>
                                          <p:spTgt spid="59694"/>
                                        </p:tgtEl>
                                      </p:cBhvr>
                                    </p:animEffect>
                                    <p:set>
                                      <p:cBhvr>
                                        <p:cTn id="313" dur="1" fill="hold">
                                          <p:stCondLst>
                                            <p:cond delay="499"/>
                                          </p:stCondLst>
                                        </p:cTn>
                                        <p:tgtEl>
                                          <p:spTgt spid="59694"/>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9695"/>
                                        </p:tgtEl>
                                        <p:attrNameLst>
                                          <p:attrName>style.visibility</p:attrName>
                                        </p:attrNameLst>
                                      </p:cBhvr>
                                      <p:to>
                                        <p:strVal val="visible"/>
                                      </p:to>
                                    </p:set>
                                    <p:animEffect transition="in" filter="slide(fromTop)">
                                      <p:cBhvr>
                                        <p:cTn id="316" dur="500"/>
                                        <p:tgtEl>
                                          <p:spTgt spid="59695"/>
                                        </p:tgtEl>
                                      </p:cBhvr>
                                    </p:animEffect>
                                  </p:childTnLst>
                                </p:cTn>
                              </p:par>
                              <p:par>
                                <p:cTn id="317" presetID="12" presetClass="exit" presetSubtype="4" fill="hold" nodeType="withEffect">
                                  <p:stCondLst>
                                    <p:cond delay="46000"/>
                                  </p:stCondLst>
                                  <p:childTnLst>
                                    <p:animEffect transition="out" filter="slide(fromBottom)">
                                      <p:cBhvr>
                                        <p:cTn id="318" dur="500"/>
                                        <p:tgtEl>
                                          <p:spTgt spid="59695"/>
                                        </p:tgtEl>
                                      </p:cBhvr>
                                    </p:animEffect>
                                    <p:set>
                                      <p:cBhvr>
                                        <p:cTn id="319" dur="1" fill="hold">
                                          <p:stCondLst>
                                            <p:cond delay="499"/>
                                          </p:stCondLst>
                                        </p:cTn>
                                        <p:tgtEl>
                                          <p:spTgt spid="59695"/>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9696"/>
                                        </p:tgtEl>
                                        <p:attrNameLst>
                                          <p:attrName>style.visibility</p:attrName>
                                        </p:attrNameLst>
                                      </p:cBhvr>
                                      <p:to>
                                        <p:strVal val="visible"/>
                                      </p:to>
                                    </p:set>
                                    <p:animEffect transition="in" filter="slide(fromTop)">
                                      <p:cBhvr>
                                        <p:cTn id="322" dur="500"/>
                                        <p:tgtEl>
                                          <p:spTgt spid="59696"/>
                                        </p:tgtEl>
                                      </p:cBhvr>
                                    </p:animEffect>
                                  </p:childTnLst>
                                </p:cTn>
                              </p:par>
                              <p:par>
                                <p:cTn id="323" presetID="12" presetClass="exit" presetSubtype="4" fill="hold" nodeType="withEffect">
                                  <p:stCondLst>
                                    <p:cond delay="47000"/>
                                  </p:stCondLst>
                                  <p:childTnLst>
                                    <p:animEffect transition="out" filter="slide(fromBottom)">
                                      <p:cBhvr>
                                        <p:cTn id="324" dur="500"/>
                                        <p:tgtEl>
                                          <p:spTgt spid="59696"/>
                                        </p:tgtEl>
                                      </p:cBhvr>
                                    </p:animEffect>
                                    <p:set>
                                      <p:cBhvr>
                                        <p:cTn id="325" dur="1" fill="hold">
                                          <p:stCondLst>
                                            <p:cond delay="499"/>
                                          </p:stCondLst>
                                        </p:cTn>
                                        <p:tgtEl>
                                          <p:spTgt spid="59696"/>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9697"/>
                                        </p:tgtEl>
                                        <p:attrNameLst>
                                          <p:attrName>style.visibility</p:attrName>
                                        </p:attrNameLst>
                                      </p:cBhvr>
                                      <p:to>
                                        <p:strVal val="visible"/>
                                      </p:to>
                                    </p:set>
                                    <p:animEffect transition="in" filter="slide(fromTop)">
                                      <p:cBhvr>
                                        <p:cTn id="328" dur="500"/>
                                        <p:tgtEl>
                                          <p:spTgt spid="59697"/>
                                        </p:tgtEl>
                                      </p:cBhvr>
                                    </p:animEffect>
                                  </p:childTnLst>
                                </p:cTn>
                              </p:par>
                              <p:par>
                                <p:cTn id="329" presetID="12" presetClass="exit" presetSubtype="4" fill="hold" nodeType="withEffect">
                                  <p:stCondLst>
                                    <p:cond delay="48000"/>
                                  </p:stCondLst>
                                  <p:childTnLst>
                                    <p:animEffect transition="out" filter="slide(fromBottom)">
                                      <p:cBhvr>
                                        <p:cTn id="330" dur="500"/>
                                        <p:tgtEl>
                                          <p:spTgt spid="59697"/>
                                        </p:tgtEl>
                                      </p:cBhvr>
                                    </p:animEffect>
                                    <p:set>
                                      <p:cBhvr>
                                        <p:cTn id="331" dur="1" fill="hold">
                                          <p:stCondLst>
                                            <p:cond delay="499"/>
                                          </p:stCondLst>
                                        </p:cTn>
                                        <p:tgtEl>
                                          <p:spTgt spid="59697"/>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9698"/>
                                        </p:tgtEl>
                                        <p:attrNameLst>
                                          <p:attrName>style.visibility</p:attrName>
                                        </p:attrNameLst>
                                      </p:cBhvr>
                                      <p:to>
                                        <p:strVal val="visible"/>
                                      </p:to>
                                    </p:set>
                                    <p:animEffect transition="in" filter="slide(fromTop)">
                                      <p:cBhvr>
                                        <p:cTn id="334" dur="500"/>
                                        <p:tgtEl>
                                          <p:spTgt spid="59698"/>
                                        </p:tgtEl>
                                      </p:cBhvr>
                                    </p:animEffect>
                                  </p:childTnLst>
                                </p:cTn>
                              </p:par>
                              <p:par>
                                <p:cTn id="335" presetID="12" presetClass="exit" presetSubtype="4" fill="hold" nodeType="withEffect">
                                  <p:stCondLst>
                                    <p:cond delay="49000"/>
                                  </p:stCondLst>
                                  <p:childTnLst>
                                    <p:animEffect transition="out" filter="slide(fromBottom)">
                                      <p:cBhvr>
                                        <p:cTn id="336" dur="500"/>
                                        <p:tgtEl>
                                          <p:spTgt spid="59698"/>
                                        </p:tgtEl>
                                      </p:cBhvr>
                                    </p:animEffect>
                                    <p:set>
                                      <p:cBhvr>
                                        <p:cTn id="337" dur="1" fill="hold">
                                          <p:stCondLst>
                                            <p:cond delay="499"/>
                                          </p:stCondLst>
                                        </p:cTn>
                                        <p:tgtEl>
                                          <p:spTgt spid="59698"/>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9699"/>
                                        </p:tgtEl>
                                        <p:attrNameLst>
                                          <p:attrName>style.visibility</p:attrName>
                                        </p:attrNameLst>
                                      </p:cBhvr>
                                      <p:to>
                                        <p:strVal val="visible"/>
                                      </p:to>
                                    </p:set>
                                    <p:animEffect transition="in" filter="slide(fromTop)">
                                      <p:cBhvr>
                                        <p:cTn id="340" dur="500"/>
                                        <p:tgtEl>
                                          <p:spTgt spid="59699"/>
                                        </p:tgtEl>
                                      </p:cBhvr>
                                    </p:animEffect>
                                  </p:childTnLst>
                                </p:cTn>
                              </p:par>
                              <p:par>
                                <p:cTn id="341" presetID="12" presetClass="exit" presetSubtype="4" fill="hold" nodeType="withEffect">
                                  <p:stCondLst>
                                    <p:cond delay="50000"/>
                                  </p:stCondLst>
                                  <p:childTnLst>
                                    <p:animEffect transition="out" filter="slide(fromBottom)">
                                      <p:cBhvr>
                                        <p:cTn id="342" dur="500"/>
                                        <p:tgtEl>
                                          <p:spTgt spid="59689"/>
                                        </p:tgtEl>
                                      </p:cBhvr>
                                    </p:animEffect>
                                    <p:set>
                                      <p:cBhvr>
                                        <p:cTn id="343" dur="1" fill="hold">
                                          <p:stCondLst>
                                            <p:cond delay="499"/>
                                          </p:stCondLst>
                                        </p:cTn>
                                        <p:tgtEl>
                                          <p:spTgt spid="59689"/>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9710"/>
                                        </p:tgtEl>
                                        <p:attrNameLst>
                                          <p:attrName>style.visibility</p:attrName>
                                        </p:attrNameLst>
                                      </p:cBhvr>
                                      <p:to>
                                        <p:strVal val="visible"/>
                                      </p:to>
                                    </p:set>
                                    <p:animEffect transition="in" filter="slide(fromTop)">
                                      <p:cBhvr>
                                        <p:cTn id="346" dur="500"/>
                                        <p:tgtEl>
                                          <p:spTgt spid="59710"/>
                                        </p:tgtEl>
                                      </p:cBhvr>
                                    </p:animEffect>
                                  </p:childTnLst>
                                </p:cTn>
                              </p:par>
                              <p:par>
                                <p:cTn id="347" presetID="12" presetClass="exit" presetSubtype="4" fill="hold" nodeType="withEffect">
                                  <p:stCondLst>
                                    <p:cond delay="50000"/>
                                  </p:stCondLst>
                                  <p:childTnLst>
                                    <p:animEffect transition="out" filter="slide(fromBottom)">
                                      <p:cBhvr>
                                        <p:cTn id="348" dur="500"/>
                                        <p:tgtEl>
                                          <p:spTgt spid="59699"/>
                                        </p:tgtEl>
                                      </p:cBhvr>
                                    </p:animEffect>
                                    <p:set>
                                      <p:cBhvr>
                                        <p:cTn id="349" dur="1" fill="hold">
                                          <p:stCondLst>
                                            <p:cond delay="499"/>
                                          </p:stCondLst>
                                        </p:cTn>
                                        <p:tgtEl>
                                          <p:spTgt spid="59699"/>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9700"/>
                                        </p:tgtEl>
                                        <p:attrNameLst>
                                          <p:attrName>style.visibility</p:attrName>
                                        </p:attrNameLst>
                                      </p:cBhvr>
                                      <p:to>
                                        <p:strVal val="visible"/>
                                      </p:to>
                                    </p:set>
                                    <p:animEffect transition="in" filter="slide(fromTop)">
                                      <p:cBhvr>
                                        <p:cTn id="352" dur="500"/>
                                        <p:tgtEl>
                                          <p:spTgt spid="59700"/>
                                        </p:tgtEl>
                                      </p:cBhvr>
                                    </p:animEffect>
                                  </p:childTnLst>
                                </p:cTn>
                              </p:par>
                              <p:par>
                                <p:cTn id="353" presetID="12" presetClass="exit" presetSubtype="4" fill="hold" nodeType="withEffect">
                                  <p:stCondLst>
                                    <p:cond delay="51000"/>
                                  </p:stCondLst>
                                  <p:childTnLst>
                                    <p:animEffect transition="out" filter="slide(fromBottom)">
                                      <p:cBhvr>
                                        <p:cTn id="354" dur="500"/>
                                        <p:tgtEl>
                                          <p:spTgt spid="59700"/>
                                        </p:tgtEl>
                                      </p:cBhvr>
                                    </p:animEffect>
                                    <p:set>
                                      <p:cBhvr>
                                        <p:cTn id="355" dur="1" fill="hold">
                                          <p:stCondLst>
                                            <p:cond delay="499"/>
                                          </p:stCondLst>
                                        </p:cTn>
                                        <p:tgtEl>
                                          <p:spTgt spid="59700"/>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9701"/>
                                        </p:tgtEl>
                                        <p:attrNameLst>
                                          <p:attrName>style.visibility</p:attrName>
                                        </p:attrNameLst>
                                      </p:cBhvr>
                                      <p:to>
                                        <p:strVal val="visible"/>
                                      </p:to>
                                    </p:set>
                                    <p:animEffect transition="in" filter="slide(fromTop)">
                                      <p:cBhvr>
                                        <p:cTn id="358" dur="500"/>
                                        <p:tgtEl>
                                          <p:spTgt spid="59701"/>
                                        </p:tgtEl>
                                      </p:cBhvr>
                                    </p:animEffect>
                                  </p:childTnLst>
                                </p:cTn>
                              </p:par>
                              <p:par>
                                <p:cTn id="359" presetID="12" presetClass="exit" presetSubtype="4" fill="hold" nodeType="withEffect">
                                  <p:stCondLst>
                                    <p:cond delay="52000"/>
                                  </p:stCondLst>
                                  <p:childTnLst>
                                    <p:animEffect transition="out" filter="slide(fromBottom)">
                                      <p:cBhvr>
                                        <p:cTn id="360" dur="500"/>
                                        <p:tgtEl>
                                          <p:spTgt spid="59701"/>
                                        </p:tgtEl>
                                      </p:cBhvr>
                                    </p:animEffect>
                                    <p:set>
                                      <p:cBhvr>
                                        <p:cTn id="361" dur="1" fill="hold">
                                          <p:stCondLst>
                                            <p:cond delay="499"/>
                                          </p:stCondLst>
                                        </p:cTn>
                                        <p:tgtEl>
                                          <p:spTgt spid="59701"/>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9702"/>
                                        </p:tgtEl>
                                        <p:attrNameLst>
                                          <p:attrName>style.visibility</p:attrName>
                                        </p:attrNameLst>
                                      </p:cBhvr>
                                      <p:to>
                                        <p:strVal val="visible"/>
                                      </p:to>
                                    </p:set>
                                    <p:animEffect transition="in" filter="slide(fromTop)">
                                      <p:cBhvr>
                                        <p:cTn id="364" dur="500"/>
                                        <p:tgtEl>
                                          <p:spTgt spid="59702"/>
                                        </p:tgtEl>
                                      </p:cBhvr>
                                    </p:animEffect>
                                  </p:childTnLst>
                                </p:cTn>
                              </p:par>
                              <p:par>
                                <p:cTn id="365" presetID="12" presetClass="exit" presetSubtype="4" fill="hold" nodeType="withEffect">
                                  <p:stCondLst>
                                    <p:cond delay="53000"/>
                                  </p:stCondLst>
                                  <p:childTnLst>
                                    <p:animEffect transition="out" filter="slide(fromBottom)">
                                      <p:cBhvr>
                                        <p:cTn id="366" dur="500"/>
                                        <p:tgtEl>
                                          <p:spTgt spid="59702"/>
                                        </p:tgtEl>
                                      </p:cBhvr>
                                    </p:animEffect>
                                    <p:set>
                                      <p:cBhvr>
                                        <p:cTn id="367" dur="1" fill="hold">
                                          <p:stCondLst>
                                            <p:cond delay="499"/>
                                          </p:stCondLst>
                                        </p:cTn>
                                        <p:tgtEl>
                                          <p:spTgt spid="59702"/>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9703"/>
                                        </p:tgtEl>
                                        <p:attrNameLst>
                                          <p:attrName>style.visibility</p:attrName>
                                        </p:attrNameLst>
                                      </p:cBhvr>
                                      <p:to>
                                        <p:strVal val="visible"/>
                                      </p:to>
                                    </p:set>
                                    <p:animEffect transition="in" filter="slide(fromTop)">
                                      <p:cBhvr>
                                        <p:cTn id="370" dur="500"/>
                                        <p:tgtEl>
                                          <p:spTgt spid="59703"/>
                                        </p:tgtEl>
                                      </p:cBhvr>
                                    </p:animEffect>
                                  </p:childTnLst>
                                </p:cTn>
                              </p:par>
                              <p:par>
                                <p:cTn id="371" presetID="12" presetClass="exit" presetSubtype="4" fill="hold" nodeType="withEffect">
                                  <p:stCondLst>
                                    <p:cond delay="54000"/>
                                  </p:stCondLst>
                                  <p:childTnLst>
                                    <p:animEffect transition="out" filter="slide(fromBottom)">
                                      <p:cBhvr>
                                        <p:cTn id="372" dur="500"/>
                                        <p:tgtEl>
                                          <p:spTgt spid="59703"/>
                                        </p:tgtEl>
                                      </p:cBhvr>
                                    </p:animEffect>
                                    <p:set>
                                      <p:cBhvr>
                                        <p:cTn id="373" dur="1" fill="hold">
                                          <p:stCondLst>
                                            <p:cond delay="499"/>
                                          </p:stCondLst>
                                        </p:cTn>
                                        <p:tgtEl>
                                          <p:spTgt spid="59703"/>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9704"/>
                                        </p:tgtEl>
                                        <p:attrNameLst>
                                          <p:attrName>style.visibility</p:attrName>
                                        </p:attrNameLst>
                                      </p:cBhvr>
                                      <p:to>
                                        <p:strVal val="visible"/>
                                      </p:to>
                                    </p:set>
                                    <p:animEffect transition="in" filter="slide(fromTop)">
                                      <p:cBhvr>
                                        <p:cTn id="376" dur="500"/>
                                        <p:tgtEl>
                                          <p:spTgt spid="59704"/>
                                        </p:tgtEl>
                                      </p:cBhvr>
                                    </p:animEffect>
                                  </p:childTnLst>
                                </p:cTn>
                              </p:par>
                              <p:par>
                                <p:cTn id="377" presetID="12" presetClass="exit" presetSubtype="4" fill="hold" nodeType="withEffect">
                                  <p:stCondLst>
                                    <p:cond delay="55000"/>
                                  </p:stCondLst>
                                  <p:childTnLst>
                                    <p:animEffect transition="out" filter="slide(fromBottom)">
                                      <p:cBhvr>
                                        <p:cTn id="378" dur="500"/>
                                        <p:tgtEl>
                                          <p:spTgt spid="59704"/>
                                        </p:tgtEl>
                                      </p:cBhvr>
                                    </p:animEffect>
                                    <p:set>
                                      <p:cBhvr>
                                        <p:cTn id="379" dur="1" fill="hold">
                                          <p:stCondLst>
                                            <p:cond delay="499"/>
                                          </p:stCondLst>
                                        </p:cTn>
                                        <p:tgtEl>
                                          <p:spTgt spid="59704"/>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9705"/>
                                        </p:tgtEl>
                                        <p:attrNameLst>
                                          <p:attrName>style.visibility</p:attrName>
                                        </p:attrNameLst>
                                      </p:cBhvr>
                                      <p:to>
                                        <p:strVal val="visible"/>
                                      </p:to>
                                    </p:set>
                                    <p:animEffect transition="in" filter="slide(fromTop)">
                                      <p:cBhvr>
                                        <p:cTn id="382" dur="500"/>
                                        <p:tgtEl>
                                          <p:spTgt spid="59705"/>
                                        </p:tgtEl>
                                      </p:cBhvr>
                                    </p:animEffect>
                                  </p:childTnLst>
                                </p:cTn>
                              </p:par>
                              <p:par>
                                <p:cTn id="383" presetID="12" presetClass="exit" presetSubtype="4" fill="hold" nodeType="withEffect">
                                  <p:stCondLst>
                                    <p:cond delay="56000"/>
                                  </p:stCondLst>
                                  <p:childTnLst>
                                    <p:animEffect transition="out" filter="slide(fromBottom)">
                                      <p:cBhvr>
                                        <p:cTn id="384" dur="500"/>
                                        <p:tgtEl>
                                          <p:spTgt spid="59705"/>
                                        </p:tgtEl>
                                      </p:cBhvr>
                                    </p:animEffect>
                                    <p:set>
                                      <p:cBhvr>
                                        <p:cTn id="385" dur="1" fill="hold">
                                          <p:stCondLst>
                                            <p:cond delay="499"/>
                                          </p:stCondLst>
                                        </p:cTn>
                                        <p:tgtEl>
                                          <p:spTgt spid="59705"/>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9706"/>
                                        </p:tgtEl>
                                        <p:attrNameLst>
                                          <p:attrName>style.visibility</p:attrName>
                                        </p:attrNameLst>
                                      </p:cBhvr>
                                      <p:to>
                                        <p:strVal val="visible"/>
                                      </p:to>
                                    </p:set>
                                    <p:animEffect transition="in" filter="slide(fromTop)">
                                      <p:cBhvr>
                                        <p:cTn id="388" dur="500"/>
                                        <p:tgtEl>
                                          <p:spTgt spid="59706"/>
                                        </p:tgtEl>
                                      </p:cBhvr>
                                    </p:animEffect>
                                  </p:childTnLst>
                                </p:cTn>
                              </p:par>
                              <p:par>
                                <p:cTn id="389" presetID="12" presetClass="exit" presetSubtype="4" fill="hold" nodeType="withEffect">
                                  <p:stCondLst>
                                    <p:cond delay="57000"/>
                                  </p:stCondLst>
                                  <p:childTnLst>
                                    <p:animEffect transition="out" filter="slide(fromBottom)">
                                      <p:cBhvr>
                                        <p:cTn id="390" dur="500"/>
                                        <p:tgtEl>
                                          <p:spTgt spid="59706"/>
                                        </p:tgtEl>
                                      </p:cBhvr>
                                    </p:animEffect>
                                    <p:set>
                                      <p:cBhvr>
                                        <p:cTn id="391" dur="1" fill="hold">
                                          <p:stCondLst>
                                            <p:cond delay="499"/>
                                          </p:stCondLst>
                                        </p:cTn>
                                        <p:tgtEl>
                                          <p:spTgt spid="59706"/>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9707"/>
                                        </p:tgtEl>
                                        <p:attrNameLst>
                                          <p:attrName>style.visibility</p:attrName>
                                        </p:attrNameLst>
                                      </p:cBhvr>
                                      <p:to>
                                        <p:strVal val="visible"/>
                                      </p:to>
                                    </p:set>
                                    <p:animEffect transition="in" filter="slide(fromTop)">
                                      <p:cBhvr>
                                        <p:cTn id="394" dur="500"/>
                                        <p:tgtEl>
                                          <p:spTgt spid="59707"/>
                                        </p:tgtEl>
                                      </p:cBhvr>
                                    </p:animEffect>
                                  </p:childTnLst>
                                </p:cTn>
                              </p:par>
                              <p:par>
                                <p:cTn id="395" presetID="12" presetClass="exit" presetSubtype="4" fill="hold" nodeType="withEffect">
                                  <p:stCondLst>
                                    <p:cond delay="58000"/>
                                  </p:stCondLst>
                                  <p:childTnLst>
                                    <p:animEffect transition="out" filter="slide(fromBottom)">
                                      <p:cBhvr>
                                        <p:cTn id="396" dur="500"/>
                                        <p:tgtEl>
                                          <p:spTgt spid="59707"/>
                                        </p:tgtEl>
                                      </p:cBhvr>
                                    </p:animEffect>
                                    <p:set>
                                      <p:cBhvr>
                                        <p:cTn id="397" dur="1" fill="hold">
                                          <p:stCondLst>
                                            <p:cond delay="499"/>
                                          </p:stCondLst>
                                        </p:cTn>
                                        <p:tgtEl>
                                          <p:spTgt spid="59707"/>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9708"/>
                                        </p:tgtEl>
                                        <p:attrNameLst>
                                          <p:attrName>style.visibility</p:attrName>
                                        </p:attrNameLst>
                                      </p:cBhvr>
                                      <p:to>
                                        <p:strVal val="visible"/>
                                      </p:to>
                                    </p:set>
                                    <p:animEffect transition="in" filter="slide(fromTop)">
                                      <p:cBhvr>
                                        <p:cTn id="400" dur="500"/>
                                        <p:tgtEl>
                                          <p:spTgt spid="59708"/>
                                        </p:tgtEl>
                                      </p:cBhvr>
                                    </p:animEffect>
                                  </p:childTnLst>
                                </p:cTn>
                              </p:par>
                              <p:par>
                                <p:cTn id="401" presetID="12" presetClass="exit" presetSubtype="4" fill="hold" nodeType="withEffect">
                                  <p:stCondLst>
                                    <p:cond delay="59000"/>
                                  </p:stCondLst>
                                  <p:childTnLst>
                                    <p:animEffect transition="out" filter="slide(fromBottom)">
                                      <p:cBhvr>
                                        <p:cTn id="402" dur="500"/>
                                        <p:tgtEl>
                                          <p:spTgt spid="59708"/>
                                        </p:tgtEl>
                                      </p:cBhvr>
                                    </p:animEffect>
                                    <p:set>
                                      <p:cBhvr>
                                        <p:cTn id="403" dur="1" fill="hold">
                                          <p:stCondLst>
                                            <p:cond delay="499"/>
                                          </p:stCondLst>
                                        </p:cTn>
                                        <p:tgtEl>
                                          <p:spTgt spid="59708"/>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9709"/>
                                        </p:tgtEl>
                                        <p:attrNameLst>
                                          <p:attrName>style.visibility</p:attrName>
                                        </p:attrNameLst>
                                      </p:cBhvr>
                                      <p:to>
                                        <p:strVal val="visible"/>
                                      </p:to>
                                    </p:set>
                                    <p:animEffect transition="in" filter="slide(fromTop)">
                                      <p:cBhvr>
                                        <p:cTn id="406" dur="500"/>
                                        <p:tgtEl>
                                          <p:spTgt spid="59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err="1" smtClean="0">
                <a:solidFill>
                  <a:srgbClr val="00B050"/>
                </a:solidFill>
                <a:effectLst/>
                <a:latin typeface="Impact" pitchFamily="34" charset="0"/>
              </a:rPr>
              <a:t>Societally</a:t>
            </a:r>
            <a:r>
              <a:rPr lang="en-US" sz="5400" dirty="0" smtClean="0">
                <a:solidFill>
                  <a:srgbClr val="00B050"/>
                </a:solidFill>
                <a:effectLst/>
                <a:latin typeface="Impact" pitchFamily="34" charset="0"/>
              </a:rPr>
              <a:t>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4" imgW="8077900" imgH="5182049" progId="Excel.Sheet.8">
              <p:embed/>
            </p:oleObj>
          </a:graphicData>
        </a:graphic>
      </p:graphicFrame>
      <p:sp>
        <p:nvSpPr>
          <p:cNvPr id="5123"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65539"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65540" name="Group 16"/>
          <p:cNvGrpSpPr>
            <a:grpSpLocks/>
          </p:cNvGrpSpPr>
          <p:nvPr/>
        </p:nvGrpSpPr>
        <p:grpSpPr bwMode="auto">
          <a:xfrm>
            <a:off x="2768600" y="1600200"/>
            <a:ext cx="3683000" cy="4989513"/>
            <a:chOff x="2743200" y="1600200"/>
            <a:chExt cx="3683000" cy="4989731"/>
          </a:xfrm>
        </p:grpSpPr>
        <p:grpSp>
          <p:nvGrpSpPr>
            <p:cNvPr id="65543"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65547"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0" y="0"/>
            <a:ext cx="1078739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1477-6293-0001"/>
          <p:cNvPicPr>
            <a:picLocks noGrp="1" noChangeAspect="1" noChangeArrowheads="1"/>
          </p:cNvPicPr>
          <p:nvPr>
            <p:ph idx="4294967295"/>
          </p:nvPr>
        </p:nvPicPr>
        <p:blipFill>
          <a:blip r:embed="rId4" cstate="print"/>
          <a:srcRect l="1891" t="2510" r="1620" b="4016"/>
          <a:stretch>
            <a:fillRect/>
          </a:stretch>
        </p:blipFill>
        <p:spPr>
          <a:xfrm>
            <a:off x="-1219200" y="0"/>
            <a:ext cx="13158788" cy="6858000"/>
          </a:xfrm>
        </p:spPr>
      </p:pic>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cstate="print"/>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cstate="print"/>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70660"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70661"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70662"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70663"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8371"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8372"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8373"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8374"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8375"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8376"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8378"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79"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0"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1"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8383"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4"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5"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6"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8388"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89"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0"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1"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8393"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4"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5"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6"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8398"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399"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0"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1"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8402"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3"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4"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8405"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8406"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8408"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09"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8411"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2"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8414"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5"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8417"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18"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8420"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1"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8423"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4"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13" name="Group 57"/>
          <p:cNvGrpSpPr>
            <a:grpSpLocks/>
          </p:cNvGrpSpPr>
          <p:nvPr/>
        </p:nvGrpSpPr>
        <p:grpSpPr bwMode="auto">
          <a:xfrm>
            <a:off x="7270750" y="2981325"/>
            <a:ext cx="1168400" cy="1473200"/>
            <a:chOff x="4580" y="1878"/>
            <a:chExt cx="736" cy="928"/>
          </a:xfrm>
        </p:grpSpPr>
        <p:sp>
          <p:nvSpPr>
            <p:cNvPr id="58426"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27"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8429"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0"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8432"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3"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8435"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6"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8438"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39"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8441"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2"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8444"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5"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8447"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48"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8450"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1"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8453"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4"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3" name="Group 87"/>
          <p:cNvGrpSpPr>
            <a:grpSpLocks/>
          </p:cNvGrpSpPr>
          <p:nvPr/>
        </p:nvGrpSpPr>
        <p:grpSpPr bwMode="auto">
          <a:xfrm>
            <a:off x="3368675" y="2981325"/>
            <a:ext cx="1168400" cy="1473200"/>
            <a:chOff x="4580" y="1878"/>
            <a:chExt cx="736" cy="928"/>
          </a:xfrm>
        </p:grpSpPr>
        <p:sp>
          <p:nvSpPr>
            <p:cNvPr id="58456"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57"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8459"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0"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8462"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3"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8465"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6"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8468"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69"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8471"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2"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8474"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5"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8477"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78"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8480"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1"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368" name="Group 114"/>
          <p:cNvGrpSpPr>
            <a:grpSpLocks/>
          </p:cNvGrpSpPr>
          <p:nvPr/>
        </p:nvGrpSpPr>
        <p:grpSpPr bwMode="auto">
          <a:xfrm>
            <a:off x="7270750" y="2981325"/>
            <a:ext cx="1168400" cy="1473200"/>
            <a:chOff x="4580" y="1878"/>
            <a:chExt cx="736" cy="928"/>
          </a:xfrm>
        </p:grpSpPr>
        <p:sp>
          <p:nvSpPr>
            <p:cNvPr id="58483"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4"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69" name="Group 117"/>
          <p:cNvGrpSpPr>
            <a:grpSpLocks/>
          </p:cNvGrpSpPr>
          <p:nvPr/>
        </p:nvGrpSpPr>
        <p:grpSpPr bwMode="auto">
          <a:xfrm>
            <a:off x="7270750" y="2981325"/>
            <a:ext cx="1168400" cy="1473200"/>
            <a:chOff x="4580" y="1878"/>
            <a:chExt cx="736" cy="928"/>
          </a:xfrm>
        </p:grpSpPr>
        <p:sp>
          <p:nvSpPr>
            <p:cNvPr id="58486"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87"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377" name="Group 120"/>
          <p:cNvGrpSpPr>
            <a:grpSpLocks/>
          </p:cNvGrpSpPr>
          <p:nvPr/>
        </p:nvGrpSpPr>
        <p:grpSpPr bwMode="auto">
          <a:xfrm>
            <a:off x="7270750" y="2981325"/>
            <a:ext cx="1168400" cy="1473200"/>
            <a:chOff x="4580" y="1878"/>
            <a:chExt cx="736" cy="928"/>
          </a:xfrm>
        </p:grpSpPr>
        <p:sp>
          <p:nvSpPr>
            <p:cNvPr id="58489"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0"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382" name="Group 123"/>
          <p:cNvGrpSpPr>
            <a:grpSpLocks/>
          </p:cNvGrpSpPr>
          <p:nvPr/>
        </p:nvGrpSpPr>
        <p:grpSpPr bwMode="auto">
          <a:xfrm>
            <a:off x="7270750" y="2981325"/>
            <a:ext cx="1168400" cy="1473200"/>
            <a:chOff x="4580" y="1878"/>
            <a:chExt cx="736" cy="928"/>
          </a:xfrm>
        </p:grpSpPr>
        <p:sp>
          <p:nvSpPr>
            <p:cNvPr id="58492"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3"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387" name="Group 126"/>
          <p:cNvGrpSpPr>
            <a:grpSpLocks/>
          </p:cNvGrpSpPr>
          <p:nvPr/>
        </p:nvGrpSpPr>
        <p:grpSpPr bwMode="auto">
          <a:xfrm>
            <a:off x="6030913" y="2981325"/>
            <a:ext cx="1168400" cy="1473200"/>
            <a:chOff x="4580" y="1878"/>
            <a:chExt cx="736" cy="928"/>
          </a:xfrm>
        </p:grpSpPr>
        <p:sp>
          <p:nvSpPr>
            <p:cNvPr id="58495"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6"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392" name="Group 129"/>
          <p:cNvGrpSpPr>
            <a:grpSpLocks/>
          </p:cNvGrpSpPr>
          <p:nvPr/>
        </p:nvGrpSpPr>
        <p:grpSpPr bwMode="auto">
          <a:xfrm>
            <a:off x="7270750" y="2981325"/>
            <a:ext cx="1168400" cy="1473200"/>
            <a:chOff x="4580" y="1878"/>
            <a:chExt cx="736" cy="928"/>
          </a:xfrm>
        </p:grpSpPr>
        <p:sp>
          <p:nvSpPr>
            <p:cNvPr id="58498"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499"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397" name="Group 132"/>
          <p:cNvGrpSpPr>
            <a:grpSpLocks/>
          </p:cNvGrpSpPr>
          <p:nvPr/>
        </p:nvGrpSpPr>
        <p:grpSpPr bwMode="auto">
          <a:xfrm>
            <a:off x="7270750" y="2981325"/>
            <a:ext cx="1168400" cy="1473200"/>
            <a:chOff x="4580" y="1878"/>
            <a:chExt cx="736" cy="928"/>
          </a:xfrm>
        </p:grpSpPr>
        <p:sp>
          <p:nvSpPr>
            <p:cNvPr id="58501"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2"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07" name="Group 135"/>
          <p:cNvGrpSpPr>
            <a:grpSpLocks/>
          </p:cNvGrpSpPr>
          <p:nvPr/>
        </p:nvGrpSpPr>
        <p:grpSpPr bwMode="auto">
          <a:xfrm>
            <a:off x="7270750" y="2981325"/>
            <a:ext cx="1168400" cy="1473200"/>
            <a:chOff x="4580" y="1878"/>
            <a:chExt cx="736" cy="928"/>
          </a:xfrm>
        </p:grpSpPr>
        <p:sp>
          <p:nvSpPr>
            <p:cNvPr id="58504"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5"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10" name="Group 138"/>
          <p:cNvGrpSpPr>
            <a:grpSpLocks/>
          </p:cNvGrpSpPr>
          <p:nvPr/>
        </p:nvGrpSpPr>
        <p:grpSpPr bwMode="auto">
          <a:xfrm>
            <a:off x="7270750" y="2981325"/>
            <a:ext cx="1168400" cy="1473200"/>
            <a:chOff x="4580" y="1878"/>
            <a:chExt cx="736" cy="928"/>
          </a:xfrm>
        </p:grpSpPr>
        <p:sp>
          <p:nvSpPr>
            <p:cNvPr id="58507"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08"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13" name="Group 141"/>
          <p:cNvGrpSpPr>
            <a:grpSpLocks/>
          </p:cNvGrpSpPr>
          <p:nvPr/>
        </p:nvGrpSpPr>
        <p:grpSpPr bwMode="auto">
          <a:xfrm>
            <a:off x="7270750" y="2981325"/>
            <a:ext cx="1168400" cy="1473200"/>
            <a:chOff x="4580" y="1878"/>
            <a:chExt cx="736" cy="928"/>
          </a:xfrm>
        </p:grpSpPr>
        <p:sp>
          <p:nvSpPr>
            <p:cNvPr id="58510"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1"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16" name="Group 144"/>
          <p:cNvGrpSpPr>
            <a:grpSpLocks/>
          </p:cNvGrpSpPr>
          <p:nvPr/>
        </p:nvGrpSpPr>
        <p:grpSpPr bwMode="auto">
          <a:xfrm>
            <a:off x="7270750" y="2981325"/>
            <a:ext cx="1168400" cy="1473200"/>
            <a:chOff x="4580" y="1878"/>
            <a:chExt cx="736" cy="928"/>
          </a:xfrm>
        </p:grpSpPr>
        <p:sp>
          <p:nvSpPr>
            <p:cNvPr id="58513"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4"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19" name="Group 147"/>
          <p:cNvGrpSpPr>
            <a:grpSpLocks/>
          </p:cNvGrpSpPr>
          <p:nvPr/>
        </p:nvGrpSpPr>
        <p:grpSpPr bwMode="auto">
          <a:xfrm>
            <a:off x="7270750" y="2981325"/>
            <a:ext cx="1168400" cy="1473200"/>
            <a:chOff x="4580" y="1878"/>
            <a:chExt cx="736" cy="928"/>
          </a:xfrm>
        </p:grpSpPr>
        <p:sp>
          <p:nvSpPr>
            <p:cNvPr id="58516"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17"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22" name="Group 150"/>
          <p:cNvGrpSpPr>
            <a:grpSpLocks/>
          </p:cNvGrpSpPr>
          <p:nvPr/>
        </p:nvGrpSpPr>
        <p:grpSpPr bwMode="auto">
          <a:xfrm>
            <a:off x="7270750" y="2981325"/>
            <a:ext cx="1168400" cy="1473200"/>
            <a:chOff x="4580" y="1878"/>
            <a:chExt cx="736" cy="928"/>
          </a:xfrm>
        </p:grpSpPr>
        <p:sp>
          <p:nvSpPr>
            <p:cNvPr id="58519"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0"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25" name="Group 153"/>
          <p:cNvGrpSpPr>
            <a:grpSpLocks/>
          </p:cNvGrpSpPr>
          <p:nvPr/>
        </p:nvGrpSpPr>
        <p:grpSpPr bwMode="auto">
          <a:xfrm>
            <a:off x="7270750" y="2981325"/>
            <a:ext cx="1168400" cy="1473200"/>
            <a:chOff x="4580" y="1878"/>
            <a:chExt cx="736" cy="928"/>
          </a:xfrm>
        </p:grpSpPr>
        <p:sp>
          <p:nvSpPr>
            <p:cNvPr id="58522"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3"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28" name="Group 156"/>
          <p:cNvGrpSpPr>
            <a:grpSpLocks/>
          </p:cNvGrpSpPr>
          <p:nvPr/>
        </p:nvGrpSpPr>
        <p:grpSpPr bwMode="auto">
          <a:xfrm>
            <a:off x="7270750" y="2981325"/>
            <a:ext cx="1168400" cy="1473200"/>
            <a:chOff x="4580" y="1878"/>
            <a:chExt cx="736" cy="928"/>
          </a:xfrm>
        </p:grpSpPr>
        <p:sp>
          <p:nvSpPr>
            <p:cNvPr id="58525"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6"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31" name="Group 159"/>
          <p:cNvGrpSpPr>
            <a:grpSpLocks/>
          </p:cNvGrpSpPr>
          <p:nvPr/>
        </p:nvGrpSpPr>
        <p:grpSpPr bwMode="auto">
          <a:xfrm>
            <a:off x="7270750" y="2981325"/>
            <a:ext cx="1168400" cy="1473200"/>
            <a:chOff x="4580" y="1878"/>
            <a:chExt cx="736" cy="928"/>
          </a:xfrm>
        </p:grpSpPr>
        <p:sp>
          <p:nvSpPr>
            <p:cNvPr id="58528"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29"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34" name="Group 162"/>
          <p:cNvGrpSpPr>
            <a:grpSpLocks/>
          </p:cNvGrpSpPr>
          <p:nvPr/>
        </p:nvGrpSpPr>
        <p:grpSpPr bwMode="auto">
          <a:xfrm>
            <a:off x="7270750" y="2981325"/>
            <a:ext cx="1168400" cy="1473200"/>
            <a:chOff x="4580" y="1878"/>
            <a:chExt cx="736" cy="928"/>
          </a:xfrm>
        </p:grpSpPr>
        <p:sp>
          <p:nvSpPr>
            <p:cNvPr id="58531"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2"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37" name="Group 165"/>
          <p:cNvGrpSpPr>
            <a:grpSpLocks/>
          </p:cNvGrpSpPr>
          <p:nvPr/>
        </p:nvGrpSpPr>
        <p:grpSpPr bwMode="auto">
          <a:xfrm>
            <a:off x="7270750" y="2981325"/>
            <a:ext cx="1168400" cy="1473200"/>
            <a:chOff x="4580" y="1878"/>
            <a:chExt cx="736" cy="928"/>
          </a:xfrm>
        </p:grpSpPr>
        <p:sp>
          <p:nvSpPr>
            <p:cNvPr id="58534"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5"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40" name="Group 168"/>
          <p:cNvGrpSpPr>
            <a:grpSpLocks/>
          </p:cNvGrpSpPr>
          <p:nvPr/>
        </p:nvGrpSpPr>
        <p:grpSpPr bwMode="auto">
          <a:xfrm>
            <a:off x="7270750" y="2981325"/>
            <a:ext cx="1168400" cy="1473200"/>
            <a:chOff x="4580" y="1878"/>
            <a:chExt cx="736" cy="928"/>
          </a:xfrm>
        </p:grpSpPr>
        <p:sp>
          <p:nvSpPr>
            <p:cNvPr id="58537"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38"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43" name="Group 171"/>
          <p:cNvGrpSpPr>
            <a:grpSpLocks/>
          </p:cNvGrpSpPr>
          <p:nvPr/>
        </p:nvGrpSpPr>
        <p:grpSpPr bwMode="auto">
          <a:xfrm>
            <a:off x="7270750" y="2981325"/>
            <a:ext cx="1168400" cy="1473200"/>
            <a:chOff x="4580" y="1878"/>
            <a:chExt cx="736" cy="928"/>
          </a:xfrm>
        </p:grpSpPr>
        <p:sp>
          <p:nvSpPr>
            <p:cNvPr id="58540"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1"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46" name="Group 174"/>
          <p:cNvGrpSpPr>
            <a:grpSpLocks/>
          </p:cNvGrpSpPr>
          <p:nvPr/>
        </p:nvGrpSpPr>
        <p:grpSpPr bwMode="auto">
          <a:xfrm>
            <a:off x="7270750" y="2981325"/>
            <a:ext cx="1168400" cy="1473200"/>
            <a:chOff x="4580" y="1878"/>
            <a:chExt cx="736" cy="928"/>
          </a:xfrm>
        </p:grpSpPr>
        <p:sp>
          <p:nvSpPr>
            <p:cNvPr id="58543"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4"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49" name="Group 177"/>
          <p:cNvGrpSpPr>
            <a:grpSpLocks/>
          </p:cNvGrpSpPr>
          <p:nvPr/>
        </p:nvGrpSpPr>
        <p:grpSpPr bwMode="auto">
          <a:xfrm>
            <a:off x="7270750" y="2981325"/>
            <a:ext cx="1168400" cy="1473200"/>
            <a:chOff x="4580" y="1878"/>
            <a:chExt cx="736" cy="928"/>
          </a:xfrm>
        </p:grpSpPr>
        <p:sp>
          <p:nvSpPr>
            <p:cNvPr id="58546"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47"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52" name="Group 180"/>
          <p:cNvGrpSpPr>
            <a:grpSpLocks/>
          </p:cNvGrpSpPr>
          <p:nvPr/>
        </p:nvGrpSpPr>
        <p:grpSpPr bwMode="auto">
          <a:xfrm>
            <a:off x="7270750" y="2981325"/>
            <a:ext cx="1168400" cy="1473200"/>
            <a:chOff x="4580" y="1878"/>
            <a:chExt cx="736" cy="928"/>
          </a:xfrm>
        </p:grpSpPr>
        <p:sp>
          <p:nvSpPr>
            <p:cNvPr id="58549"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0"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55" name="Group 183"/>
          <p:cNvGrpSpPr>
            <a:grpSpLocks/>
          </p:cNvGrpSpPr>
          <p:nvPr/>
        </p:nvGrpSpPr>
        <p:grpSpPr bwMode="auto">
          <a:xfrm>
            <a:off x="7270750" y="2981325"/>
            <a:ext cx="1168400" cy="1473200"/>
            <a:chOff x="4580" y="1878"/>
            <a:chExt cx="736" cy="928"/>
          </a:xfrm>
        </p:grpSpPr>
        <p:sp>
          <p:nvSpPr>
            <p:cNvPr id="58552"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3"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58" name="Group 186"/>
          <p:cNvGrpSpPr>
            <a:grpSpLocks/>
          </p:cNvGrpSpPr>
          <p:nvPr/>
        </p:nvGrpSpPr>
        <p:grpSpPr bwMode="auto">
          <a:xfrm>
            <a:off x="7270750" y="2981325"/>
            <a:ext cx="1168400" cy="1473200"/>
            <a:chOff x="4580" y="1878"/>
            <a:chExt cx="736" cy="928"/>
          </a:xfrm>
        </p:grpSpPr>
        <p:sp>
          <p:nvSpPr>
            <p:cNvPr id="58555"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6"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61" name="Group 189"/>
          <p:cNvGrpSpPr>
            <a:grpSpLocks/>
          </p:cNvGrpSpPr>
          <p:nvPr/>
        </p:nvGrpSpPr>
        <p:grpSpPr bwMode="auto">
          <a:xfrm>
            <a:off x="6030913" y="2981325"/>
            <a:ext cx="1168400" cy="1473200"/>
            <a:chOff x="4580" y="1878"/>
            <a:chExt cx="736" cy="928"/>
          </a:xfrm>
        </p:grpSpPr>
        <p:sp>
          <p:nvSpPr>
            <p:cNvPr id="58558"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59"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64" name="Group 192"/>
          <p:cNvGrpSpPr>
            <a:grpSpLocks/>
          </p:cNvGrpSpPr>
          <p:nvPr/>
        </p:nvGrpSpPr>
        <p:grpSpPr bwMode="auto">
          <a:xfrm>
            <a:off x="6030913" y="2981325"/>
            <a:ext cx="1168400" cy="1473200"/>
            <a:chOff x="4580" y="1878"/>
            <a:chExt cx="736" cy="928"/>
          </a:xfrm>
        </p:grpSpPr>
        <p:sp>
          <p:nvSpPr>
            <p:cNvPr id="58561"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2"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67" name="Group 195"/>
          <p:cNvGrpSpPr>
            <a:grpSpLocks/>
          </p:cNvGrpSpPr>
          <p:nvPr/>
        </p:nvGrpSpPr>
        <p:grpSpPr bwMode="auto">
          <a:xfrm>
            <a:off x="7270750" y="2981325"/>
            <a:ext cx="1168400" cy="1473200"/>
            <a:chOff x="4580" y="1878"/>
            <a:chExt cx="736" cy="928"/>
          </a:xfrm>
        </p:grpSpPr>
        <p:sp>
          <p:nvSpPr>
            <p:cNvPr id="58564"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5"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470" name="Group 198"/>
          <p:cNvGrpSpPr>
            <a:grpSpLocks/>
          </p:cNvGrpSpPr>
          <p:nvPr/>
        </p:nvGrpSpPr>
        <p:grpSpPr bwMode="auto">
          <a:xfrm>
            <a:off x="7270750" y="2981325"/>
            <a:ext cx="1168400" cy="1473200"/>
            <a:chOff x="4580" y="1878"/>
            <a:chExt cx="736" cy="928"/>
          </a:xfrm>
        </p:grpSpPr>
        <p:sp>
          <p:nvSpPr>
            <p:cNvPr id="58567"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68"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473" name="Group 201"/>
          <p:cNvGrpSpPr>
            <a:grpSpLocks/>
          </p:cNvGrpSpPr>
          <p:nvPr/>
        </p:nvGrpSpPr>
        <p:grpSpPr bwMode="auto">
          <a:xfrm>
            <a:off x="7270750" y="2981325"/>
            <a:ext cx="1168400" cy="1473200"/>
            <a:chOff x="4580" y="1878"/>
            <a:chExt cx="736" cy="928"/>
          </a:xfrm>
        </p:grpSpPr>
        <p:sp>
          <p:nvSpPr>
            <p:cNvPr id="58570"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1"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476" name="Group 204"/>
          <p:cNvGrpSpPr>
            <a:grpSpLocks/>
          </p:cNvGrpSpPr>
          <p:nvPr/>
        </p:nvGrpSpPr>
        <p:grpSpPr bwMode="auto">
          <a:xfrm>
            <a:off x="7270750" y="2981325"/>
            <a:ext cx="1168400" cy="1473200"/>
            <a:chOff x="4580" y="1878"/>
            <a:chExt cx="736" cy="928"/>
          </a:xfrm>
        </p:grpSpPr>
        <p:sp>
          <p:nvSpPr>
            <p:cNvPr id="58573"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4"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479" name="Group 207"/>
          <p:cNvGrpSpPr>
            <a:grpSpLocks/>
          </p:cNvGrpSpPr>
          <p:nvPr/>
        </p:nvGrpSpPr>
        <p:grpSpPr bwMode="auto">
          <a:xfrm>
            <a:off x="7270750" y="2981325"/>
            <a:ext cx="1168400" cy="1473200"/>
            <a:chOff x="4580" y="1878"/>
            <a:chExt cx="736" cy="928"/>
          </a:xfrm>
        </p:grpSpPr>
        <p:sp>
          <p:nvSpPr>
            <p:cNvPr id="58576"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77"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482" name="Group 210"/>
          <p:cNvGrpSpPr>
            <a:grpSpLocks/>
          </p:cNvGrpSpPr>
          <p:nvPr/>
        </p:nvGrpSpPr>
        <p:grpSpPr bwMode="auto">
          <a:xfrm>
            <a:off x="7270750" y="2981325"/>
            <a:ext cx="1168400" cy="1473200"/>
            <a:chOff x="4580" y="1878"/>
            <a:chExt cx="736" cy="928"/>
          </a:xfrm>
        </p:grpSpPr>
        <p:sp>
          <p:nvSpPr>
            <p:cNvPr id="58579"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0"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485" name="Group 213"/>
          <p:cNvGrpSpPr>
            <a:grpSpLocks/>
          </p:cNvGrpSpPr>
          <p:nvPr/>
        </p:nvGrpSpPr>
        <p:grpSpPr bwMode="auto">
          <a:xfrm>
            <a:off x="7270750" y="2981325"/>
            <a:ext cx="1168400" cy="1473200"/>
            <a:chOff x="4580" y="1878"/>
            <a:chExt cx="736" cy="928"/>
          </a:xfrm>
        </p:grpSpPr>
        <p:sp>
          <p:nvSpPr>
            <p:cNvPr id="58582"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3"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488" name="Group 216"/>
          <p:cNvGrpSpPr>
            <a:grpSpLocks/>
          </p:cNvGrpSpPr>
          <p:nvPr/>
        </p:nvGrpSpPr>
        <p:grpSpPr bwMode="auto">
          <a:xfrm>
            <a:off x="7270750" y="2981325"/>
            <a:ext cx="1168400" cy="1473200"/>
            <a:chOff x="4580" y="1878"/>
            <a:chExt cx="736" cy="928"/>
          </a:xfrm>
        </p:grpSpPr>
        <p:sp>
          <p:nvSpPr>
            <p:cNvPr id="58585"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6"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491" name="Group 219"/>
          <p:cNvGrpSpPr>
            <a:grpSpLocks/>
          </p:cNvGrpSpPr>
          <p:nvPr/>
        </p:nvGrpSpPr>
        <p:grpSpPr bwMode="auto">
          <a:xfrm>
            <a:off x="7270750" y="2981325"/>
            <a:ext cx="1168400" cy="1473200"/>
            <a:chOff x="4580" y="1878"/>
            <a:chExt cx="736" cy="928"/>
          </a:xfrm>
        </p:grpSpPr>
        <p:sp>
          <p:nvSpPr>
            <p:cNvPr id="58588"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89"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494" name="Group 222"/>
          <p:cNvGrpSpPr>
            <a:grpSpLocks/>
          </p:cNvGrpSpPr>
          <p:nvPr/>
        </p:nvGrpSpPr>
        <p:grpSpPr bwMode="auto">
          <a:xfrm>
            <a:off x="7270750" y="2981325"/>
            <a:ext cx="1168400" cy="1473200"/>
            <a:chOff x="4580" y="1878"/>
            <a:chExt cx="736" cy="928"/>
          </a:xfrm>
        </p:grpSpPr>
        <p:sp>
          <p:nvSpPr>
            <p:cNvPr id="58591"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2"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497" name="Group 225"/>
          <p:cNvGrpSpPr>
            <a:grpSpLocks/>
          </p:cNvGrpSpPr>
          <p:nvPr/>
        </p:nvGrpSpPr>
        <p:grpSpPr bwMode="auto">
          <a:xfrm>
            <a:off x="7270750" y="2981325"/>
            <a:ext cx="1168400" cy="1473200"/>
            <a:chOff x="4580" y="1878"/>
            <a:chExt cx="736" cy="928"/>
          </a:xfrm>
        </p:grpSpPr>
        <p:sp>
          <p:nvSpPr>
            <p:cNvPr id="58594"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5"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8500" name="Group 228"/>
          <p:cNvGrpSpPr>
            <a:grpSpLocks/>
          </p:cNvGrpSpPr>
          <p:nvPr/>
        </p:nvGrpSpPr>
        <p:grpSpPr bwMode="auto">
          <a:xfrm>
            <a:off x="7270750" y="2981325"/>
            <a:ext cx="1168400" cy="1473200"/>
            <a:chOff x="4580" y="1878"/>
            <a:chExt cx="736" cy="928"/>
          </a:xfrm>
        </p:grpSpPr>
        <p:sp>
          <p:nvSpPr>
            <p:cNvPr id="58597"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598"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8503" name="Group 231"/>
          <p:cNvGrpSpPr>
            <a:grpSpLocks/>
          </p:cNvGrpSpPr>
          <p:nvPr/>
        </p:nvGrpSpPr>
        <p:grpSpPr bwMode="auto">
          <a:xfrm>
            <a:off x="7270750" y="2981325"/>
            <a:ext cx="1168400" cy="1473200"/>
            <a:chOff x="4580" y="1878"/>
            <a:chExt cx="736" cy="928"/>
          </a:xfrm>
        </p:grpSpPr>
        <p:sp>
          <p:nvSpPr>
            <p:cNvPr id="58600"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1"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8506" name="Group 234"/>
          <p:cNvGrpSpPr>
            <a:grpSpLocks/>
          </p:cNvGrpSpPr>
          <p:nvPr/>
        </p:nvGrpSpPr>
        <p:grpSpPr bwMode="auto">
          <a:xfrm>
            <a:off x="7270750" y="2981325"/>
            <a:ext cx="1168400" cy="1473200"/>
            <a:chOff x="4580" y="1878"/>
            <a:chExt cx="736" cy="928"/>
          </a:xfrm>
        </p:grpSpPr>
        <p:sp>
          <p:nvSpPr>
            <p:cNvPr id="58603"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4"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8509" name="Group 237"/>
          <p:cNvGrpSpPr>
            <a:grpSpLocks/>
          </p:cNvGrpSpPr>
          <p:nvPr/>
        </p:nvGrpSpPr>
        <p:grpSpPr bwMode="auto">
          <a:xfrm>
            <a:off x="7270750" y="2981325"/>
            <a:ext cx="1168400" cy="1473200"/>
            <a:chOff x="4580" y="1878"/>
            <a:chExt cx="736" cy="928"/>
          </a:xfrm>
        </p:grpSpPr>
        <p:sp>
          <p:nvSpPr>
            <p:cNvPr id="58606"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07"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8512" name="Group 240"/>
          <p:cNvGrpSpPr>
            <a:grpSpLocks/>
          </p:cNvGrpSpPr>
          <p:nvPr/>
        </p:nvGrpSpPr>
        <p:grpSpPr bwMode="auto">
          <a:xfrm>
            <a:off x="7270750" y="2981325"/>
            <a:ext cx="1168400" cy="1473200"/>
            <a:chOff x="4580" y="1878"/>
            <a:chExt cx="736" cy="928"/>
          </a:xfrm>
        </p:grpSpPr>
        <p:sp>
          <p:nvSpPr>
            <p:cNvPr id="58609"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0"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8515" name="Group 243"/>
          <p:cNvGrpSpPr>
            <a:grpSpLocks/>
          </p:cNvGrpSpPr>
          <p:nvPr/>
        </p:nvGrpSpPr>
        <p:grpSpPr bwMode="auto">
          <a:xfrm>
            <a:off x="7270750" y="2981325"/>
            <a:ext cx="1168400" cy="1473200"/>
            <a:chOff x="4580" y="1878"/>
            <a:chExt cx="736" cy="928"/>
          </a:xfrm>
        </p:grpSpPr>
        <p:sp>
          <p:nvSpPr>
            <p:cNvPr id="58612"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3"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8518" name="Group 246"/>
          <p:cNvGrpSpPr>
            <a:grpSpLocks/>
          </p:cNvGrpSpPr>
          <p:nvPr/>
        </p:nvGrpSpPr>
        <p:grpSpPr bwMode="auto">
          <a:xfrm>
            <a:off x="7270750" y="2981325"/>
            <a:ext cx="1168400" cy="1473200"/>
            <a:chOff x="4580" y="1878"/>
            <a:chExt cx="736" cy="928"/>
          </a:xfrm>
        </p:grpSpPr>
        <p:sp>
          <p:nvSpPr>
            <p:cNvPr id="58615"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6"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8521" name="Group 249"/>
          <p:cNvGrpSpPr>
            <a:grpSpLocks/>
          </p:cNvGrpSpPr>
          <p:nvPr/>
        </p:nvGrpSpPr>
        <p:grpSpPr bwMode="auto">
          <a:xfrm>
            <a:off x="7270750" y="2981325"/>
            <a:ext cx="1168400" cy="1473200"/>
            <a:chOff x="4580" y="1878"/>
            <a:chExt cx="736" cy="928"/>
          </a:xfrm>
        </p:grpSpPr>
        <p:sp>
          <p:nvSpPr>
            <p:cNvPr id="58618"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19"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8524" name="Group 252"/>
          <p:cNvGrpSpPr>
            <a:grpSpLocks/>
          </p:cNvGrpSpPr>
          <p:nvPr/>
        </p:nvGrpSpPr>
        <p:grpSpPr bwMode="auto">
          <a:xfrm>
            <a:off x="7270750" y="2981325"/>
            <a:ext cx="1168400" cy="1473200"/>
            <a:chOff x="4580" y="1878"/>
            <a:chExt cx="736" cy="928"/>
          </a:xfrm>
        </p:grpSpPr>
        <p:sp>
          <p:nvSpPr>
            <p:cNvPr id="58621"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2"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8527" name="Group 255"/>
          <p:cNvGrpSpPr>
            <a:grpSpLocks/>
          </p:cNvGrpSpPr>
          <p:nvPr/>
        </p:nvGrpSpPr>
        <p:grpSpPr bwMode="auto">
          <a:xfrm>
            <a:off x="6030913" y="2981325"/>
            <a:ext cx="1168400" cy="1473200"/>
            <a:chOff x="4580" y="1878"/>
            <a:chExt cx="736" cy="928"/>
          </a:xfrm>
        </p:grpSpPr>
        <p:sp>
          <p:nvSpPr>
            <p:cNvPr id="58624"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8625"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8626"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8627"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8628"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8629"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8631"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8632"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8530" name="Group 265"/>
          <p:cNvGrpSpPr>
            <a:grpSpLocks/>
          </p:cNvGrpSpPr>
          <p:nvPr/>
        </p:nvGrpSpPr>
        <p:grpSpPr bwMode="auto">
          <a:xfrm>
            <a:off x="3162300" y="3373438"/>
            <a:ext cx="120650" cy="693737"/>
            <a:chOff x="1939" y="2444"/>
            <a:chExt cx="81" cy="463"/>
          </a:xfrm>
        </p:grpSpPr>
        <p:sp>
          <p:nvSpPr>
            <p:cNvPr id="58634"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5"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3" name="Group 268"/>
          <p:cNvGrpSpPr>
            <a:grpSpLocks/>
          </p:cNvGrpSpPr>
          <p:nvPr/>
        </p:nvGrpSpPr>
        <p:grpSpPr bwMode="auto">
          <a:xfrm>
            <a:off x="5843588" y="3373438"/>
            <a:ext cx="120650" cy="693737"/>
            <a:chOff x="1939" y="2444"/>
            <a:chExt cx="81" cy="463"/>
          </a:xfrm>
        </p:grpSpPr>
        <p:sp>
          <p:nvSpPr>
            <p:cNvPr id="58637"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8638"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8536" name="Group 271"/>
          <p:cNvGrpSpPr>
            <a:grpSpLocks/>
          </p:cNvGrpSpPr>
          <p:nvPr/>
        </p:nvGrpSpPr>
        <p:grpSpPr bwMode="auto">
          <a:xfrm>
            <a:off x="706438" y="2768600"/>
            <a:ext cx="7731125" cy="1905000"/>
            <a:chOff x="445" y="1744"/>
            <a:chExt cx="4870" cy="1200"/>
          </a:xfrm>
        </p:grpSpPr>
        <p:grpSp>
          <p:nvGrpSpPr>
            <p:cNvPr id="58539" name="Group 272"/>
            <p:cNvGrpSpPr>
              <a:grpSpLocks/>
            </p:cNvGrpSpPr>
            <p:nvPr/>
          </p:nvGrpSpPr>
          <p:grpSpPr bwMode="auto">
            <a:xfrm>
              <a:off x="445" y="1744"/>
              <a:ext cx="734" cy="1200"/>
              <a:chOff x="448" y="1746"/>
              <a:chExt cx="724" cy="1188"/>
            </a:xfrm>
          </p:grpSpPr>
          <p:grpSp>
            <p:nvGrpSpPr>
              <p:cNvPr id="58542" name="Group 273"/>
              <p:cNvGrpSpPr>
                <a:grpSpLocks/>
              </p:cNvGrpSpPr>
              <p:nvPr/>
            </p:nvGrpSpPr>
            <p:grpSpPr bwMode="auto">
              <a:xfrm>
                <a:off x="454" y="1752"/>
                <a:ext cx="712" cy="1176"/>
                <a:chOff x="454" y="1752"/>
                <a:chExt cx="712" cy="1176"/>
              </a:xfrm>
            </p:grpSpPr>
            <p:sp>
              <p:nvSpPr>
                <p:cNvPr id="58642"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3"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4"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45" name="Group 277"/>
            <p:cNvGrpSpPr>
              <a:grpSpLocks/>
            </p:cNvGrpSpPr>
            <p:nvPr/>
          </p:nvGrpSpPr>
          <p:grpSpPr bwMode="auto">
            <a:xfrm>
              <a:off x="1225" y="1744"/>
              <a:ext cx="734" cy="1200"/>
              <a:chOff x="448" y="1746"/>
              <a:chExt cx="724" cy="1188"/>
            </a:xfrm>
          </p:grpSpPr>
          <p:grpSp>
            <p:nvGrpSpPr>
              <p:cNvPr id="58548" name="Group 278"/>
              <p:cNvGrpSpPr>
                <a:grpSpLocks/>
              </p:cNvGrpSpPr>
              <p:nvPr/>
            </p:nvGrpSpPr>
            <p:grpSpPr bwMode="auto">
              <a:xfrm>
                <a:off x="454" y="1752"/>
                <a:ext cx="712" cy="1176"/>
                <a:chOff x="454" y="1752"/>
                <a:chExt cx="712" cy="1176"/>
              </a:xfrm>
            </p:grpSpPr>
            <p:sp>
              <p:nvSpPr>
                <p:cNvPr id="58647"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48"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49"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1" name="Group 282"/>
            <p:cNvGrpSpPr>
              <a:grpSpLocks/>
            </p:cNvGrpSpPr>
            <p:nvPr/>
          </p:nvGrpSpPr>
          <p:grpSpPr bwMode="auto">
            <a:xfrm flipH="1">
              <a:off x="4581" y="1744"/>
              <a:ext cx="734" cy="1200"/>
              <a:chOff x="448" y="1746"/>
              <a:chExt cx="724" cy="1188"/>
            </a:xfrm>
          </p:grpSpPr>
          <p:grpSp>
            <p:nvGrpSpPr>
              <p:cNvPr id="58554" name="Group 283"/>
              <p:cNvGrpSpPr>
                <a:grpSpLocks/>
              </p:cNvGrpSpPr>
              <p:nvPr/>
            </p:nvGrpSpPr>
            <p:grpSpPr bwMode="auto">
              <a:xfrm>
                <a:off x="454" y="1752"/>
                <a:ext cx="712" cy="1176"/>
                <a:chOff x="454" y="1752"/>
                <a:chExt cx="712" cy="1176"/>
              </a:xfrm>
            </p:grpSpPr>
            <p:sp>
              <p:nvSpPr>
                <p:cNvPr id="58652"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3"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4"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8557" name="Group 287"/>
            <p:cNvGrpSpPr>
              <a:grpSpLocks/>
            </p:cNvGrpSpPr>
            <p:nvPr/>
          </p:nvGrpSpPr>
          <p:grpSpPr bwMode="auto">
            <a:xfrm flipH="1">
              <a:off x="3799" y="1744"/>
              <a:ext cx="734" cy="1200"/>
              <a:chOff x="448" y="1746"/>
              <a:chExt cx="724" cy="1188"/>
            </a:xfrm>
          </p:grpSpPr>
          <p:grpSp>
            <p:nvGrpSpPr>
              <p:cNvPr id="58560" name="Group 288"/>
              <p:cNvGrpSpPr>
                <a:grpSpLocks/>
              </p:cNvGrpSpPr>
              <p:nvPr/>
            </p:nvGrpSpPr>
            <p:grpSpPr bwMode="auto">
              <a:xfrm>
                <a:off x="454" y="1752"/>
                <a:ext cx="712" cy="1176"/>
                <a:chOff x="454" y="1752"/>
                <a:chExt cx="712" cy="1176"/>
              </a:xfrm>
            </p:grpSpPr>
            <p:sp>
              <p:nvSpPr>
                <p:cNvPr id="58657"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8658"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8659"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8660"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8661"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8368"/>
                                        </p:tgtEl>
                                        <p:attrNameLst>
                                          <p:attrName>style.visibility</p:attrName>
                                        </p:attrNameLst>
                                      </p:cBhvr>
                                      <p:to>
                                        <p:strVal val="visible"/>
                                      </p:to>
                                    </p:set>
                                    <p:animEffect transition="in" filter="slide(fromTop)">
                                      <p:cBhvr>
                                        <p:cTn id="124" dur="500"/>
                                        <p:tgtEl>
                                          <p:spTgt spid="58368"/>
                                        </p:tgtEl>
                                      </p:cBhvr>
                                    </p:animEffect>
                                  </p:childTnLst>
                                </p:cTn>
                              </p:par>
                              <p:par>
                                <p:cTn id="125" presetID="12" presetClass="exit" presetSubtype="4" fill="hold" nodeType="withEffect">
                                  <p:stCondLst>
                                    <p:cond delay="17000"/>
                                  </p:stCondLst>
                                  <p:childTnLst>
                                    <p:animEffect transition="out" filter="slide(fromBottom)">
                                      <p:cBhvr>
                                        <p:cTn id="126" dur="500"/>
                                        <p:tgtEl>
                                          <p:spTgt spid="58368"/>
                                        </p:tgtEl>
                                      </p:cBhvr>
                                    </p:animEffect>
                                    <p:set>
                                      <p:cBhvr>
                                        <p:cTn id="127" dur="1" fill="hold">
                                          <p:stCondLst>
                                            <p:cond delay="499"/>
                                          </p:stCondLst>
                                        </p:cTn>
                                        <p:tgtEl>
                                          <p:spTgt spid="58368"/>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8369"/>
                                        </p:tgtEl>
                                        <p:attrNameLst>
                                          <p:attrName>style.visibility</p:attrName>
                                        </p:attrNameLst>
                                      </p:cBhvr>
                                      <p:to>
                                        <p:strVal val="visible"/>
                                      </p:to>
                                    </p:set>
                                    <p:animEffect transition="in" filter="slide(fromTop)">
                                      <p:cBhvr>
                                        <p:cTn id="130" dur="500"/>
                                        <p:tgtEl>
                                          <p:spTgt spid="58369"/>
                                        </p:tgtEl>
                                      </p:cBhvr>
                                    </p:animEffect>
                                  </p:childTnLst>
                                </p:cTn>
                              </p:par>
                              <p:par>
                                <p:cTn id="131" presetID="12" presetClass="exit" presetSubtype="4" fill="hold" nodeType="withEffect">
                                  <p:stCondLst>
                                    <p:cond delay="18000"/>
                                  </p:stCondLst>
                                  <p:childTnLst>
                                    <p:animEffect transition="out" filter="slide(fromBottom)">
                                      <p:cBhvr>
                                        <p:cTn id="132" dur="500"/>
                                        <p:tgtEl>
                                          <p:spTgt spid="58369"/>
                                        </p:tgtEl>
                                      </p:cBhvr>
                                    </p:animEffect>
                                    <p:set>
                                      <p:cBhvr>
                                        <p:cTn id="133" dur="1" fill="hold">
                                          <p:stCondLst>
                                            <p:cond delay="499"/>
                                          </p:stCondLst>
                                        </p:cTn>
                                        <p:tgtEl>
                                          <p:spTgt spid="58369"/>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8377"/>
                                        </p:tgtEl>
                                        <p:attrNameLst>
                                          <p:attrName>style.visibility</p:attrName>
                                        </p:attrNameLst>
                                      </p:cBhvr>
                                      <p:to>
                                        <p:strVal val="visible"/>
                                      </p:to>
                                    </p:set>
                                    <p:animEffect transition="in" filter="slide(fromTop)">
                                      <p:cBhvr>
                                        <p:cTn id="136" dur="500"/>
                                        <p:tgtEl>
                                          <p:spTgt spid="58377"/>
                                        </p:tgtEl>
                                      </p:cBhvr>
                                    </p:animEffect>
                                  </p:childTnLst>
                                </p:cTn>
                              </p:par>
                              <p:par>
                                <p:cTn id="137" presetID="12" presetClass="exit" presetSubtype="4" fill="hold" nodeType="withEffect">
                                  <p:stCondLst>
                                    <p:cond delay="19000"/>
                                  </p:stCondLst>
                                  <p:childTnLst>
                                    <p:animEffect transition="out" filter="slide(fromBottom)">
                                      <p:cBhvr>
                                        <p:cTn id="138" dur="500"/>
                                        <p:tgtEl>
                                          <p:spTgt spid="58377"/>
                                        </p:tgtEl>
                                      </p:cBhvr>
                                    </p:animEffect>
                                    <p:set>
                                      <p:cBhvr>
                                        <p:cTn id="139" dur="1" fill="hold">
                                          <p:stCondLst>
                                            <p:cond delay="499"/>
                                          </p:stCondLst>
                                        </p:cTn>
                                        <p:tgtEl>
                                          <p:spTgt spid="58377"/>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8382"/>
                                        </p:tgtEl>
                                        <p:attrNameLst>
                                          <p:attrName>style.visibility</p:attrName>
                                        </p:attrNameLst>
                                      </p:cBhvr>
                                      <p:to>
                                        <p:strVal val="visible"/>
                                      </p:to>
                                    </p:set>
                                    <p:animEffect transition="in" filter="slide(fromTop)">
                                      <p:cBhvr>
                                        <p:cTn id="142" dur="500"/>
                                        <p:tgtEl>
                                          <p:spTgt spid="58382"/>
                                        </p:tgtEl>
                                      </p:cBhvr>
                                    </p:animEffect>
                                  </p:childTnLst>
                                </p:cTn>
                              </p:par>
                              <p:par>
                                <p:cTn id="143" presetID="12" presetClass="exit" presetSubtype="4" fill="hold" nodeType="withEffect">
                                  <p:stCondLst>
                                    <p:cond delay="20000"/>
                                  </p:stCondLst>
                                  <p:childTnLst>
                                    <p:animEffect transition="out" filter="slide(fromBottom)">
                                      <p:cBhvr>
                                        <p:cTn id="144" dur="500"/>
                                        <p:tgtEl>
                                          <p:spTgt spid="58382"/>
                                        </p:tgtEl>
                                      </p:cBhvr>
                                    </p:animEffect>
                                    <p:set>
                                      <p:cBhvr>
                                        <p:cTn id="145" dur="1" fill="hold">
                                          <p:stCondLst>
                                            <p:cond delay="499"/>
                                          </p:stCondLst>
                                        </p:cTn>
                                        <p:tgtEl>
                                          <p:spTgt spid="58382"/>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8387"/>
                                        </p:tgtEl>
                                        <p:attrNameLst>
                                          <p:attrName>style.visibility</p:attrName>
                                        </p:attrNameLst>
                                      </p:cBhvr>
                                      <p:to>
                                        <p:strVal val="visible"/>
                                      </p:to>
                                    </p:set>
                                    <p:animEffect transition="in" filter="slide(fromTop)">
                                      <p:cBhvr>
                                        <p:cTn id="151" dur="500"/>
                                        <p:tgtEl>
                                          <p:spTgt spid="58387"/>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8392"/>
                                        </p:tgtEl>
                                        <p:attrNameLst>
                                          <p:attrName>style.visibility</p:attrName>
                                        </p:attrNameLst>
                                      </p:cBhvr>
                                      <p:to>
                                        <p:strVal val="visible"/>
                                      </p:to>
                                    </p:set>
                                    <p:animEffect transition="in" filter="slide(fromTop)">
                                      <p:cBhvr>
                                        <p:cTn id="154" dur="500"/>
                                        <p:tgtEl>
                                          <p:spTgt spid="58392"/>
                                        </p:tgtEl>
                                      </p:cBhvr>
                                    </p:animEffect>
                                  </p:childTnLst>
                                </p:cTn>
                              </p:par>
                              <p:par>
                                <p:cTn id="155" presetID="12" presetClass="exit" presetSubtype="4" fill="hold" nodeType="withEffect">
                                  <p:stCondLst>
                                    <p:cond delay="21000"/>
                                  </p:stCondLst>
                                  <p:childTnLst>
                                    <p:animEffect transition="out" filter="slide(fromBottom)">
                                      <p:cBhvr>
                                        <p:cTn id="156" dur="500"/>
                                        <p:tgtEl>
                                          <p:spTgt spid="58392"/>
                                        </p:tgtEl>
                                      </p:cBhvr>
                                    </p:animEffect>
                                    <p:set>
                                      <p:cBhvr>
                                        <p:cTn id="157" dur="1" fill="hold">
                                          <p:stCondLst>
                                            <p:cond delay="499"/>
                                          </p:stCondLst>
                                        </p:cTn>
                                        <p:tgtEl>
                                          <p:spTgt spid="5839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8397"/>
                                        </p:tgtEl>
                                        <p:attrNameLst>
                                          <p:attrName>style.visibility</p:attrName>
                                        </p:attrNameLst>
                                      </p:cBhvr>
                                      <p:to>
                                        <p:strVal val="visible"/>
                                      </p:to>
                                    </p:set>
                                    <p:animEffect transition="in" filter="slide(fromTop)">
                                      <p:cBhvr>
                                        <p:cTn id="160" dur="500"/>
                                        <p:tgtEl>
                                          <p:spTgt spid="58397"/>
                                        </p:tgtEl>
                                      </p:cBhvr>
                                    </p:animEffect>
                                  </p:childTnLst>
                                </p:cTn>
                              </p:par>
                              <p:par>
                                <p:cTn id="161" presetID="12" presetClass="exit" presetSubtype="4" fill="hold" nodeType="withEffect">
                                  <p:stCondLst>
                                    <p:cond delay="22000"/>
                                  </p:stCondLst>
                                  <p:childTnLst>
                                    <p:animEffect transition="out" filter="slide(fromBottom)">
                                      <p:cBhvr>
                                        <p:cTn id="162" dur="500"/>
                                        <p:tgtEl>
                                          <p:spTgt spid="58397"/>
                                        </p:tgtEl>
                                      </p:cBhvr>
                                    </p:animEffect>
                                    <p:set>
                                      <p:cBhvr>
                                        <p:cTn id="163" dur="1" fill="hold">
                                          <p:stCondLst>
                                            <p:cond delay="499"/>
                                          </p:stCondLst>
                                        </p:cTn>
                                        <p:tgtEl>
                                          <p:spTgt spid="58397"/>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8407"/>
                                        </p:tgtEl>
                                        <p:attrNameLst>
                                          <p:attrName>style.visibility</p:attrName>
                                        </p:attrNameLst>
                                      </p:cBhvr>
                                      <p:to>
                                        <p:strVal val="visible"/>
                                      </p:to>
                                    </p:set>
                                    <p:animEffect transition="in" filter="slide(fromTop)">
                                      <p:cBhvr>
                                        <p:cTn id="166" dur="500"/>
                                        <p:tgtEl>
                                          <p:spTgt spid="58407"/>
                                        </p:tgtEl>
                                      </p:cBhvr>
                                    </p:animEffect>
                                  </p:childTnLst>
                                </p:cTn>
                              </p:par>
                              <p:par>
                                <p:cTn id="167" presetID="12" presetClass="exit" presetSubtype="4" fill="hold" nodeType="withEffect">
                                  <p:stCondLst>
                                    <p:cond delay="23000"/>
                                  </p:stCondLst>
                                  <p:childTnLst>
                                    <p:animEffect transition="out" filter="slide(fromBottom)">
                                      <p:cBhvr>
                                        <p:cTn id="168" dur="500"/>
                                        <p:tgtEl>
                                          <p:spTgt spid="58407"/>
                                        </p:tgtEl>
                                      </p:cBhvr>
                                    </p:animEffect>
                                    <p:set>
                                      <p:cBhvr>
                                        <p:cTn id="169" dur="1" fill="hold">
                                          <p:stCondLst>
                                            <p:cond delay="499"/>
                                          </p:stCondLst>
                                        </p:cTn>
                                        <p:tgtEl>
                                          <p:spTgt spid="58407"/>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8410"/>
                                        </p:tgtEl>
                                        <p:attrNameLst>
                                          <p:attrName>style.visibility</p:attrName>
                                        </p:attrNameLst>
                                      </p:cBhvr>
                                      <p:to>
                                        <p:strVal val="visible"/>
                                      </p:to>
                                    </p:set>
                                    <p:animEffect transition="in" filter="slide(fromTop)">
                                      <p:cBhvr>
                                        <p:cTn id="172" dur="500"/>
                                        <p:tgtEl>
                                          <p:spTgt spid="58410"/>
                                        </p:tgtEl>
                                      </p:cBhvr>
                                    </p:animEffect>
                                  </p:childTnLst>
                                </p:cTn>
                              </p:par>
                              <p:par>
                                <p:cTn id="173" presetID="12" presetClass="exit" presetSubtype="4" fill="hold" nodeType="withEffect">
                                  <p:stCondLst>
                                    <p:cond delay="24000"/>
                                  </p:stCondLst>
                                  <p:childTnLst>
                                    <p:animEffect transition="out" filter="slide(fromBottom)">
                                      <p:cBhvr>
                                        <p:cTn id="174" dur="500"/>
                                        <p:tgtEl>
                                          <p:spTgt spid="58410"/>
                                        </p:tgtEl>
                                      </p:cBhvr>
                                    </p:animEffect>
                                    <p:set>
                                      <p:cBhvr>
                                        <p:cTn id="175" dur="1" fill="hold">
                                          <p:stCondLst>
                                            <p:cond delay="499"/>
                                          </p:stCondLst>
                                        </p:cTn>
                                        <p:tgtEl>
                                          <p:spTgt spid="58410"/>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8413"/>
                                        </p:tgtEl>
                                        <p:attrNameLst>
                                          <p:attrName>style.visibility</p:attrName>
                                        </p:attrNameLst>
                                      </p:cBhvr>
                                      <p:to>
                                        <p:strVal val="visible"/>
                                      </p:to>
                                    </p:set>
                                    <p:animEffect transition="in" filter="slide(fromTop)">
                                      <p:cBhvr>
                                        <p:cTn id="178" dur="500"/>
                                        <p:tgtEl>
                                          <p:spTgt spid="58413"/>
                                        </p:tgtEl>
                                      </p:cBhvr>
                                    </p:animEffect>
                                  </p:childTnLst>
                                </p:cTn>
                              </p:par>
                              <p:par>
                                <p:cTn id="179" presetID="12" presetClass="exit" presetSubtype="4" fill="hold" nodeType="withEffect">
                                  <p:stCondLst>
                                    <p:cond delay="25000"/>
                                  </p:stCondLst>
                                  <p:childTnLst>
                                    <p:animEffect transition="out" filter="slide(fromBottom)">
                                      <p:cBhvr>
                                        <p:cTn id="180" dur="500"/>
                                        <p:tgtEl>
                                          <p:spTgt spid="58413"/>
                                        </p:tgtEl>
                                      </p:cBhvr>
                                    </p:animEffect>
                                    <p:set>
                                      <p:cBhvr>
                                        <p:cTn id="181" dur="1" fill="hold">
                                          <p:stCondLst>
                                            <p:cond delay="499"/>
                                          </p:stCondLst>
                                        </p:cTn>
                                        <p:tgtEl>
                                          <p:spTgt spid="58413"/>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8416"/>
                                        </p:tgtEl>
                                        <p:attrNameLst>
                                          <p:attrName>style.visibility</p:attrName>
                                        </p:attrNameLst>
                                      </p:cBhvr>
                                      <p:to>
                                        <p:strVal val="visible"/>
                                      </p:to>
                                    </p:set>
                                    <p:animEffect transition="in" filter="slide(fromTop)">
                                      <p:cBhvr>
                                        <p:cTn id="184" dur="500"/>
                                        <p:tgtEl>
                                          <p:spTgt spid="58416"/>
                                        </p:tgtEl>
                                      </p:cBhvr>
                                    </p:animEffect>
                                  </p:childTnLst>
                                </p:cTn>
                              </p:par>
                              <p:par>
                                <p:cTn id="185" presetID="12" presetClass="exit" presetSubtype="4" fill="hold" nodeType="withEffect">
                                  <p:stCondLst>
                                    <p:cond delay="26000"/>
                                  </p:stCondLst>
                                  <p:childTnLst>
                                    <p:animEffect transition="out" filter="slide(fromBottom)">
                                      <p:cBhvr>
                                        <p:cTn id="186" dur="500"/>
                                        <p:tgtEl>
                                          <p:spTgt spid="58416"/>
                                        </p:tgtEl>
                                      </p:cBhvr>
                                    </p:animEffect>
                                    <p:set>
                                      <p:cBhvr>
                                        <p:cTn id="187" dur="1" fill="hold">
                                          <p:stCondLst>
                                            <p:cond delay="499"/>
                                          </p:stCondLst>
                                        </p:cTn>
                                        <p:tgtEl>
                                          <p:spTgt spid="58416"/>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8419"/>
                                        </p:tgtEl>
                                        <p:attrNameLst>
                                          <p:attrName>style.visibility</p:attrName>
                                        </p:attrNameLst>
                                      </p:cBhvr>
                                      <p:to>
                                        <p:strVal val="visible"/>
                                      </p:to>
                                    </p:set>
                                    <p:animEffect transition="in" filter="slide(fromTop)">
                                      <p:cBhvr>
                                        <p:cTn id="190" dur="500"/>
                                        <p:tgtEl>
                                          <p:spTgt spid="58419"/>
                                        </p:tgtEl>
                                      </p:cBhvr>
                                    </p:animEffect>
                                  </p:childTnLst>
                                </p:cTn>
                              </p:par>
                              <p:par>
                                <p:cTn id="191" presetID="12" presetClass="exit" presetSubtype="4" fill="hold" nodeType="withEffect">
                                  <p:stCondLst>
                                    <p:cond delay="27000"/>
                                  </p:stCondLst>
                                  <p:childTnLst>
                                    <p:animEffect transition="out" filter="slide(fromBottom)">
                                      <p:cBhvr>
                                        <p:cTn id="192" dur="500"/>
                                        <p:tgtEl>
                                          <p:spTgt spid="58419"/>
                                        </p:tgtEl>
                                      </p:cBhvr>
                                    </p:animEffect>
                                    <p:set>
                                      <p:cBhvr>
                                        <p:cTn id="193" dur="1" fill="hold">
                                          <p:stCondLst>
                                            <p:cond delay="499"/>
                                          </p:stCondLst>
                                        </p:cTn>
                                        <p:tgtEl>
                                          <p:spTgt spid="58419"/>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8422"/>
                                        </p:tgtEl>
                                        <p:attrNameLst>
                                          <p:attrName>style.visibility</p:attrName>
                                        </p:attrNameLst>
                                      </p:cBhvr>
                                      <p:to>
                                        <p:strVal val="visible"/>
                                      </p:to>
                                    </p:set>
                                    <p:animEffect transition="in" filter="slide(fromTop)">
                                      <p:cBhvr>
                                        <p:cTn id="196" dur="500"/>
                                        <p:tgtEl>
                                          <p:spTgt spid="58422"/>
                                        </p:tgtEl>
                                      </p:cBhvr>
                                    </p:animEffect>
                                  </p:childTnLst>
                                </p:cTn>
                              </p:par>
                              <p:par>
                                <p:cTn id="197" presetID="12" presetClass="exit" presetSubtype="4" fill="hold" nodeType="withEffect">
                                  <p:stCondLst>
                                    <p:cond delay="28000"/>
                                  </p:stCondLst>
                                  <p:childTnLst>
                                    <p:animEffect transition="out" filter="slide(fromBottom)">
                                      <p:cBhvr>
                                        <p:cTn id="198" dur="500"/>
                                        <p:tgtEl>
                                          <p:spTgt spid="58422"/>
                                        </p:tgtEl>
                                      </p:cBhvr>
                                    </p:animEffect>
                                    <p:set>
                                      <p:cBhvr>
                                        <p:cTn id="199" dur="1" fill="hold">
                                          <p:stCondLst>
                                            <p:cond delay="499"/>
                                          </p:stCondLst>
                                        </p:cTn>
                                        <p:tgtEl>
                                          <p:spTgt spid="58422"/>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8425"/>
                                        </p:tgtEl>
                                        <p:attrNameLst>
                                          <p:attrName>style.visibility</p:attrName>
                                        </p:attrNameLst>
                                      </p:cBhvr>
                                      <p:to>
                                        <p:strVal val="visible"/>
                                      </p:to>
                                    </p:set>
                                    <p:animEffect transition="in" filter="slide(fromTop)">
                                      <p:cBhvr>
                                        <p:cTn id="202" dur="500"/>
                                        <p:tgtEl>
                                          <p:spTgt spid="58425"/>
                                        </p:tgtEl>
                                      </p:cBhvr>
                                    </p:animEffect>
                                  </p:childTnLst>
                                </p:cTn>
                              </p:par>
                              <p:par>
                                <p:cTn id="203" presetID="12" presetClass="exit" presetSubtype="4" fill="hold" nodeType="withEffect">
                                  <p:stCondLst>
                                    <p:cond delay="29000"/>
                                  </p:stCondLst>
                                  <p:childTnLst>
                                    <p:animEffect transition="out" filter="slide(fromBottom)">
                                      <p:cBhvr>
                                        <p:cTn id="204" dur="500"/>
                                        <p:tgtEl>
                                          <p:spTgt spid="58425"/>
                                        </p:tgtEl>
                                      </p:cBhvr>
                                    </p:animEffect>
                                    <p:set>
                                      <p:cBhvr>
                                        <p:cTn id="205" dur="1" fill="hold">
                                          <p:stCondLst>
                                            <p:cond delay="499"/>
                                          </p:stCondLst>
                                        </p:cTn>
                                        <p:tgtEl>
                                          <p:spTgt spid="58425"/>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8428"/>
                                        </p:tgtEl>
                                        <p:attrNameLst>
                                          <p:attrName>style.visibility</p:attrName>
                                        </p:attrNameLst>
                                      </p:cBhvr>
                                      <p:to>
                                        <p:strVal val="visible"/>
                                      </p:to>
                                    </p:set>
                                    <p:animEffect transition="in" filter="slide(fromTop)">
                                      <p:cBhvr>
                                        <p:cTn id="208" dur="500"/>
                                        <p:tgtEl>
                                          <p:spTgt spid="58428"/>
                                        </p:tgtEl>
                                      </p:cBhvr>
                                    </p:animEffect>
                                  </p:childTnLst>
                                </p:cTn>
                              </p:par>
                              <p:par>
                                <p:cTn id="209" presetID="12" presetClass="exit" presetSubtype="4" fill="hold" nodeType="withEffect">
                                  <p:stCondLst>
                                    <p:cond delay="30000"/>
                                  </p:stCondLst>
                                  <p:childTnLst>
                                    <p:animEffect transition="out" filter="slide(fromBottom)">
                                      <p:cBhvr>
                                        <p:cTn id="210" dur="500"/>
                                        <p:tgtEl>
                                          <p:spTgt spid="58387"/>
                                        </p:tgtEl>
                                      </p:cBhvr>
                                    </p:animEffect>
                                    <p:set>
                                      <p:cBhvr>
                                        <p:cTn id="211" dur="1" fill="hold">
                                          <p:stCondLst>
                                            <p:cond delay="499"/>
                                          </p:stCondLst>
                                        </p:cTn>
                                        <p:tgtEl>
                                          <p:spTgt spid="58387"/>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8431"/>
                                        </p:tgtEl>
                                        <p:attrNameLst>
                                          <p:attrName>style.visibility</p:attrName>
                                        </p:attrNameLst>
                                      </p:cBhvr>
                                      <p:to>
                                        <p:strVal val="visible"/>
                                      </p:to>
                                    </p:set>
                                    <p:animEffect transition="in" filter="slide(fromTop)">
                                      <p:cBhvr>
                                        <p:cTn id="214" dur="500"/>
                                        <p:tgtEl>
                                          <p:spTgt spid="58431"/>
                                        </p:tgtEl>
                                      </p:cBhvr>
                                    </p:animEffect>
                                  </p:childTnLst>
                                </p:cTn>
                              </p:par>
                              <p:par>
                                <p:cTn id="215" presetID="12" presetClass="exit" presetSubtype="4" fill="hold" nodeType="withEffect">
                                  <p:stCondLst>
                                    <p:cond delay="30000"/>
                                  </p:stCondLst>
                                  <p:childTnLst>
                                    <p:animEffect transition="out" filter="slide(fromBottom)">
                                      <p:cBhvr>
                                        <p:cTn id="216" dur="500"/>
                                        <p:tgtEl>
                                          <p:spTgt spid="58428"/>
                                        </p:tgtEl>
                                      </p:cBhvr>
                                    </p:animEffect>
                                    <p:set>
                                      <p:cBhvr>
                                        <p:cTn id="217" dur="1" fill="hold">
                                          <p:stCondLst>
                                            <p:cond delay="499"/>
                                          </p:stCondLst>
                                        </p:cTn>
                                        <p:tgtEl>
                                          <p:spTgt spid="58428"/>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8461"/>
                                        </p:tgtEl>
                                        <p:attrNameLst>
                                          <p:attrName>style.visibility</p:attrName>
                                        </p:attrNameLst>
                                      </p:cBhvr>
                                      <p:to>
                                        <p:strVal val="visible"/>
                                      </p:to>
                                    </p:set>
                                    <p:animEffect transition="in" filter="slide(fromTop)">
                                      <p:cBhvr>
                                        <p:cTn id="220" dur="500"/>
                                        <p:tgtEl>
                                          <p:spTgt spid="58461"/>
                                        </p:tgtEl>
                                      </p:cBhvr>
                                    </p:animEffect>
                                  </p:childTnLst>
                                </p:cTn>
                              </p:par>
                              <p:par>
                                <p:cTn id="221" presetID="12" presetClass="exit" presetSubtype="4" fill="hold" nodeType="withEffect">
                                  <p:stCondLst>
                                    <p:cond delay="31000"/>
                                  </p:stCondLst>
                                  <p:childTnLst>
                                    <p:animEffect transition="out" filter="slide(fromBottom)">
                                      <p:cBhvr>
                                        <p:cTn id="222" dur="500"/>
                                        <p:tgtEl>
                                          <p:spTgt spid="58431"/>
                                        </p:tgtEl>
                                      </p:cBhvr>
                                    </p:animEffect>
                                    <p:set>
                                      <p:cBhvr>
                                        <p:cTn id="223" dur="1" fill="hold">
                                          <p:stCondLst>
                                            <p:cond delay="499"/>
                                          </p:stCondLst>
                                        </p:cTn>
                                        <p:tgtEl>
                                          <p:spTgt spid="58431"/>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8434"/>
                                        </p:tgtEl>
                                        <p:attrNameLst>
                                          <p:attrName>style.visibility</p:attrName>
                                        </p:attrNameLst>
                                      </p:cBhvr>
                                      <p:to>
                                        <p:strVal val="visible"/>
                                      </p:to>
                                    </p:set>
                                    <p:animEffect transition="in" filter="slide(fromTop)">
                                      <p:cBhvr>
                                        <p:cTn id="226" dur="500"/>
                                        <p:tgtEl>
                                          <p:spTgt spid="58434"/>
                                        </p:tgtEl>
                                      </p:cBhvr>
                                    </p:animEffect>
                                  </p:childTnLst>
                                </p:cTn>
                              </p:par>
                              <p:par>
                                <p:cTn id="227" presetID="12" presetClass="exit" presetSubtype="4" fill="hold" nodeType="withEffect">
                                  <p:stCondLst>
                                    <p:cond delay="32000"/>
                                  </p:stCondLst>
                                  <p:childTnLst>
                                    <p:animEffect transition="out" filter="slide(fromBottom)">
                                      <p:cBhvr>
                                        <p:cTn id="228" dur="500"/>
                                        <p:tgtEl>
                                          <p:spTgt spid="58434"/>
                                        </p:tgtEl>
                                      </p:cBhvr>
                                    </p:animEffect>
                                    <p:set>
                                      <p:cBhvr>
                                        <p:cTn id="229" dur="1" fill="hold">
                                          <p:stCondLst>
                                            <p:cond delay="499"/>
                                          </p:stCondLst>
                                        </p:cTn>
                                        <p:tgtEl>
                                          <p:spTgt spid="58434"/>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8437"/>
                                        </p:tgtEl>
                                        <p:attrNameLst>
                                          <p:attrName>style.visibility</p:attrName>
                                        </p:attrNameLst>
                                      </p:cBhvr>
                                      <p:to>
                                        <p:strVal val="visible"/>
                                      </p:to>
                                    </p:set>
                                    <p:animEffect transition="in" filter="slide(fromTop)">
                                      <p:cBhvr>
                                        <p:cTn id="232" dur="500"/>
                                        <p:tgtEl>
                                          <p:spTgt spid="58437"/>
                                        </p:tgtEl>
                                      </p:cBhvr>
                                    </p:animEffect>
                                  </p:childTnLst>
                                </p:cTn>
                              </p:par>
                              <p:par>
                                <p:cTn id="233" presetID="12" presetClass="exit" presetSubtype="4" fill="hold" nodeType="withEffect">
                                  <p:stCondLst>
                                    <p:cond delay="33000"/>
                                  </p:stCondLst>
                                  <p:childTnLst>
                                    <p:animEffect transition="out" filter="slide(fromBottom)">
                                      <p:cBhvr>
                                        <p:cTn id="234" dur="500"/>
                                        <p:tgtEl>
                                          <p:spTgt spid="58437"/>
                                        </p:tgtEl>
                                      </p:cBhvr>
                                    </p:animEffect>
                                    <p:set>
                                      <p:cBhvr>
                                        <p:cTn id="235" dur="1" fill="hold">
                                          <p:stCondLst>
                                            <p:cond delay="499"/>
                                          </p:stCondLst>
                                        </p:cTn>
                                        <p:tgtEl>
                                          <p:spTgt spid="58437"/>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8440"/>
                                        </p:tgtEl>
                                        <p:attrNameLst>
                                          <p:attrName>style.visibility</p:attrName>
                                        </p:attrNameLst>
                                      </p:cBhvr>
                                      <p:to>
                                        <p:strVal val="visible"/>
                                      </p:to>
                                    </p:set>
                                    <p:animEffect transition="in" filter="slide(fromTop)">
                                      <p:cBhvr>
                                        <p:cTn id="238" dur="500"/>
                                        <p:tgtEl>
                                          <p:spTgt spid="58440"/>
                                        </p:tgtEl>
                                      </p:cBhvr>
                                    </p:animEffect>
                                  </p:childTnLst>
                                </p:cTn>
                              </p:par>
                              <p:par>
                                <p:cTn id="239" presetID="12" presetClass="exit" presetSubtype="4" fill="hold" nodeType="withEffect">
                                  <p:stCondLst>
                                    <p:cond delay="34000"/>
                                  </p:stCondLst>
                                  <p:childTnLst>
                                    <p:animEffect transition="out" filter="slide(fromBottom)">
                                      <p:cBhvr>
                                        <p:cTn id="240" dur="500"/>
                                        <p:tgtEl>
                                          <p:spTgt spid="58440"/>
                                        </p:tgtEl>
                                      </p:cBhvr>
                                    </p:animEffect>
                                    <p:set>
                                      <p:cBhvr>
                                        <p:cTn id="241" dur="1" fill="hold">
                                          <p:stCondLst>
                                            <p:cond delay="499"/>
                                          </p:stCondLst>
                                        </p:cTn>
                                        <p:tgtEl>
                                          <p:spTgt spid="5844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8443"/>
                                        </p:tgtEl>
                                        <p:attrNameLst>
                                          <p:attrName>style.visibility</p:attrName>
                                        </p:attrNameLst>
                                      </p:cBhvr>
                                      <p:to>
                                        <p:strVal val="visible"/>
                                      </p:to>
                                    </p:set>
                                    <p:animEffect transition="in" filter="slide(fromTop)">
                                      <p:cBhvr>
                                        <p:cTn id="244" dur="500"/>
                                        <p:tgtEl>
                                          <p:spTgt spid="58443"/>
                                        </p:tgtEl>
                                      </p:cBhvr>
                                    </p:animEffect>
                                  </p:childTnLst>
                                </p:cTn>
                              </p:par>
                              <p:par>
                                <p:cTn id="245" presetID="12" presetClass="exit" presetSubtype="4" fill="hold" nodeType="withEffect">
                                  <p:stCondLst>
                                    <p:cond delay="35000"/>
                                  </p:stCondLst>
                                  <p:childTnLst>
                                    <p:animEffect transition="out" filter="slide(fromBottom)">
                                      <p:cBhvr>
                                        <p:cTn id="246" dur="500"/>
                                        <p:tgtEl>
                                          <p:spTgt spid="58443"/>
                                        </p:tgtEl>
                                      </p:cBhvr>
                                    </p:animEffect>
                                    <p:set>
                                      <p:cBhvr>
                                        <p:cTn id="247" dur="1" fill="hold">
                                          <p:stCondLst>
                                            <p:cond delay="499"/>
                                          </p:stCondLst>
                                        </p:cTn>
                                        <p:tgtEl>
                                          <p:spTgt spid="58443"/>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8446"/>
                                        </p:tgtEl>
                                        <p:attrNameLst>
                                          <p:attrName>style.visibility</p:attrName>
                                        </p:attrNameLst>
                                      </p:cBhvr>
                                      <p:to>
                                        <p:strVal val="visible"/>
                                      </p:to>
                                    </p:set>
                                    <p:animEffect transition="in" filter="slide(fromTop)">
                                      <p:cBhvr>
                                        <p:cTn id="250" dur="500"/>
                                        <p:tgtEl>
                                          <p:spTgt spid="58446"/>
                                        </p:tgtEl>
                                      </p:cBhvr>
                                    </p:animEffect>
                                  </p:childTnLst>
                                </p:cTn>
                              </p:par>
                              <p:par>
                                <p:cTn id="251" presetID="12" presetClass="exit" presetSubtype="4" fill="hold" nodeType="withEffect">
                                  <p:stCondLst>
                                    <p:cond delay="36000"/>
                                  </p:stCondLst>
                                  <p:childTnLst>
                                    <p:animEffect transition="out" filter="slide(fromBottom)">
                                      <p:cBhvr>
                                        <p:cTn id="252" dur="500"/>
                                        <p:tgtEl>
                                          <p:spTgt spid="58446"/>
                                        </p:tgtEl>
                                      </p:cBhvr>
                                    </p:animEffect>
                                    <p:set>
                                      <p:cBhvr>
                                        <p:cTn id="253" dur="1" fill="hold">
                                          <p:stCondLst>
                                            <p:cond delay="499"/>
                                          </p:stCondLst>
                                        </p:cTn>
                                        <p:tgtEl>
                                          <p:spTgt spid="58446"/>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8449"/>
                                        </p:tgtEl>
                                        <p:attrNameLst>
                                          <p:attrName>style.visibility</p:attrName>
                                        </p:attrNameLst>
                                      </p:cBhvr>
                                      <p:to>
                                        <p:strVal val="visible"/>
                                      </p:to>
                                    </p:set>
                                    <p:animEffect transition="in" filter="slide(fromTop)">
                                      <p:cBhvr>
                                        <p:cTn id="256" dur="500"/>
                                        <p:tgtEl>
                                          <p:spTgt spid="58449"/>
                                        </p:tgtEl>
                                      </p:cBhvr>
                                    </p:animEffect>
                                  </p:childTnLst>
                                </p:cTn>
                              </p:par>
                              <p:par>
                                <p:cTn id="257" presetID="12" presetClass="exit" presetSubtype="4" fill="hold" nodeType="withEffect">
                                  <p:stCondLst>
                                    <p:cond delay="37000"/>
                                  </p:stCondLst>
                                  <p:childTnLst>
                                    <p:animEffect transition="out" filter="slide(fromBottom)">
                                      <p:cBhvr>
                                        <p:cTn id="258" dur="500"/>
                                        <p:tgtEl>
                                          <p:spTgt spid="58449"/>
                                        </p:tgtEl>
                                      </p:cBhvr>
                                    </p:animEffect>
                                    <p:set>
                                      <p:cBhvr>
                                        <p:cTn id="259" dur="1" fill="hold">
                                          <p:stCondLst>
                                            <p:cond delay="499"/>
                                          </p:stCondLst>
                                        </p:cTn>
                                        <p:tgtEl>
                                          <p:spTgt spid="5844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8452"/>
                                        </p:tgtEl>
                                        <p:attrNameLst>
                                          <p:attrName>style.visibility</p:attrName>
                                        </p:attrNameLst>
                                      </p:cBhvr>
                                      <p:to>
                                        <p:strVal val="visible"/>
                                      </p:to>
                                    </p:set>
                                    <p:animEffect transition="in" filter="slide(fromTop)">
                                      <p:cBhvr>
                                        <p:cTn id="262" dur="500"/>
                                        <p:tgtEl>
                                          <p:spTgt spid="58452"/>
                                        </p:tgtEl>
                                      </p:cBhvr>
                                    </p:animEffect>
                                  </p:childTnLst>
                                </p:cTn>
                              </p:par>
                              <p:par>
                                <p:cTn id="263" presetID="12" presetClass="exit" presetSubtype="4" fill="hold" nodeType="withEffect">
                                  <p:stCondLst>
                                    <p:cond delay="38000"/>
                                  </p:stCondLst>
                                  <p:childTnLst>
                                    <p:animEffect transition="out" filter="slide(fromBottom)">
                                      <p:cBhvr>
                                        <p:cTn id="264" dur="500"/>
                                        <p:tgtEl>
                                          <p:spTgt spid="58452"/>
                                        </p:tgtEl>
                                      </p:cBhvr>
                                    </p:animEffect>
                                    <p:set>
                                      <p:cBhvr>
                                        <p:cTn id="265" dur="1" fill="hold">
                                          <p:stCondLst>
                                            <p:cond delay="499"/>
                                          </p:stCondLst>
                                        </p:cTn>
                                        <p:tgtEl>
                                          <p:spTgt spid="58452"/>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8455"/>
                                        </p:tgtEl>
                                        <p:attrNameLst>
                                          <p:attrName>style.visibility</p:attrName>
                                        </p:attrNameLst>
                                      </p:cBhvr>
                                      <p:to>
                                        <p:strVal val="visible"/>
                                      </p:to>
                                    </p:set>
                                    <p:animEffect transition="in" filter="slide(fromTop)">
                                      <p:cBhvr>
                                        <p:cTn id="268" dur="500"/>
                                        <p:tgtEl>
                                          <p:spTgt spid="58455"/>
                                        </p:tgtEl>
                                      </p:cBhvr>
                                    </p:animEffect>
                                  </p:childTnLst>
                                </p:cTn>
                              </p:par>
                              <p:par>
                                <p:cTn id="269" presetID="12" presetClass="exit" presetSubtype="4" fill="hold" nodeType="withEffect">
                                  <p:stCondLst>
                                    <p:cond delay="39000"/>
                                  </p:stCondLst>
                                  <p:childTnLst>
                                    <p:animEffect transition="out" filter="slide(fromBottom)">
                                      <p:cBhvr>
                                        <p:cTn id="270" dur="500"/>
                                        <p:tgtEl>
                                          <p:spTgt spid="58455"/>
                                        </p:tgtEl>
                                      </p:cBhvr>
                                    </p:animEffect>
                                    <p:set>
                                      <p:cBhvr>
                                        <p:cTn id="271" dur="1" fill="hold">
                                          <p:stCondLst>
                                            <p:cond delay="499"/>
                                          </p:stCondLst>
                                        </p:cTn>
                                        <p:tgtEl>
                                          <p:spTgt spid="58455"/>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8458"/>
                                        </p:tgtEl>
                                        <p:attrNameLst>
                                          <p:attrName>style.visibility</p:attrName>
                                        </p:attrNameLst>
                                      </p:cBhvr>
                                      <p:to>
                                        <p:strVal val="visible"/>
                                      </p:to>
                                    </p:set>
                                    <p:animEffect transition="in" filter="slide(fromTop)">
                                      <p:cBhvr>
                                        <p:cTn id="274" dur="500"/>
                                        <p:tgtEl>
                                          <p:spTgt spid="58458"/>
                                        </p:tgtEl>
                                      </p:cBhvr>
                                    </p:animEffect>
                                  </p:childTnLst>
                                </p:cTn>
                              </p:par>
                              <p:par>
                                <p:cTn id="275" presetID="12" presetClass="exit" presetSubtype="4" fill="hold" nodeType="withEffect">
                                  <p:stCondLst>
                                    <p:cond delay="40000"/>
                                  </p:stCondLst>
                                  <p:childTnLst>
                                    <p:animEffect transition="out" filter="slide(fromBottom)">
                                      <p:cBhvr>
                                        <p:cTn id="276" dur="500"/>
                                        <p:tgtEl>
                                          <p:spTgt spid="58458"/>
                                        </p:tgtEl>
                                      </p:cBhvr>
                                    </p:animEffect>
                                    <p:set>
                                      <p:cBhvr>
                                        <p:cTn id="277" dur="1" fill="hold">
                                          <p:stCondLst>
                                            <p:cond delay="499"/>
                                          </p:stCondLst>
                                        </p:cTn>
                                        <p:tgtEl>
                                          <p:spTgt spid="58458"/>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8464"/>
                                        </p:tgtEl>
                                        <p:attrNameLst>
                                          <p:attrName>style.visibility</p:attrName>
                                        </p:attrNameLst>
                                      </p:cBhvr>
                                      <p:to>
                                        <p:strVal val="visible"/>
                                      </p:to>
                                    </p:set>
                                    <p:animEffect transition="in" filter="slide(fromTop)">
                                      <p:cBhvr>
                                        <p:cTn id="280" dur="500"/>
                                        <p:tgtEl>
                                          <p:spTgt spid="58464"/>
                                        </p:tgtEl>
                                      </p:cBhvr>
                                    </p:animEffect>
                                  </p:childTnLst>
                                </p:cTn>
                              </p:par>
                              <p:par>
                                <p:cTn id="281" presetID="12" presetClass="exit" presetSubtype="4" fill="hold" nodeType="withEffect">
                                  <p:stCondLst>
                                    <p:cond delay="40000"/>
                                  </p:stCondLst>
                                  <p:childTnLst>
                                    <p:animEffect transition="out" filter="slide(fromBottom)">
                                      <p:cBhvr>
                                        <p:cTn id="282" dur="500"/>
                                        <p:tgtEl>
                                          <p:spTgt spid="58461"/>
                                        </p:tgtEl>
                                      </p:cBhvr>
                                    </p:animEffect>
                                    <p:set>
                                      <p:cBhvr>
                                        <p:cTn id="283" dur="1" fill="hold">
                                          <p:stCondLst>
                                            <p:cond delay="499"/>
                                          </p:stCondLst>
                                        </p:cTn>
                                        <p:tgtEl>
                                          <p:spTgt spid="58461"/>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8467"/>
                                        </p:tgtEl>
                                        <p:attrNameLst>
                                          <p:attrName>style.visibility</p:attrName>
                                        </p:attrNameLst>
                                      </p:cBhvr>
                                      <p:to>
                                        <p:strVal val="visible"/>
                                      </p:to>
                                    </p:set>
                                    <p:animEffect transition="in" filter="slide(fromTop)">
                                      <p:cBhvr>
                                        <p:cTn id="286" dur="500"/>
                                        <p:tgtEl>
                                          <p:spTgt spid="58467"/>
                                        </p:tgtEl>
                                      </p:cBhvr>
                                    </p:animEffect>
                                  </p:childTnLst>
                                </p:cTn>
                              </p:par>
                              <p:par>
                                <p:cTn id="287" presetID="12" presetClass="exit" presetSubtype="4" fill="hold" nodeType="withEffect">
                                  <p:stCondLst>
                                    <p:cond delay="41000"/>
                                  </p:stCondLst>
                                  <p:childTnLst>
                                    <p:animEffect transition="out" filter="slide(fromBottom)">
                                      <p:cBhvr>
                                        <p:cTn id="288" dur="500"/>
                                        <p:tgtEl>
                                          <p:spTgt spid="58467"/>
                                        </p:tgtEl>
                                      </p:cBhvr>
                                    </p:animEffect>
                                    <p:set>
                                      <p:cBhvr>
                                        <p:cTn id="289" dur="1" fill="hold">
                                          <p:stCondLst>
                                            <p:cond delay="499"/>
                                          </p:stCondLst>
                                        </p:cTn>
                                        <p:tgtEl>
                                          <p:spTgt spid="58467"/>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8470"/>
                                        </p:tgtEl>
                                        <p:attrNameLst>
                                          <p:attrName>style.visibility</p:attrName>
                                        </p:attrNameLst>
                                      </p:cBhvr>
                                      <p:to>
                                        <p:strVal val="visible"/>
                                      </p:to>
                                    </p:set>
                                    <p:animEffect transition="in" filter="slide(fromTop)">
                                      <p:cBhvr>
                                        <p:cTn id="292" dur="500"/>
                                        <p:tgtEl>
                                          <p:spTgt spid="58470"/>
                                        </p:tgtEl>
                                      </p:cBhvr>
                                    </p:animEffect>
                                  </p:childTnLst>
                                </p:cTn>
                              </p:par>
                              <p:par>
                                <p:cTn id="293" presetID="12" presetClass="exit" presetSubtype="4" fill="hold" nodeType="withEffect">
                                  <p:stCondLst>
                                    <p:cond delay="42000"/>
                                  </p:stCondLst>
                                  <p:childTnLst>
                                    <p:animEffect transition="out" filter="slide(fromBottom)">
                                      <p:cBhvr>
                                        <p:cTn id="294" dur="500"/>
                                        <p:tgtEl>
                                          <p:spTgt spid="58470"/>
                                        </p:tgtEl>
                                      </p:cBhvr>
                                    </p:animEffect>
                                    <p:set>
                                      <p:cBhvr>
                                        <p:cTn id="295" dur="1" fill="hold">
                                          <p:stCondLst>
                                            <p:cond delay="499"/>
                                          </p:stCondLst>
                                        </p:cTn>
                                        <p:tgtEl>
                                          <p:spTgt spid="58470"/>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8473"/>
                                        </p:tgtEl>
                                        <p:attrNameLst>
                                          <p:attrName>style.visibility</p:attrName>
                                        </p:attrNameLst>
                                      </p:cBhvr>
                                      <p:to>
                                        <p:strVal val="visible"/>
                                      </p:to>
                                    </p:set>
                                    <p:animEffect transition="in" filter="slide(fromTop)">
                                      <p:cBhvr>
                                        <p:cTn id="298" dur="500"/>
                                        <p:tgtEl>
                                          <p:spTgt spid="58473"/>
                                        </p:tgtEl>
                                      </p:cBhvr>
                                    </p:animEffect>
                                  </p:childTnLst>
                                </p:cTn>
                              </p:par>
                              <p:par>
                                <p:cTn id="299" presetID="12" presetClass="exit" presetSubtype="4" fill="hold" nodeType="withEffect">
                                  <p:stCondLst>
                                    <p:cond delay="43000"/>
                                  </p:stCondLst>
                                  <p:childTnLst>
                                    <p:animEffect transition="out" filter="slide(fromBottom)">
                                      <p:cBhvr>
                                        <p:cTn id="300" dur="500"/>
                                        <p:tgtEl>
                                          <p:spTgt spid="58473"/>
                                        </p:tgtEl>
                                      </p:cBhvr>
                                    </p:animEffect>
                                    <p:set>
                                      <p:cBhvr>
                                        <p:cTn id="301" dur="1" fill="hold">
                                          <p:stCondLst>
                                            <p:cond delay="499"/>
                                          </p:stCondLst>
                                        </p:cTn>
                                        <p:tgtEl>
                                          <p:spTgt spid="58473"/>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8476"/>
                                        </p:tgtEl>
                                        <p:attrNameLst>
                                          <p:attrName>style.visibility</p:attrName>
                                        </p:attrNameLst>
                                      </p:cBhvr>
                                      <p:to>
                                        <p:strVal val="visible"/>
                                      </p:to>
                                    </p:set>
                                    <p:animEffect transition="in" filter="slide(fromTop)">
                                      <p:cBhvr>
                                        <p:cTn id="304" dur="500"/>
                                        <p:tgtEl>
                                          <p:spTgt spid="58476"/>
                                        </p:tgtEl>
                                      </p:cBhvr>
                                    </p:animEffect>
                                  </p:childTnLst>
                                </p:cTn>
                              </p:par>
                              <p:par>
                                <p:cTn id="305" presetID="12" presetClass="exit" presetSubtype="4" fill="hold" nodeType="withEffect">
                                  <p:stCondLst>
                                    <p:cond delay="44000"/>
                                  </p:stCondLst>
                                  <p:childTnLst>
                                    <p:animEffect transition="out" filter="slide(fromBottom)">
                                      <p:cBhvr>
                                        <p:cTn id="306" dur="500"/>
                                        <p:tgtEl>
                                          <p:spTgt spid="58476"/>
                                        </p:tgtEl>
                                      </p:cBhvr>
                                    </p:animEffect>
                                    <p:set>
                                      <p:cBhvr>
                                        <p:cTn id="307" dur="1" fill="hold">
                                          <p:stCondLst>
                                            <p:cond delay="499"/>
                                          </p:stCondLst>
                                        </p:cTn>
                                        <p:tgtEl>
                                          <p:spTgt spid="58476"/>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8479"/>
                                        </p:tgtEl>
                                        <p:attrNameLst>
                                          <p:attrName>style.visibility</p:attrName>
                                        </p:attrNameLst>
                                      </p:cBhvr>
                                      <p:to>
                                        <p:strVal val="visible"/>
                                      </p:to>
                                    </p:set>
                                    <p:animEffect transition="in" filter="slide(fromTop)">
                                      <p:cBhvr>
                                        <p:cTn id="310" dur="500"/>
                                        <p:tgtEl>
                                          <p:spTgt spid="58479"/>
                                        </p:tgtEl>
                                      </p:cBhvr>
                                    </p:animEffect>
                                  </p:childTnLst>
                                </p:cTn>
                              </p:par>
                              <p:par>
                                <p:cTn id="311" presetID="12" presetClass="exit" presetSubtype="4" fill="hold" nodeType="withEffect">
                                  <p:stCondLst>
                                    <p:cond delay="45000"/>
                                  </p:stCondLst>
                                  <p:childTnLst>
                                    <p:animEffect transition="out" filter="slide(fromBottom)">
                                      <p:cBhvr>
                                        <p:cTn id="312" dur="500"/>
                                        <p:tgtEl>
                                          <p:spTgt spid="58479"/>
                                        </p:tgtEl>
                                      </p:cBhvr>
                                    </p:animEffect>
                                    <p:set>
                                      <p:cBhvr>
                                        <p:cTn id="313" dur="1" fill="hold">
                                          <p:stCondLst>
                                            <p:cond delay="499"/>
                                          </p:stCondLst>
                                        </p:cTn>
                                        <p:tgtEl>
                                          <p:spTgt spid="58479"/>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8482"/>
                                        </p:tgtEl>
                                        <p:attrNameLst>
                                          <p:attrName>style.visibility</p:attrName>
                                        </p:attrNameLst>
                                      </p:cBhvr>
                                      <p:to>
                                        <p:strVal val="visible"/>
                                      </p:to>
                                    </p:set>
                                    <p:animEffect transition="in" filter="slide(fromTop)">
                                      <p:cBhvr>
                                        <p:cTn id="316" dur="500"/>
                                        <p:tgtEl>
                                          <p:spTgt spid="58482"/>
                                        </p:tgtEl>
                                      </p:cBhvr>
                                    </p:animEffect>
                                  </p:childTnLst>
                                </p:cTn>
                              </p:par>
                              <p:par>
                                <p:cTn id="317" presetID="12" presetClass="exit" presetSubtype="4" fill="hold" nodeType="withEffect">
                                  <p:stCondLst>
                                    <p:cond delay="46000"/>
                                  </p:stCondLst>
                                  <p:childTnLst>
                                    <p:animEffect transition="out" filter="slide(fromBottom)">
                                      <p:cBhvr>
                                        <p:cTn id="318" dur="500"/>
                                        <p:tgtEl>
                                          <p:spTgt spid="58482"/>
                                        </p:tgtEl>
                                      </p:cBhvr>
                                    </p:animEffect>
                                    <p:set>
                                      <p:cBhvr>
                                        <p:cTn id="319" dur="1" fill="hold">
                                          <p:stCondLst>
                                            <p:cond delay="499"/>
                                          </p:stCondLst>
                                        </p:cTn>
                                        <p:tgtEl>
                                          <p:spTgt spid="58482"/>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8485"/>
                                        </p:tgtEl>
                                        <p:attrNameLst>
                                          <p:attrName>style.visibility</p:attrName>
                                        </p:attrNameLst>
                                      </p:cBhvr>
                                      <p:to>
                                        <p:strVal val="visible"/>
                                      </p:to>
                                    </p:set>
                                    <p:animEffect transition="in" filter="slide(fromTop)">
                                      <p:cBhvr>
                                        <p:cTn id="322" dur="500"/>
                                        <p:tgtEl>
                                          <p:spTgt spid="58485"/>
                                        </p:tgtEl>
                                      </p:cBhvr>
                                    </p:animEffect>
                                  </p:childTnLst>
                                </p:cTn>
                              </p:par>
                              <p:par>
                                <p:cTn id="323" presetID="12" presetClass="exit" presetSubtype="4" fill="hold" nodeType="withEffect">
                                  <p:stCondLst>
                                    <p:cond delay="47000"/>
                                  </p:stCondLst>
                                  <p:childTnLst>
                                    <p:animEffect transition="out" filter="slide(fromBottom)">
                                      <p:cBhvr>
                                        <p:cTn id="324" dur="500"/>
                                        <p:tgtEl>
                                          <p:spTgt spid="58485"/>
                                        </p:tgtEl>
                                      </p:cBhvr>
                                    </p:animEffect>
                                    <p:set>
                                      <p:cBhvr>
                                        <p:cTn id="325" dur="1" fill="hold">
                                          <p:stCondLst>
                                            <p:cond delay="499"/>
                                          </p:stCondLst>
                                        </p:cTn>
                                        <p:tgtEl>
                                          <p:spTgt spid="58485"/>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8488"/>
                                        </p:tgtEl>
                                        <p:attrNameLst>
                                          <p:attrName>style.visibility</p:attrName>
                                        </p:attrNameLst>
                                      </p:cBhvr>
                                      <p:to>
                                        <p:strVal val="visible"/>
                                      </p:to>
                                    </p:set>
                                    <p:animEffect transition="in" filter="slide(fromTop)">
                                      <p:cBhvr>
                                        <p:cTn id="328" dur="500"/>
                                        <p:tgtEl>
                                          <p:spTgt spid="58488"/>
                                        </p:tgtEl>
                                      </p:cBhvr>
                                    </p:animEffect>
                                  </p:childTnLst>
                                </p:cTn>
                              </p:par>
                              <p:par>
                                <p:cTn id="329" presetID="12" presetClass="exit" presetSubtype="4" fill="hold" nodeType="withEffect">
                                  <p:stCondLst>
                                    <p:cond delay="48000"/>
                                  </p:stCondLst>
                                  <p:childTnLst>
                                    <p:animEffect transition="out" filter="slide(fromBottom)">
                                      <p:cBhvr>
                                        <p:cTn id="330" dur="500"/>
                                        <p:tgtEl>
                                          <p:spTgt spid="58488"/>
                                        </p:tgtEl>
                                      </p:cBhvr>
                                    </p:animEffect>
                                    <p:set>
                                      <p:cBhvr>
                                        <p:cTn id="331" dur="1" fill="hold">
                                          <p:stCondLst>
                                            <p:cond delay="499"/>
                                          </p:stCondLst>
                                        </p:cTn>
                                        <p:tgtEl>
                                          <p:spTgt spid="58488"/>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8491"/>
                                        </p:tgtEl>
                                        <p:attrNameLst>
                                          <p:attrName>style.visibility</p:attrName>
                                        </p:attrNameLst>
                                      </p:cBhvr>
                                      <p:to>
                                        <p:strVal val="visible"/>
                                      </p:to>
                                    </p:set>
                                    <p:animEffect transition="in" filter="slide(fromTop)">
                                      <p:cBhvr>
                                        <p:cTn id="334" dur="500"/>
                                        <p:tgtEl>
                                          <p:spTgt spid="58491"/>
                                        </p:tgtEl>
                                      </p:cBhvr>
                                    </p:animEffect>
                                  </p:childTnLst>
                                </p:cTn>
                              </p:par>
                              <p:par>
                                <p:cTn id="335" presetID="12" presetClass="exit" presetSubtype="4" fill="hold" nodeType="withEffect">
                                  <p:stCondLst>
                                    <p:cond delay="49000"/>
                                  </p:stCondLst>
                                  <p:childTnLst>
                                    <p:animEffect transition="out" filter="slide(fromBottom)">
                                      <p:cBhvr>
                                        <p:cTn id="336" dur="500"/>
                                        <p:tgtEl>
                                          <p:spTgt spid="58491"/>
                                        </p:tgtEl>
                                      </p:cBhvr>
                                    </p:animEffect>
                                    <p:set>
                                      <p:cBhvr>
                                        <p:cTn id="337" dur="1" fill="hold">
                                          <p:stCondLst>
                                            <p:cond delay="499"/>
                                          </p:stCondLst>
                                        </p:cTn>
                                        <p:tgtEl>
                                          <p:spTgt spid="58491"/>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8494"/>
                                        </p:tgtEl>
                                        <p:attrNameLst>
                                          <p:attrName>style.visibility</p:attrName>
                                        </p:attrNameLst>
                                      </p:cBhvr>
                                      <p:to>
                                        <p:strVal val="visible"/>
                                      </p:to>
                                    </p:set>
                                    <p:animEffect transition="in" filter="slide(fromTop)">
                                      <p:cBhvr>
                                        <p:cTn id="340" dur="500"/>
                                        <p:tgtEl>
                                          <p:spTgt spid="58494"/>
                                        </p:tgtEl>
                                      </p:cBhvr>
                                    </p:animEffect>
                                  </p:childTnLst>
                                </p:cTn>
                              </p:par>
                              <p:par>
                                <p:cTn id="341" presetID="12" presetClass="exit" presetSubtype="4" fill="hold" nodeType="withEffect">
                                  <p:stCondLst>
                                    <p:cond delay="50000"/>
                                  </p:stCondLst>
                                  <p:childTnLst>
                                    <p:animEffect transition="out" filter="slide(fromBottom)">
                                      <p:cBhvr>
                                        <p:cTn id="342" dur="500"/>
                                        <p:tgtEl>
                                          <p:spTgt spid="58464"/>
                                        </p:tgtEl>
                                      </p:cBhvr>
                                    </p:animEffect>
                                    <p:set>
                                      <p:cBhvr>
                                        <p:cTn id="343" dur="1" fill="hold">
                                          <p:stCondLst>
                                            <p:cond delay="499"/>
                                          </p:stCondLst>
                                        </p:cTn>
                                        <p:tgtEl>
                                          <p:spTgt spid="58464"/>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8527"/>
                                        </p:tgtEl>
                                        <p:attrNameLst>
                                          <p:attrName>style.visibility</p:attrName>
                                        </p:attrNameLst>
                                      </p:cBhvr>
                                      <p:to>
                                        <p:strVal val="visible"/>
                                      </p:to>
                                    </p:set>
                                    <p:animEffect transition="in" filter="slide(fromTop)">
                                      <p:cBhvr>
                                        <p:cTn id="346" dur="500"/>
                                        <p:tgtEl>
                                          <p:spTgt spid="58527"/>
                                        </p:tgtEl>
                                      </p:cBhvr>
                                    </p:animEffect>
                                  </p:childTnLst>
                                </p:cTn>
                              </p:par>
                              <p:par>
                                <p:cTn id="347" presetID="12" presetClass="exit" presetSubtype="4" fill="hold" nodeType="withEffect">
                                  <p:stCondLst>
                                    <p:cond delay="50000"/>
                                  </p:stCondLst>
                                  <p:childTnLst>
                                    <p:animEffect transition="out" filter="slide(fromBottom)">
                                      <p:cBhvr>
                                        <p:cTn id="348" dur="500"/>
                                        <p:tgtEl>
                                          <p:spTgt spid="58494"/>
                                        </p:tgtEl>
                                      </p:cBhvr>
                                    </p:animEffect>
                                    <p:set>
                                      <p:cBhvr>
                                        <p:cTn id="349" dur="1" fill="hold">
                                          <p:stCondLst>
                                            <p:cond delay="499"/>
                                          </p:stCondLst>
                                        </p:cTn>
                                        <p:tgtEl>
                                          <p:spTgt spid="58494"/>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8497"/>
                                        </p:tgtEl>
                                        <p:attrNameLst>
                                          <p:attrName>style.visibility</p:attrName>
                                        </p:attrNameLst>
                                      </p:cBhvr>
                                      <p:to>
                                        <p:strVal val="visible"/>
                                      </p:to>
                                    </p:set>
                                    <p:animEffect transition="in" filter="slide(fromTop)">
                                      <p:cBhvr>
                                        <p:cTn id="352" dur="500"/>
                                        <p:tgtEl>
                                          <p:spTgt spid="58497"/>
                                        </p:tgtEl>
                                      </p:cBhvr>
                                    </p:animEffect>
                                  </p:childTnLst>
                                </p:cTn>
                              </p:par>
                              <p:par>
                                <p:cTn id="353" presetID="12" presetClass="exit" presetSubtype="4" fill="hold" nodeType="withEffect">
                                  <p:stCondLst>
                                    <p:cond delay="51000"/>
                                  </p:stCondLst>
                                  <p:childTnLst>
                                    <p:animEffect transition="out" filter="slide(fromBottom)">
                                      <p:cBhvr>
                                        <p:cTn id="354" dur="500"/>
                                        <p:tgtEl>
                                          <p:spTgt spid="58497"/>
                                        </p:tgtEl>
                                      </p:cBhvr>
                                    </p:animEffect>
                                    <p:set>
                                      <p:cBhvr>
                                        <p:cTn id="355" dur="1" fill="hold">
                                          <p:stCondLst>
                                            <p:cond delay="499"/>
                                          </p:stCondLst>
                                        </p:cTn>
                                        <p:tgtEl>
                                          <p:spTgt spid="58497"/>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8500"/>
                                        </p:tgtEl>
                                        <p:attrNameLst>
                                          <p:attrName>style.visibility</p:attrName>
                                        </p:attrNameLst>
                                      </p:cBhvr>
                                      <p:to>
                                        <p:strVal val="visible"/>
                                      </p:to>
                                    </p:set>
                                    <p:animEffect transition="in" filter="slide(fromTop)">
                                      <p:cBhvr>
                                        <p:cTn id="358" dur="500"/>
                                        <p:tgtEl>
                                          <p:spTgt spid="58500"/>
                                        </p:tgtEl>
                                      </p:cBhvr>
                                    </p:animEffect>
                                  </p:childTnLst>
                                </p:cTn>
                              </p:par>
                              <p:par>
                                <p:cTn id="359" presetID="12" presetClass="exit" presetSubtype="4" fill="hold" nodeType="withEffect">
                                  <p:stCondLst>
                                    <p:cond delay="52000"/>
                                  </p:stCondLst>
                                  <p:childTnLst>
                                    <p:animEffect transition="out" filter="slide(fromBottom)">
                                      <p:cBhvr>
                                        <p:cTn id="360" dur="500"/>
                                        <p:tgtEl>
                                          <p:spTgt spid="58500"/>
                                        </p:tgtEl>
                                      </p:cBhvr>
                                    </p:animEffect>
                                    <p:set>
                                      <p:cBhvr>
                                        <p:cTn id="361" dur="1" fill="hold">
                                          <p:stCondLst>
                                            <p:cond delay="499"/>
                                          </p:stCondLst>
                                        </p:cTn>
                                        <p:tgtEl>
                                          <p:spTgt spid="58500"/>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8503"/>
                                        </p:tgtEl>
                                        <p:attrNameLst>
                                          <p:attrName>style.visibility</p:attrName>
                                        </p:attrNameLst>
                                      </p:cBhvr>
                                      <p:to>
                                        <p:strVal val="visible"/>
                                      </p:to>
                                    </p:set>
                                    <p:animEffect transition="in" filter="slide(fromTop)">
                                      <p:cBhvr>
                                        <p:cTn id="364" dur="500"/>
                                        <p:tgtEl>
                                          <p:spTgt spid="58503"/>
                                        </p:tgtEl>
                                      </p:cBhvr>
                                    </p:animEffect>
                                  </p:childTnLst>
                                </p:cTn>
                              </p:par>
                              <p:par>
                                <p:cTn id="365" presetID="12" presetClass="exit" presetSubtype="4" fill="hold" nodeType="withEffect">
                                  <p:stCondLst>
                                    <p:cond delay="53000"/>
                                  </p:stCondLst>
                                  <p:childTnLst>
                                    <p:animEffect transition="out" filter="slide(fromBottom)">
                                      <p:cBhvr>
                                        <p:cTn id="366" dur="500"/>
                                        <p:tgtEl>
                                          <p:spTgt spid="58503"/>
                                        </p:tgtEl>
                                      </p:cBhvr>
                                    </p:animEffect>
                                    <p:set>
                                      <p:cBhvr>
                                        <p:cTn id="367" dur="1" fill="hold">
                                          <p:stCondLst>
                                            <p:cond delay="499"/>
                                          </p:stCondLst>
                                        </p:cTn>
                                        <p:tgtEl>
                                          <p:spTgt spid="58503"/>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8506"/>
                                        </p:tgtEl>
                                        <p:attrNameLst>
                                          <p:attrName>style.visibility</p:attrName>
                                        </p:attrNameLst>
                                      </p:cBhvr>
                                      <p:to>
                                        <p:strVal val="visible"/>
                                      </p:to>
                                    </p:set>
                                    <p:animEffect transition="in" filter="slide(fromTop)">
                                      <p:cBhvr>
                                        <p:cTn id="370" dur="500"/>
                                        <p:tgtEl>
                                          <p:spTgt spid="58506"/>
                                        </p:tgtEl>
                                      </p:cBhvr>
                                    </p:animEffect>
                                  </p:childTnLst>
                                </p:cTn>
                              </p:par>
                              <p:par>
                                <p:cTn id="371" presetID="12" presetClass="exit" presetSubtype="4" fill="hold" nodeType="withEffect">
                                  <p:stCondLst>
                                    <p:cond delay="54000"/>
                                  </p:stCondLst>
                                  <p:childTnLst>
                                    <p:animEffect transition="out" filter="slide(fromBottom)">
                                      <p:cBhvr>
                                        <p:cTn id="372" dur="500"/>
                                        <p:tgtEl>
                                          <p:spTgt spid="58506"/>
                                        </p:tgtEl>
                                      </p:cBhvr>
                                    </p:animEffect>
                                    <p:set>
                                      <p:cBhvr>
                                        <p:cTn id="373" dur="1" fill="hold">
                                          <p:stCondLst>
                                            <p:cond delay="499"/>
                                          </p:stCondLst>
                                        </p:cTn>
                                        <p:tgtEl>
                                          <p:spTgt spid="58506"/>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8509"/>
                                        </p:tgtEl>
                                        <p:attrNameLst>
                                          <p:attrName>style.visibility</p:attrName>
                                        </p:attrNameLst>
                                      </p:cBhvr>
                                      <p:to>
                                        <p:strVal val="visible"/>
                                      </p:to>
                                    </p:set>
                                    <p:animEffect transition="in" filter="slide(fromTop)">
                                      <p:cBhvr>
                                        <p:cTn id="376" dur="500"/>
                                        <p:tgtEl>
                                          <p:spTgt spid="58509"/>
                                        </p:tgtEl>
                                      </p:cBhvr>
                                    </p:animEffect>
                                  </p:childTnLst>
                                </p:cTn>
                              </p:par>
                              <p:par>
                                <p:cTn id="377" presetID="12" presetClass="exit" presetSubtype="4" fill="hold" nodeType="withEffect">
                                  <p:stCondLst>
                                    <p:cond delay="55000"/>
                                  </p:stCondLst>
                                  <p:childTnLst>
                                    <p:animEffect transition="out" filter="slide(fromBottom)">
                                      <p:cBhvr>
                                        <p:cTn id="378" dur="500"/>
                                        <p:tgtEl>
                                          <p:spTgt spid="58509"/>
                                        </p:tgtEl>
                                      </p:cBhvr>
                                    </p:animEffect>
                                    <p:set>
                                      <p:cBhvr>
                                        <p:cTn id="379" dur="1" fill="hold">
                                          <p:stCondLst>
                                            <p:cond delay="499"/>
                                          </p:stCondLst>
                                        </p:cTn>
                                        <p:tgtEl>
                                          <p:spTgt spid="58509"/>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8512"/>
                                        </p:tgtEl>
                                        <p:attrNameLst>
                                          <p:attrName>style.visibility</p:attrName>
                                        </p:attrNameLst>
                                      </p:cBhvr>
                                      <p:to>
                                        <p:strVal val="visible"/>
                                      </p:to>
                                    </p:set>
                                    <p:animEffect transition="in" filter="slide(fromTop)">
                                      <p:cBhvr>
                                        <p:cTn id="382" dur="500"/>
                                        <p:tgtEl>
                                          <p:spTgt spid="58512"/>
                                        </p:tgtEl>
                                      </p:cBhvr>
                                    </p:animEffect>
                                  </p:childTnLst>
                                </p:cTn>
                              </p:par>
                              <p:par>
                                <p:cTn id="383" presetID="12" presetClass="exit" presetSubtype="4" fill="hold" nodeType="withEffect">
                                  <p:stCondLst>
                                    <p:cond delay="56000"/>
                                  </p:stCondLst>
                                  <p:childTnLst>
                                    <p:animEffect transition="out" filter="slide(fromBottom)">
                                      <p:cBhvr>
                                        <p:cTn id="384" dur="500"/>
                                        <p:tgtEl>
                                          <p:spTgt spid="58512"/>
                                        </p:tgtEl>
                                      </p:cBhvr>
                                    </p:animEffect>
                                    <p:set>
                                      <p:cBhvr>
                                        <p:cTn id="385" dur="1" fill="hold">
                                          <p:stCondLst>
                                            <p:cond delay="499"/>
                                          </p:stCondLst>
                                        </p:cTn>
                                        <p:tgtEl>
                                          <p:spTgt spid="58512"/>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8515"/>
                                        </p:tgtEl>
                                        <p:attrNameLst>
                                          <p:attrName>style.visibility</p:attrName>
                                        </p:attrNameLst>
                                      </p:cBhvr>
                                      <p:to>
                                        <p:strVal val="visible"/>
                                      </p:to>
                                    </p:set>
                                    <p:animEffect transition="in" filter="slide(fromTop)">
                                      <p:cBhvr>
                                        <p:cTn id="388" dur="500"/>
                                        <p:tgtEl>
                                          <p:spTgt spid="58515"/>
                                        </p:tgtEl>
                                      </p:cBhvr>
                                    </p:animEffect>
                                  </p:childTnLst>
                                </p:cTn>
                              </p:par>
                              <p:par>
                                <p:cTn id="389" presetID="12" presetClass="exit" presetSubtype="4" fill="hold" nodeType="withEffect">
                                  <p:stCondLst>
                                    <p:cond delay="57000"/>
                                  </p:stCondLst>
                                  <p:childTnLst>
                                    <p:animEffect transition="out" filter="slide(fromBottom)">
                                      <p:cBhvr>
                                        <p:cTn id="390" dur="500"/>
                                        <p:tgtEl>
                                          <p:spTgt spid="58515"/>
                                        </p:tgtEl>
                                      </p:cBhvr>
                                    </p:animEffect>
                                    <p:set>
                                      <p:cBhvr>
                                        <p:cTn id="391" dur="1" fill="hold">
                                          <p:stCondLst>
                                            <p:cond delay="499"/>
                                          </p:stCondLst>
                                        </p:cTn>
                                        <p:tgtEl>
                                          <p:spTgt spid="58515"/>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8518"/>
                                        </p:tgtEl>
                                        <p:attrNameLst>
                                          <p:attrName>style.visibility</p:attrName>
                                        </p:attrNameLst>
                                      </p:cBhvr>
                                      <p:to>
                                        <p:strVal val="visible"/>
                                      </p:to>
                                    </p:set>
                                    <p:animEffect transition="in" filter="slide(fromTop)">
                                      <p:cBhvr>
                                        <p:cTn id="394" dur="500"/>
                                        <p:tgtEl>
                                          <p:spTgt spid="58518"/>
                                        </p:tgtEl>
                                      </p:cBhvr>
                                    </p:animEffect>
                                  </p:childTnLst>
                                </p:cTn>
                              </p:par>
                              <p:par>
                                <p:cTn id="395" presetID="12" presetClass="exit" presetSubtype="4" fill="hold" nodeType="withEffect">
                                  <p:stCondLst>
                                    <p:cond delay="58000"/>
                                  </p:stCondLst>
                                  <p:childTnLst>
                                    <p:animEffect transition="out" filter="slide(fromBottom)">
                                      <p:cBhvr>
                                        <p:cTn id="396" dur="500"/>
                                        <p:tgtEl>
                                          <p:spTgt spid="58518"/>
                                        </p:tgtEl>
                                      </p:cBhvr>
                                    </p:animEffect>
                                    <p:set>
                                      <p:cBhvr>
                                        <p:cTn id="397" dur="1" fill="hold">
                                          <p:stCondLst>
                                            <p:cond delay="499"/>
                                          </p:stCondLst>
                                        </p:cTn>
                                        <p:tgtEl>
                                          <p:spTgt spid="58518"/>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8521"/>
                                        </p:tgtEl>
                                        <p:attrNameLst>
                                          <p:attrName>style.visibility</p:attrName>
                                        </p:attrNameLst>
                                      </p:cBhvr>
                                      <p:to>
                                        <p:strVal val="visible"/>
                                      </p:to>
                                    </p:set>
                                    <p:animEffect transition="in" filter="slide(fromTop)">
                                      <p:cBhvr>
                                        <p:cTn id="400" dur="500"/>
                                        <p:tgtEl>
                                          <p:spTgt spid="58521"/>
                                        </p:tgtEl>
                                      </p:cBhvr>
                                    </p:animEffect>
                                  </p:childTnLst>
                                </p:cTn>
                              </p:par>
                              <p:par>
                                <p:cTn id="401" presetID="12" presetClass="exit" presetSubtype="4" fill="hold" nodeType="withEffect">
                                  <p:stCondLst>
                                    <p:cond delay="59000"/>
                                  </p:stCondLst>
                                  <p:childTnLst>
                                    <p:animEffect transition="out" filter="slide(fromBottom)">
                                      <p:cBhvr>
                                        <p:cTn id="402" dur="500"/>
                                        <p:tgtEl>
                                          <p:spTgt spid="58521"/>
                                        </p:tgtEl>
                                      </p:cBhvr>
                                    </p:animEffect>
                                    <p:set>
                                      <p:cBhvr>
                                        <p:cTn id="403" dur="1" fill="hold">
                                          <p:stCondLst>
                                            <p:cond delay="499"/>
                                          </p:stCondLst>
                                        </p:cTn>
                                        <p:tgtEl>
                                          <p:spTgt spid="58521"/>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8524"/>
                                        </p:tgtEl>
                                        <p:attrNameLst>
                                          <p:attrName>style.visibility</p:attrName>
                                        </p:attrNameLst>
                                      </p:cBhvr>
                                      <p:to>
                                        <p:strVal val="visible"/>
                                      </p:to>
                                    </p:set>
                                    <p:animEffect transition="in" filter="slide(fromTop)">
                                      <p:cBhvr>
                                        <p:cTn id="406" dur="500"/>
                                        <p:tgtEl>
                                          <p:spTgt spid="58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9144000" cy="6858000"/>
          </a:xfrm>
          <a:prstGeom prst="rect">
            <a:avLst/>
          </a:prstGeom>
          <a:gradFill rotWithShape="1">
            <a:gsLst>
              <a:gs pos="0">
                <a:srgbClr val="FFFFFF">
                  <a:gamma/>
                  <a:shade val="86275"/>
                  <a:invGamma/>
                </a:srgbClr>
              </a:gs>
              <a:gs pos="50000">
                <a:srgbClr val="FFFFFF"/>
              </a:gs>
              <a:gs pos="100000">
                <a:srgbClr val="FFFFFF">
                  <a:gamma/>
                  <a:shade val="86275"/>
                  <a:invGamma/>
                </a:srgbClr>
              </a:gs>
            </a:gsLst>
            <a:lin ang="2700000" scaled="1"/>
          </a:gradFill>
          <a:ln w="9525">
            <a:noFill/>
            <a:miter lim="800000"/>
            <a:headEnd/>
            <a:tailEnd/>
          </a:ln>
          <a:effectLst/>
        </p:spPr>
        <p:txBody>
          <a:bodyPr wrap="none" anchor="ctr"/>
          <a:lstStyle/>
          <a:p>
            <a:endParaRPr lang="en-US"/>
          </a:p>
        </p:txBody>
      </p:sp>
      <p:sp>
        <p:nvSpPr>
          <p:cNvPr id="59395" name="Rectangle 3"/>
          <p:cNvSpPr>
            <a:spLocks noChangeArrowheads="1"/>
          </p:cNvSpPr>
          <p:nvPr/>
        </p:nvSpPr>
        <p:spPr bwMode="auto">
          <a:xfrm>
            <a:off x="0" y="0"/>
            <a:ext cx="9144000" cy="3933825"/>
          </a:xfrm>
          <a:prstGeom prst="rect">
            <a:avLst/>
          </a:prstGeom>
          <a:gradFill rotWithShape="1">
            <a:gsLst>
              <a:gs pos="0">
                <a:schemeClr val="tx1"/>
              </a:gs>
              <a:gs pos="100000">
                <a:schemeClr val="bg1">
                  <a:gamma/>
                  <a:shade val="79608"/>
                  <a:invGamma/>
                  <a:alpha val="0"/>
                </a:schemeClr>
              </a:gs>
            </a:gsLst>
            <a:lin ang="2700000" scaled="1"/>
          </a:gradFill>
          <a:ln w="9525">
            <a:noFill/>
            <a:miter lim="800000"/>
            <a:headEnd/>
            <a:tailEnd/>
          </a:ln>
          <a:effectLst/>
        </p:spPr>
        <p:txBody>
          <a:bodyPr wrap="none" anchor="ctr"/>
          <a:lstStyle/>
          <a:p>
            <a:endParaRPr lang="en-US"/>
          </a:p>
        </p:txBody>
      </p:sp>
      <p:sp>
        <p:nvSpPr>
          <p:cNvPr id="59396" name="Rectangle 4"/>
          <p:cNvSpPr>
            <a:spLocks noChangeArrowheads="1"/>
          </p:cNvSpPr>
          <p:nvPr/>
        </p:nvSpPr>
        <p:spPr bwMode="auto">
          <a:xfrm>
            <a:off x="0" y="3819525"/>
            <a:ext cx="9144000" cy="3038475"/>
          </a:xfrm>
          <a:prstGeom prst="rect">
            <a:avLst/>
          </a:prstGeom>
          <a:gradFill rotWithShape="1">
            <a:gsLst>
              <a:gs pos="0">
                <a:srgbClr val="C0C0C0"/>
              </a:gs>
              <a:gs pos="100000">
                <a:srgbClr val="C0C0C0">
                  <a:gamma/>
                  <a:tint val="43922"/>
                  <a:invGamma/>
                </a:srgbClr>
              </a:gs>
            </a:gsLst>
            <a:lin ang="5400000" scaled="1"/>
          </a:gradFill>
          <a:ln w="9525">
            <a:noFill/>
            <a:miter lim="800000"/>
            <a:headEnd/>
            <a:tailEnd/>
          </a:ln>
          <a:effectLst/>
        </p:spPr>
        <p:txBody>
          <a:bodyPr wrap="none" anchor="ctr"/>
          <a:lstStyle/>
          <a:p>
            <a:endParaRPr lang="en-US"/>
          </a:p>
        </p:txBody>
      </p:sp>
      <p:sp>
        <p:nvSpPr>
          <p:cNvPr id="59397" name="Rectangle 5"/>
          <p:cNvSpPr>
            <a:spLocks noChangeArrowheads="1"/>
          </p:cNvSpPr>
          <p:nvPr/>
        </p:nvSpPr>
        <p:spPr bwMode="auto">
          <a:xfrm>
            <a:off x="0" y="3819525"/>
            <a:ext cx="9144000" cy="712788"/>
          </a:xfrm>
          <a:prstGeom prst="rect">
            <a:avLst/>
          </a:prstGeom>
          <a:gradFill rotWithShape="1">
            <a:gsLst>
              <a:gs pos="0">
                <a:schemeClr val="bg2">
                  <a:alpha val="91000"/>
                </a:schemeClr>
              </a:gs>
              <a:gs pos="100000">
                <a:schemeClr val="bg2">
                  <a:gamma/>
                  <a:shade val="46275"/>
                  <a:invGamma/>
                  <a:alpha val="0"/>
                </a:schemeClr>
              </a:gs>
            </a:gsLst>
            <a:lin ang="5400000" scaled="1"/>
          </a:gradFill>
          <a:ln w="9525">
            <a:noFill/>
            <a:miter lim="800000"/>
            <a:headEnd/>
            <a:tailEnd/>
          </a:ln>
          <a:effectLst/>
        </p:spPr>
        <p:txBody>
          <a:bodyPr wrap="none" anchor="ctr"/>
          <a:lstStyle/>
          <a:p>
            <a:endParaRPr lang="en-US"/>
          </a:p>
        </p:txBody>
      </p:sp>
      <p:sp>
        <p:nvSpPr>
          <p:cNvPr id="59398" name="Freeform 6"/>
          <p:cNvSpPr>
            <a:spLocks/>
          </p:cNvSpPr>
          <p:nvPr/>
        </p:nvSpPr>
        <p:spPr bwMode="auto">
          <a:xfrm>
            <a:off x="506413" y="1595438"/>
            <a:ext cx="8132762" cy="533400"/>
          </a:xfrm>
          <a:custGeom>
            <a:avLst/>
            <a:gdLst/>
            <a:ahLst/>
            <a:cxnLst>
              <a:cxn ang="0">
                <a:pos x="5365" y="62"/>
              </a:cxn>
              <a:cxn ang="0">
                <a:pos x="5359" y="53"/>
              </a:cxn>
              <a:cxn ang="0">
                <a:pos x="5358" y="52"/>
              </a:cxn>
              <a:cxn ang="0">
                <a:pos x="5354" y="47"/>
              </a:cxn>
              <a:cxn ang="0">
                <a:pos x="5325" y="22"/>
              </a:cxn>
              <a:cxn ang="0">
                <a:pos x="5319" y="18"/>
              </a:cxn>
              <a:cxn ang="0">
                <a:pos x="5313" y="14"/>
              </a:cxn>
              <a:cxn ang="0">
                <a:pos x="5305" y="11"/>
              </a:cxn>
              <a:cxn ang="0">
                <a:pos x="5291" y="6"/>
              </a:cxn>
              <a:cxn ang="0">
                <a:pos x="5283" y="4"/>
              </a:cxn>
              <a:cxn ang="0">
                <a:pos x="5276" y="2"/>
              </a:cxn>
              <a:cxn ang="0">
                <a:pos x="5269" y="1"/>
              </a:cxn>
              <a:cxn ang="0">
                <a:pos x="5261" y="0"/>
              </a:cxn>
              <a:cxn ang="0">
                <a:pos x="5251" y="0"/>
              </a:cxn>
              <a:cxn ang="0">
                <a:pos x="521" y="0"/>
              </a:cxn>
              <a:cxn ang="0">
                <a:pos x="511" y="0"/>
              </a:cxn>
              <a:cxn ang="0">
                <a:pos x="503" y="1"/>
              </a:cxn>
              <a:cxn ang="0">
                <a:pos x="496" y="2"/>
              </a:cxn>
              <a:cxn ang="0">
                <a:pos x="489" y="4"/>
              </a:cxn>
              <a:cxn ang="0">
                <a:pos x="482" y="6"/>
              </a:cxn>
              <a:cxn ang="0">
                <a:pos x="467" y="11"/>
              </a:cxn>
              <a:cxn ang="0">
                <a:pos x="460" y="14"/>
              </a:cxn>
              <a:cxn ang="0">
                <a:pos x="453" y="18"/>
              </a:cxn>
              <a:cxn ang="0">
                <a:pos x="447" y="22"/>
              </a:cxn>
              <a:cxn ang="0">
                <a:pos x="441" y="26"/>
              </a:cxn>
              <a:cxn ang="0">
                <a:pos x="424" y="41"/>
              </a:cxn>
              <a:cxn ang="0">
                <a:pos x="419" y="47"/>
              </a:cxn>
              <a:cxn ang="0">
                <a:pos x="414" y="52"/>
              </a:cxn>
              <a:cxn ang="0">
                <a:pos x="414" y="53"/>
              </a:cxn>
              <a:cxn ang="0">
                <a:pos x="407" y="62"/>
              </a:cxn>
              <a:cxn ang="0">
                <a:pos x="0" y="636"/>
              </a:cxn>
              <a:cxn ang="0">
                <a:pos x="385" y="582"/>
              </a:cxn>
              <a:cxn ang="0">
                <a:pos x="385" y="582"/>
              </a:cxn>
              <a:cxn ang="0">
                <a:pos x="5653" y="582"/>
              </a:cxn>
              <a:cxn ang="0">
                <a:pos x="5365" y="62"/>
              </a:cxn>
            </a:cxnLst>
            <a:rect l="0" t="0" r="r" b="b"/>
            <a:pathLst>
              <a:path w="5772" h="636">
                <a:moveTo>
                  <a:pt x="5365" y="62"/>
                </a:moveTo>
                <a:cubicBezTo>
                  <a:pt x="5365" y="62"/>
                  <a:pt x="5365" y="62"/>
                  <a:pt x="5365" y="62"/>
                </a:cubicBezTo>
                <a:cubicBezTo>
                  <a:pt x="5363" y="59"/>
                  <a:pt x="5361" y="56"/>
                  <a:pt x="5359" y="53"/>
                </a:cubicBezTo>
                <a:cubicBezTo>
                  <a:pt x="5359" y="53"/>
                  <a:pt x="5359" y="53"/>
                  <a:pt x="5359" y="53"/>
                </a:cubicBezTo>
                <a:cubicBezTo>
                  <a:pt x="5358" y="52"/>
                  <a:pt x="5358" y="52"/>
                  <a:pt x="5358" y="52"/>
                </a:cubicBezTo>
                <a:cubicBezTo>
                  <a:pt x="5358" y="52"/>
                  <a:pt x="5358" y="52"/>
                  <a:pt x="5358" y="52"/>
                </a:cubicBezTo>
                <a:cubicBezTo>
                  <a:pt x="5358" y="52"/>
                  <a:pt x="5358" y="52"/>
                  <a:pt x="5358" y="52"/>
                </a:cubicBezTo>
                <a:cubicBezTo>
                  <a:pt x="5357" y="50"/>
                  <a:pt x="5355" y="49"/>
                  <a:pt x="5354" y="47"/>
                </a:cubicBezTo>
                <a:cubicBezTo>
                  <a:pt x="5354" y="47"/>
                  <a:pt x="5354" y="47"/>
                  <a:pt x="5354" y="46"/>
                </a:cubicBezTo>
                <a:cubicBezTo>
                  <a:pt x="5345" y="37"/>
                  <a:pt x="5336" y="29"/>
                  <a:pt x="5325" y="22"/>
                </a:cubicBezTo>
                <a:cubicBezTo>
                  <a:pt x="5325" y="22"/>
                  <a:pt x="5325" y="21"/>
                  <a:pt x="5324" y="21"/>
                </a:cubicBezTo>
                <a:cubicBezTo>
                  <a:pt x="5323" y="20"/>
                  <a:pt x="5321" y="19"/>
                  <a:pt x="5319" y="18"/>
                </a:cubicBezTo>
                <a:cubicBezTo>
                  <a:pt x="5319" y="18"/>
                  <a:pt x="5318" y="18"/>
                  <a:pt x="5318" y="17"/>
                </a:cubicBezTo>
                <a:cubicBezTo>
                  <a:pt x="5316" y="16"/>
                  <a:pt x="5314" y="15"/>
                  <a:pt x="5313" y="14"/>
                </a:cubicBezTo>
                <a:cubicBezTo>
                  <a:pt x="5312" y="14"/>
                  <a:pt x="5312" y="14"/>
                  <a:pt x="5311" y="14"/>
                </a:cubicBezTo>
                <a:cubicBezTo>
                  <a:pt x="5309" y="13"/>
                  <a:pt x="5307" y="12"/>
                  <a:pt x="5305" y="11"/>
                </a:cubicBezTo>
                <a:cubicBezTo>
                  <a:pt x="5305" y="11"/>
                  <a:pt x="5305" y="11"/>
                  <a:pt x="5305" y="11"/>
                </a:cubicBezTo>
                <a:cubicBezTo>
                  <a:pt x="5300" y="9"/>
                  <a:pt x="5295" y="7"/>
                  <a:pt x="5291" y="6"/>
                </a:cubicBezTo>
                <a:cubicBezTo>
                  <a:pt x="5290" y="5"/>
                  <a:pt x="5289" y="5"/>
                  <a:pt x="5289" y="5"/>
                </a:cubicBezTo>
                <a:cubicBezTo>
                  <a:pt x="5287" y="5"/>
                  <a:pt x="5285" y="4"/>
                  <a:pt x="5283" y="4"/>
                </a:cubicBezTo>
                <a:cubicBezTo>
                  <a:pt x="5283" y="3"/>
                  <a:pt x="5282" y="3"/>
                  <a:pt x="5281" y="3"/>
                </a:cubicBezTo>
                <a:cubicBezTo>
                  <a:pt x="5279" y="3"/>
                  <a:pt x="5278" y="2"/>
                  <a:pt x="5276" y="2"/>
                </a:cubicBezTo>
                <a:cubicBezTo>
                  <a:pt x="5275" y="2"/>
                  <a:pt x="5274" y="2"/>
                  <a:pt x="5274" y="2"/>
                </a:cubicBezTo>
                <a:cubicBezTo>
                  <a:pt x="5272" y="1"/>
                  <a:pt x="5270" y="1"/>
                  <a:pt x="5269" y="1"/>
                </a:cubicBezTo>
                <a:cubicBezTo>
                  <a:pt x="5268" y="1"/>
                  <a:pt x="5267" y="1"/>
                  <a:pt x="5266" y="0"/>
                </a:cubicBezTo>
                <a:cubicBezTo>
                  <a:pt x="5264" y="0"/>
                  <a:pt x="5263" y="0"/>
                  <a:pt x="5261" y="0"/>
                </a:cubicBezTo>
                <a:cubicBezTo>
                  <a:pt x="5260" y="0"/>
                  <a:pt x="5259" y="0"/>
                  <a:pt x="5259" y="0"/>
                </a:cubicBezTo>
                <a:cubicBezTo>
                  <a:pt x="5256" y="0"/>
                  <a:pt x="5253" y="0"/>
                  <a:pt x="5251" y="0"/>
                </a:cubicBezTo>
                <a:cubicBezTo>
                  <a:pt x="521" y="0"/>
                  <a:pt x="521" y="0"/>
                  <a:pt x="521" y="0"/>
                </a:cubicBezTo>
                <a:cubicBezTo>
                  <a:pt x="521" y="0"/>
                  <a:pt x="521" y="0"/>
                  <a:pt x="521" y="0"/>
                </a:cubicBezTo>
                <a:cubicBezTo>
                  <a:pt x="519" y="0"/>
                  <a:pt x="516" y="0"/>
                  <a:pt x="514" y="0"/>
                </a:cubicBezTo>
                <a:cubicBezTo>
                  <a:pt x="513" y="0"/>
                  <a:pt x="512" y="0"/>
                  <a:pt x="511" y="0"/>
                </a:cubicBezTo>
                <a:cubicBezTo>
                  <a:pt x="510" y="0"/>
                  <a:pt x="508" y="0"/>
                  <a:pt x="506" y="0"/>
                </a:cubicBezTo>
                <a:cubicBezTo>
                  <a:pt x="505" y="1"/>
                  <a:pt x="504" y="1"/>
                  <a:pt x="503" y="1"/>
                </a:cubicBezTo>
                <a:cubicBezTo>
                  <a:pt x="502" y="1"/>
                  <a:pt x="500" y="1"/>
                  <a:pt x="499" y="2"/>
                </a:cubicBezTo>
                <a:cubicBezTo>
                  <a:pt x="498" y="2"/>
                  <a:pt x="497" y="2"/>
                  <a:pt x="496" y="2"/>
                </a:cubicBezTo>
                <a:cubicBezTo>
                  <a:pt x="494" y="2"/>
                  <a:pt x="493" y="3"/>
                  <a:pt x="491" y="3"/>
                </a:cubicBezTo>
                <a:cubicBezTo>
                  <a:pt x="491" y="3"/>
                  <a:pt x="490" y="3"/>
                  <a:pt x="489" y="4"/>
                </a:cubicBezTo>
                <a:cubicBezTo>
                  <a:pt x="487" y="4"/>
                  <a:pt x="485" y="4"/>
                  <a:pt x="484" y="5"/>
                </a:cubicBezTo>
                <a:cubicBezTo>
                  <a:pt x="483" y="5"/>
                  <a:pt x="482" y="5"/>
                  <a:pt x="482" y="6"/>
                </a:cubicBezTo>
                <a:cubicBezTo>
                  <a:pt x="477" y="7"/>
                  <a:pt x="472" y="9"/>
                  <a:pt x="468" y="11"/>
                </a:cubicBezTo>
                <a:cubicBezTo>
                  <a:pt x="467" y="11"/>
                  <a:pt x="467" y="11"/>
                  <a:pt x="467" y="11"/>
                </a:cubicBezTo>
                <a:cubicBezTo>
                  <a:pt x="465" y="12"/>
                  <a:pt x="463" y="13"/>
                  <a:pt x="461" y="14"/>
                </a:cubicBezTo>
                <a:cubicBezTo>
                  <a:pt x="461" y="14"/>
                  <a:pt x="460" y="14"/>
                  <a:pt x="460" y="14"/>
                </a:cubicBezTo>
                <a:cubicBezTo>
                  <a:pt x="458" y="15"/>
                  <a:pt x="456" y="16"/>
                  <a:pt x="455" y="17"/>
                </a:cubicBezTo>
                <a:cubicBezTo>
                  <a:pt x="454" y="18"/>
                  <a:pt x="454" y="18"/>
                  <a:pt x="453" y="18"/>
                </a:cubicBezTo>
                <a:cubicBezTo>
                  <a:pt x="451" y="19"/>
                  <a:pt x="450" y="20"/>
                  <a:pt x="448" y="21"/>
                </a:cubicBezTo>
                <a:cubicBezTo>
                  <a:pt x="448" y="21"/>
                  <a:pt x="447" y="22"/>
                  <a:pt x="447" y="22"/>
                </a:cubicBezTo>
                <a:cubicBezTo>
                  <a:pt x="445" y="23"/>
                  <a:pt x="443" y="24"/>
                  <a:pt x="441" y="26"/>
                </a:cubicBezTo>
                <a:cubicBezTo>
                  <a:pt x="441" y="26"/>
                  <a:pt x="441" y="26"/>
                  <a:pt x="441" y="26"/>
                </a:cubicBezTo>
                <a:cubicBezTo>
                  <a:pt x="435" y="30"/>
                  <a:pt x="429" y="35"/>
                  <a:pt x="424" y="41"/>
                </a:cubicBezTo>
                <a:cubicBezTo>
                  <a:pt x="424" y="41"/>
                  <a:pt x="424" y="41"/>
                  <a:pt x="424" y="41"/>
                </a:cubicBezTo>
                <a:cubicBezTo>
                  <a:pt x="422" y="43"/>
                  <a:pt x="420" y="45"/>
                  <a:pt x="419" y="46"/>
                </a:cubicBezTo>
                <a:cubicBezTo>
                  <a:pt x="419" y="47"/>
                  <a:pt x="419" y="47"/>
                  <a:pt x="419" y="47"/>
                </a:cubicBezTo>
                <a:cubicBezTo>
                  <a:pt x="417" y="49"/>
                  <a:pt x="415" y="50"/>
                  <a:pt x="414" y="52"/>
                </a:cubicBezTo>
                <a:cubicBezTo>
                  <a:pt x="414" y="52"/>
                  <a:pt x="414" y="52"/>
                  <a:pt x="414" y="52"/>
                </a:cubicBezTo>
                <a:cubicBezTo>
                  <a:pt x="414" y="52"/>
                  <a:pt x="414" y="52"/>
                  <a:pt x="414" y="52"/>
                </a:cubicBezTo>
                <a:cubicBezTo>
                  <a:pt x="414" y="53"/>
                  <a:pt x="414" y="53"/>
                  <a:pt x="414" y="53"/>
                </a:cubicBezTo>
                <a:cubicBezTo>
                  <a:pt x="414" y="53"/>
                  <a:pt x="414" y="53"/>
                  <a:pt x="414" y="53"/>
                </a:cubicBezTo>
                <a:cubicBezTo>
                  <a:pt x="411" y="56"/>
                  <a:pt x="409" y="59"/>
                  <a:pt x="407" y="62"/>
                </a:cubicBezTo>
                <a:cubicBezTo>
                  <a:pt x="407" y="62"/>
                  <a:pt x="407" y="62"/>
                  <a:pt x="407" y="62"/>
                </a:cubicBezTo>
                <a:cubicBezTo>
                  <a:pt x="0" y="636"/>
                  <a:pt x="0" y="636"/>
                  <a:pt x="0" y="636"/>
                </a:cubicBezTo>
                <a:cubicBezTo>
                  <a:pt x="29" y="603"/>
                  <a:pt x="72" y="582"/>
                  <a:pt x="120" y="582"/>
                </a:cubicBezTo>
                <a:cubicBezTo>
                  <a:pt x="385" y="582"/>
                  <a:pt x="385" y="582"/>
                  <a:pt x="385" y="582"/>
                </a:cubicBezTo>
                <a:cubicBezTo>
                  <a:pt x="385" y="582"/>
                  <a:pt x="385" y="582"/>
                  <a:pt x="385" y="582"/>
                </a:cubicBezTo>
                <a:cubicBezTo>
                  <a:pt x="385" y="582"/>
                  <a:pt x="385" y="582"/>
                  <a:pt x="385" y="582"/>
                </a:cubicBezTo>
                <a:cubicBezTo>
                  <a:pt x="5387" y="582"/>
                  <a:pt x="5387" y="582"/>
                  <a:pt x="5387" y="582"/>
                </a:cubicBezTo>
                <a:cubicBezTo>
                  <a:pt x="5653" y="582"/>
                  <a:pt x="5653" y="582"/>
                  <a:pt x="5653" y="582"/>
                </a:cubicBezTo>
                <a:cubicBezTo>
                  <a:pt x="5700" y="582"/>
                  <a:pt x="5743" y="603"/>
                  <a:pt x="5772" y="636"/>
                </a:cubicBezTo>
                <a:lnTo>
                  <a:pt x="5365" y="62"/>
                </a:lnTo>
                <a:close/>
              </a:path>
            </a:pathLst>
          </a:custGeom>
          <a:solidFill>
            <a:srgbClr val="515151"/>
          </a:solidFill>
          <a:ln w="9525">
            <a:noFill/>
            <a:round/>
            <a:headEnd/>
            <a:tailEnd/>
          </a:ln>
        </p:spPr>
        <p:txBody>
          <a:bodyPr/>
          <a:lstStyle/>
          <a:p>
            <a:endParaRPr lang="en-US"/>
          </a:p>
        </p:txBody>
      </p:sp>
      <p:sp>
        <p:nvSpPr>
          <p:cNvPr id="59399" name="Rectangle 7"/>
          <p:cNvSpPr>
            <a:spLocks noChangeArrowheads="1"/>
          </p:cNvSpPr>
          <p:nvPr/>
        </p:nvSpPr>
        <p:spPr bwMode="auto">
          <a:xfrm flipV="1">
            <a:off x="0" y="3429000"/>
            <a:ext cx="9144000" cy="398463"/>
          </a:xfrm>
          <a:prstGeom prst="rect">
            <a:avLst/>
          </a:prstGeom>
          <a:gradFill rotWithShape="1">
            <a:gsLst>
              <a:gs pos="0">
                <a:srgbClr val="C0C0C0">
                  <a:alpha val="91000"/>
                </a:srgbClr>
              </a:gs>
              <a:gs pos="100000">
                <a:srgbClr val="C0C0C0">
                  <a:gamma/>
                  <a:shade val="46275"/>
                  <a:invGamma/>
                  <a:alpha val="0"/>
                </a:srgbClr>
              </a:gs>
            </a:gsLst>
            <a:lin ang="5400000" scaled="1"/>
          </a:gradFill>
          <a:ln w="9525">
            <a:noFill/>
            <a:miter lim="800000"/>
            <a:headEnd/>
            <a:tailEnd/>
          </a:ln>
          <a:effectLst/>
        </p:spPr>
        <p:txBody>
          <a:bodyPr wrap="none" anchor="ctr"/>
          <a:lstStyle/>
          <a:p>
            <a:endParaRPr lang="en-US"/>
          </a:p>
        </p:txBody>
      </p:sp>
      <p:sp>
        <p:nvSpPr>
          <p:cNvPr id="59400" name="AutoShape 8"/>
          <p:cNvSpPr>
            <a:spLocks noChangeArrowheads="1"/>
          </p:cNvSpPr>
          <p:nvPr/>
        </p:nvSpPr>
        <p:spPr bwMode="auto">
          <a:xfrm>
            <a:off x="447675" y="2051050"/>
            <a:ext cx="8248650" cy="3205163"/>
          </a:xfrm>
          <a:prstGeom prst="roundRect">
            <a:avLst>
              <a:gd name="adj" fmla="val 7014"/>
            </a:avLst>
          </a:prstGeom>
          <a:gradFill rotWithShape="1">
            <a:gsLst>
              <a:gs pos="0">
                <a:schemeClr val="tx2">
                  <a:gamma/>
                  <a:tint val="73725"/>
                  <a:invGamma/>
                </a:schemeClr>
              </a:gs>
              <a:gs pos="100000">
                <a:schemeClr val="tx2"/>
              </a:gs>
            </a:gsLst>
            <a:lin ang="2700000" scaled="1"/>
          </a:gradFill>
          <a:ln w="9525">
            <a:solidFill>
              <a:srgbClr val="323232"/>
            </a:solidFill>
            <a:round/>
            <a:headEnd/>
            <a:tailEnd/>
          </a:ln>
          <a:effectLst/>
        </p:spPr>
        <p:txBody>
          <a:bodyPr wrap="none" anchor="ctr"/>
          <a:lstStyle/>
          <a:p>
            <a:pPr algn="ctr"/>
            <a:endParaRPr lang="en-US" noProof="1"/>
          </a:p>
        </p:txBody>
      </p:sp>
      <p:grpSp>
        <p:nvGrpSpPr>
          <p:cNvPr id="2" name="Group 9"/>
          <p:cNvGrpSpPr>
            <a:grpSpLocks/>
          </p:cNvGrpSpPr>
          <p:nvPr/>
        </p:nvGrpSpPr>
        <p:grpSpPr bwMode="auto">
          <a:xfrm>
            <a:off x="703263" y="2762250"/>
            <a:ext cx="1168400" cy="1912938"/>
            <a:chOff x="275" y="2008"/>
            <a:chExt cx="795" cy="1276"/>
          </a:xfrm>
        </p:grpSpPr>
        <p:sp>
          <p:nvSpPr>
            <p:cNvPr id="59402" name="AutoShape 1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3" name="AutoShape 1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4" name="AutoShape 1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5" name="AutoShape 1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3" name="Group 14"/>
          <p:cNvGrpSpPr>
            <a:grpSpLocks/>
          </p:cNvGrpSpPr>
          <p:nvPr/>
        </p:nvGrpSpPr>
        <p:grpSpPr bwMode="auto">
          <a:xfrm>
            <a:off x="1943100" y="2765425"/>
            <a:ext cx="1168400" cy="1912938"/>
            <a:chOff x="275" y="2008"/>
            <a:chExt cx="795" cy="1276"/>
          </a:xfrm>
        </p:grpSpPr>
        <p:sp>
          <p:nvSpPr>
            <p:cNvPr id="59407" name="AutoShape 1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8" name="AutoShape 1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09" name="AutoShape 1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0" name="AutoShape 1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4" name="Group 19"/>
          <p:cNvGrpSpPr>
            <a:grpSpLocks/>
          </p:cNvGrpSpPr>
          <p:nvPr/>
        </p:nvGrpSpPr>
        <p:grpSpPr bwMode="auto">
          <a:xfrm>
            <a:off x="3368675" y="2762250"/>
            <a:ext cx="1168400" cy="1912938"/>
            <a:chOff x="275" y="2008"/>
            <a:chExt cx="795" cy="1276"/>
          </a:xfrm>
        </p:grpSpPr>
        <p:sp>
          <p:nvSpPr>
            <p:cNvPr id="59412" name="AutoShape 2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3" name="AutoShape 2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4" name="AutoShape 2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5" name="AutoShape 2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5" name="Group 24"/>
          <p:cNvGrpSpPr>
            <a:grpSpLocks/>
          </p:cNvGrpSpPr>
          <p:nvPr/>
        </p:nvGrpSpPr>
        <p:grpSpPr bwMode="auto">
          <a:xfrm>
            <a:off x="4606925" y="2765425"/>
            <a:ext cx="1168400" cy="1912938"/>
            <a:chOff x="275" y="2008"/>
            <a:chExt cx="795" cy="1276"/>
          </a:xfrm>
        </p:grpSpPr>
        <p:sp>
          <p:nvSpPr>
            <p:cNvPr id="59417" name="AutoShape 25"/>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8" name="AutoShape 26"/>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19" name="AutoShape 27"/>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0" name="AutoShape 28"/>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grpSp>
        <p:nvGrpSpPr>
          <p:cNvPr id="6" name="Group 29"/>
          <p:cNvGrpSpPr>
            <a:grpSpLocks/>
          </p:cNvGrpSpPr>
          <p:nvPr/>
        </p:nvGrpSpPr>
        <p:grpSpPr bwMode="auto">
          <a:xfrm>
            <a:off x="6030913" y="2762250"/>
            <a:ext cx="1168400" cy="1912938"/>
            <a:chOff x="275" y="2008"/>
            <a:chExt cx="795" cy="1276"/>
          </a:xfrm>
        </p:grpSpPr>
        <p:sp>
          <p:nvSpPr>
            <p:cNvPr id="59422" name="AutoShape 30"/>
            <p:cNvSpPr>
              <a:spLocks noChangeArrowheads="1"/>
            </p:cNvSpPr>
            <p:nvPr/>
          </p:nvSpPr>
          <p:spPr bwMode="auto">
            <a:xfrm>
              <a:off x="275" y="2008"/>
              <a:ext cx="795" cy="1276"/>
            </a:xfrm>
            <a:prstGeom prst="roundRect">
              <a:avLst>
                <a:gd name="adj" fmla="val 0"/>
              </a:avLst>
            </a:prstGeom>
            <a:gradFill rotWithShape="1">
              <a:gsLst>
                <a:gs pos="0">
                  <a:schemeClr val="bg1">
                    <a:gamma/>
                    <a:shade val="85882"/>
                    <a:invGamma/>
                  </a:schemeClr>
                </a:gs>
                <a:gs pos="50000">
                  <a:schemeClr val="bg1"/>
                </a:gs>
                <a:gs pos="100000">
                  <a:schemeClr val="bg1">
                    <a:gamma/>
                    <a:shade val="85882"/>
                    <a:invGamma/>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3" name="AutoShape 31"/>
            <p:cNvSpPr>
              <a:spLocks noChangeArrowheads="1"/>
            </p:cNvSpPr>
            <p:nvPr/>
          </p:nvSpPr>
          <p:spPr bwMode="auto">
            <a:xfrm>
              <a:off x="275" y="2008"/>
              <a:ext cx="795" cy="152"/>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4" name="AutoShape 32"/>
            <p:cNvSpPr>
              <a:spLocks noChangeArrowheads="1"/>
            </p:cNvSpPr>
            <p:nvPr/>
          </p:nvSpPr>
          <p:spPr bwMode="auto">
            <a:xfrm>
              <a:off x="275" y="3132"/>
              <a:ext cx="795" cy="152"/>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5" name="AutoShape 33"/>
            <p:cNvSpPr>
              <a:spLocks noChangeArrowheads="1"/>
            </p:cNvSpPr>
            <p:nvPr/>
          </p:nvSpPr>
          <p:spPr bwMode="auto">
            <a:xfrm>
              <a:off x="275" y="2008"/>
              <a:ext cx="795" cy="1276"/>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grpSp>
      <p:sp>
        <p:nvSpPr>
          <p:cNvPr id="59426" name="AutoShape 34"/>
          <p:cNvSpPr>
            <a:spLocks noChangeArrowheads="1"/>
          </p:cNvSpPr>
          <p:nvPr/>
        </p:nvSpPr>
        <p:spPr bwMode="auto">
          <a:xfrm>
            <a:off x="7270750" y="2765425"/>
            <a:ext cx="1168400" cy="1912938"/>
          </a:xfrm>
          <a:prstGeom prst="roundRect">
            <a:avLst>
              <a:gd name="adj" fmla="val 0"/>
            </a:avLst>
          </a:prstGeom>
          <a:gradFill rotWithShape="1">
            <a:gsLst>
              <a:gs pos="0">
                <a:schemeClr val="bg1"/>
              </a:gs>
              <a:gs pos="100000">
                <a:schemeClr val="bg1">
                  <a:gamma/>
                  <a:shade val="75686"/>
                  <a:invGamma/>
                </a:schemeClr>
              </a:gs>
            </a:gsLst>
            <a:lin ang="27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7" name="AutoShape 35"/>
          <p:cNvSpPr>
            <a:spLocks noChangeArrowheads="1"/>
          </p:cNvSpPr>
          <p:nvPr/>
        </p:nvSpPr>
        <p:spPr bwMode="auto">
          <a:xfrm>
            <a:off x="7270750" y="2765425"/>
            <a:ext cx="1168400" cy="228600"/>
          </a:xfrm>
          <a:prstGeom prst="roundRect">
            <a:avLst>
              <a:gd name="adj" fmla="val 0"/>
            </a:avLst>
          </a:prstGeom>
          <a:gradFill rotWithShape="1">
            <a:gsLst>
              <a:gs pos="0">
                <a:schemeClr val="tx1">
                  <a:alpha val="44000"/>
                </a:schemeClr>
              </a:gs>
              <a:gs pos="100000">
                <a:schemeClr val="tx1">
                  <a:gamma/>
                  <a:shade val="86275"/>
                  <a:invGamma/>
                  <a:alpha val="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8" name="AutoShape 36"/>
          <p:cNvSpPr>
            <a:spLocks noChangeArrowheads="1"/>
          </p:cNvSpPr>
          <p:nvPr/>
        </p:nvSpPr>
        <p:spPr bwMode="auto">
          <a:xfrm>
            <a:off x="7270750" y="4449763"/>
            <a:ext cx="1168400" cy="228600"/>
          </a:xfrm>
          <a:prstGeom prst="roundRect">
            <a:avLst>
              <a:gd name="adj" fmla="val 0"/>
            </a:avLst>
          </a:prstGeom>
          <a:gradFill rotWithShape="1">
            <a:gsLst>
              <a:gs pos="0">
                <a:schemeClr val="tx1">
                  <a:gamma/>
                  <a:shade val="86275"/>
                  <a:invGamma/>
                  <a:alpha val="0"/>
                </a:schemeClr>
              </a:gs>
              <a:gs pos="100000">
                <a:schemeClr val="tx1">
                  <a:alpha val="44000"/>
                </a:schemeClr>
              </a:gs>
            </a:gsLst>
            <a:lin ang="5400000" scaled="1"/>
          </a:gradFill>
          <a:ln w="9525">
            <a:noFill/>
            <a:round/>
            <a:headEnd/>
            <a:tailEnd/>
          </a:ln>
          <a:effectLst/>
        </p:spPr>
        <p:txBody>
          <a:bodyPr wrap="none" anchor="ctr"/>
          <a:lstStyle/>
          <a:p>
            <a:pPr algn="ctr"/>
            <a:endParaRPr lang="en-US" noProof="1">
              <a:latin typeface="Arial Narrow" pitchFamily="34" charset="0"/>
            </a:endParaRPr>
          </a:p>
        </p:txBody>
      </p:sp>
      <p:sp>
        <p:nvSpPr>
          <p:cNvPr id="59429" name="AutoShape 37"/>
          <p:cNvSpPr>
            <a:spLocks noChangeArrowheads="1"/>
          </p:cNvSpPr>
          <p:nvPr/>
        </p:nvSpPr>
        <p:spPr bwMode="auto">
          <a:xfrm>
            <a:off x="7270750" y="2765425"/>
            <a:ext cx="1168400" cy="1912938"/>
          </a:xfrm>
          <a:prstGeom prst="roundRect">
            <a:avLst>
              <a:gd name="adj" fmla="val 0"/>
            </a:avLst>
          </a:prstGeom>
          <a:noFill/>
          <a:ln w="25400">
            <a:solidFill>
              <a:srgbClr val="1C1C1C"/>
            </a:solidFill>
            <a:round/>
            <a:headEnd/>
            <a:tailEnd/>
          </a:ln>
          <a:effectLst/>
        </p:spPr>
        <p:txBody>
          <a:bodyPr wrap="none" anchor="ctr"/>
          <a:lstStyle/>
          <a:p>
            <a:pPr algn="ctr"/>
            <a:endParaRPr lang="en-US" noProof="1">
              <a:latin typeface="Arial Narrow" pitchFamily="34" charset="0"/>
            </a:endParaRPr>
          </a:p>
        </p:txBody>
      </p:sp>
      <p:sp>
        <p:nvSpPr>
          <p:cNvPr id="59430" name="AutoShape 38"/>
          <p:cNvSpPr>
            <a:spLocks noChangeArrowheads="1"/>
          </p:cNvSpPr>
          <p:nvPr/>
        </p:nvSpPr>
        <p:spPr bwMode="auto">
          <a:xfrm flipV="1">
            <a:off x="447675" y="5267325"/>
            <a:ext cx="8248650" cy="1077913"/>
          </a:xfrm>
          <a:prstGeom prst="roundRect">
            <a:avLst>
              <a:gd name="adj" fmla="val 22824"/>
            </a:avLst>
          </a:prstGeom>
          <a:gradFill rotWithShape="1">
            <a:gsLst>
              <a:gs pos="0">
                <a:schemeClr val="tx2">
                  <a:gamma/>
                  <a:tint val="73725"/>
                  <a:invGamma/>
                  <a:alpha val="0"/>
                </a:schemeClr>
              </a:gs>
              <a:gs pos="100000">
                <a:schemeClr val="tx2">
                  <a:alpha val="16000"/>
                </a:schemeClr>
              </a:gs>
            </a:gsLst>
            <a:lin ang="5400000" scaled="1"/>
          </a:gradFill>
          <a:ln w="9525">
            <a:noFill/>
            <a:round/>
            <a:headEnd/>
            <a:tailEnd/>
          </a:ln>
          <a:effectLst/>
        </p:spPr>
        <p:txBody>
          <a:bodyPr rot="10800000" wrap="none" anchor="ctr"/>
          <a:lstStyle/>
          <a:p>
            <a:pPr algn="ctr"/>
            <a:endParaRPr lang="en-US" noProof="1"/>
          </a:p>
        </p:txBody>
      </p:sp>
      <p:grpSp>
        <p:nvGrpSpPr>
          <p:cNvPr id="7" name="Group 39"/>
          <p:cNvGrpSpPr>
            <a:grpSpLocks/>
          </p:cNvGrpSpPr>
          <p:nvPr/>
        </p:nvGrpSpPr>
        <p:grpSpPr bwMode="auto">
          <a:xfrm>
            <a:off x="7270750" y="2981325"/>
            <a:ext cx="1168400" cy="1473200"/>
            <a:chOff x="4580" y="1878"/>
            <a:chExt cx="736" cy="928"/>
          </a:xfrm>
        </p:grpSpPr>
        <p:sp>
          <p:nvSpPr>
            <p:cNvPr id="59432" name="Rectangle 4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3" name="Text Box 4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8" name="Group 42"/>
          <p:cNvGrpSpPr>
            <a:grpSpLocks/>
          </p:cNvGrpSpPr>
          <p:nvPr/>
        </p:nvGrpSpPr>
        <p:grpSpPr bwMode="auto">
          <a:xfrm>
            <a:off x="7270750" y="2981325"/>
            <a:ext cx="1168400" cy="1473200"/>
            <a:chOff x="4580" y="1878"/>
            <a:chExt cx="736" cy="928"/>
          </a:xfrm>
        </p:grpSpPr>
        <p:sp>
          <p:nvSpPr>
            <p:cNvPr id="59435" name="Rectangle 4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6" name="Text Box 4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9" name="Group 45"/>
          <p:cNvGrpSpPr>
            <a:grpSpLocks/>
          </p:cNvGrpSpPr>
          <p:nvPr/>
        </p:nvGrpSpPr>
        <p:grpSpPr bwMode="auto">
          <a:xfrm>
            <a:off x="6030913" y="2981325"/>
            <a:ext cx="1168400" cy="1473200"/>
            <a:chOff x="4580" y="1878"/>
            <a:chExt cx="736" cy="928"/>
          </a:xfrm>
        </p:grpSpPr>
        <p:sp>
          <p:nvSpPr>
            <p:cNvPr id="59438" name="Rectangle 4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39" name="Text Box 4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0" name="Group 48"/>
          <p:cNvGrpSpPr>
            <a:grpSpLocks/>
          </p:cNvGrpSpPr>
          <p:nvPr/>
        </p:nvGrpSpPr>
        <p:grpSpPr bwMode="auto">
          <a:xfrm>
            <a:off x="1943100" y="2982913"/>
            <a:ext cx="1168400" cy="1473200"/>
            <a:chOff x="4580" y="1878"/>
            <a:chExt cx="736" cy="928"/>
          </a:xfrm>
        </p:grpSpPr>
        <p:sp>
          <p:nvSpPr>
            <p:cNvPr id="59441" name="Rectangle 4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2" name="Text Box 5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1" name="Group 51"/>
          <p:cNvGrpSpPr>
            <a:grpSpLocks/>
          </p:cNvGrpSpPr>
          <p:nvPr/>
        </p:nvGrpSpPr>
        <p:grpSpPr bwMode="auto">
          <a:xfrm>
            <a:off x="703263" y="2982913"/>
            <a:ext cx="1168400" cy="1473200"/>
            <a:chOff x="4580" y="1878"/>
            <a:chExt cx="736" cy="928"/>
          </a:xfrm>
        </p:grpSpPr>
        <p:sp>
          <p:nvSpPr>
            <p:cNvPr id="59444" name="Rectangle 5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5" name="Text Box 5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12" name="Group 54"/>
          <p:cNvGrpSpPr>
            <a:grpSpLocks/>
          </p:cNvGrpSpPr>
          <p:nvPr/>
        </p:nvGrpSpPr>
        <p:grpSpPr bwMode="auto">
          <a:xfrm>
            <a:off x="4606925" y="2984500"/>
            <a:ext cx="1168400" cy="1473200"/>
            <a:chOff x="4580" y="1878"/>
            <a:chExt cx="736" cy="928"/>
          </a:xfrm>
        </p:grpSpPr>
        <p:sp>
          <p:nvSpPr>
            <p:cNvPr id="59447" name="Rectangle 5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48" name="Text Box 5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13" name="Group 57"/>
          <p:cNvGrpSpPr>
            <a:grpSpLocks/>
          </p:cNvGrpSpPr>
          <p:nvPr/>
        </p:nvGrpSpPr>
        <p:grpSpPr bwMode="auto">
          <a:xfrm>
            <a:off x="7270750" y="2981325"/>
            <a:ext cx="1168400" cy="1473200"/>
            <a:chOff x="4580" y="1878"/>
            <a:chExt cx="736" cy="928"/>
          </a:xfrm>
        </p:grpSpPr>
        <p:sp>
          <p:nvSpPr>
            <p:cNvPr id="59450" name="Rectangle 5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1" name="Text Box 5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14" name="Group 60"/>
          <p:cNvGrpSpPr>
            <a:grpSpLocks/>
          </p:cNvGrpSpPr>
          <p:nvPr/>
        </p:nvGrpSpPr>
        <p:grpSpPr bwMode="auto">
          <a:xfrm>
            <a:off x="7270750" y="2981325"/>
            <a:ext cx="1168400" cy="1473200"/>
            <a:chOff x="4580" y="1878"/>
            <a:chExt cx="736" cy="928"/>
          </a:xfrm>
        </p:grpSpPr>
        <p:sp>
          <p:nvSpPr>
            <p:cNvPr id="59453" name="Rectangle 6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4" name="Text Box 6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15" name="Group 63"/>
          <p:cNvGrpSpPr>
            <a:grpSpLocks/>
          </p:cNvGrpSpPr>
          <p:nvPr/>
        </p:nvGrpSpPr>
        <p:grpSpPr bwMode="auto">
          <a:xfrm>
            <a:off x="7270750" y="2981325"/>
            <a:ext cx="1168400" cy="1473200"/>
            <a:chOff x="4580" y="1878"/>
            <a:chExt cx="736" cy="928"/>
          </a:xfrm>
        </p:grpSpPr>
        <p:sp>
          <p:nvSpPr>
            <p:cNvPr id="59456" name="Rectangle 6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57" name="Text Box 6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16" name="Group 66"/>
          <p:cNvGrpSpPr>
            <a:grpSpLocks/>
          </p:cNvGrpSpPr>
          <p:nvPr/>
        </p:nvGrpSpPr>
        <p:grpSpPr bwMode="auto">
          <a:xfrm>
            <a:off x="7270750" y="2981325"/>
            <a:ext cx="1168400" cy="1473200"/>
            <a:chOff x="4580" y="1878"/>
            <a:chExt cx="736" cy="928"/>
          </a:xfrm>
        </p:grpSpPr>
        <p:sp>
          <p:nvSpPr>
            <p:cNvPr id="59459" name="Rectangle 6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0" name="Text Box 6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17" name="Group 69"/>
          <p:cNvGrpSpPr>
            <a:grpSpLocks/>
          </p:cNvGrpSpPr>
          <p:nvPr/>
        </p:nvGrpSpPr>
        <p:grpSpPr bwMode="auto">
          <a:xfrm>
            <a:off x="7270750" y="2981325"/>
            <a:ext cx="1168400" cy="1473200"/>
            <a:chOff x="4580" y="1878"/>
            <a:chExt cx="736" cy="928"/>
          </a:xfrm>
        </p:grpSpPr>
        <p:sp>
          <p:nvSpPr>
            <p:cNvPr id="59462" name="Rectangle 7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3" name="Text Box 7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18" name="Group 72"/>
          <p:cNvGrpSpPr>
            <a:grpSpLocks/>
          </p:cNvGrpSpPr>
          <p:nvPr/>
        </p:nvGrpSpPr>
        <p:grpSpPr bwMode="auto">
          <a:xfrm>
            <a:off x="7270750" y="2981325"/>
            <a:ext cx="1168400" cy="1473200"/>
            <a:chOff x="4580" y="1878"/>
            <a:chExt cx="736" cy="928"/>
          </a:xfrm>
        </p:grpSpPr>
        <p:sp>
          <p:nvSpPr>
            <p:cNvPr id="59465" name="Rectangle 7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6" name="Text Box 7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19" name="Group 75"/>
          <p:cNvGrpSpPr>
            <a:grpSpLocks/>
          </p:cNvGrpSpPr>
          <p:nvPr/>
        </p:nvGrpSpPr>
        <p:grpSpPr bwMode="auto">
          <a:xfrm>
            <a:off x="7270750" y="2981325"/>
            <a:ext cx="1168400" cy="1473200"/>
            <a:chOff x="4580" y="1878"/>
            <a:chExt cx="736" cy="928"/>
          </a:xfrm>
        </p:grpSpPr>
        <p:sp>
          <p:nvSpPr>
            <p:cNvPr id="59468" name="Rectangle 7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69" name="Text Box 7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20" name="Group 78"/>
          <p:cNvGrpSpPr>
            <a:grpSpLocks/>
          </p:cNvGrpSpPr>
          <p:nvPr/>
        </p:nvGrpSpPr>
        <p:grpSpPr bwMode="auto">
          <a:xfrm>
            <a:off x="7270750" y="2981325"/>
            <a:ext cx="1168400" cy="1473200"/>
            <a:chOff x="4580" y="1878"/>
            <a:chExt cx="736" cy="928"/>
          </a:xfrm>
        </p:grpSpPr>
        <p:sp>
          <p:nvSpPr>
            <p:cNvPr id="59471" name="Rectangle 7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2" name="Text Box 8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21" name="Group 81"/>
          <p:cNvGrpSpPr>
            <a:grpSpLocks/>
          </p:cNvGrpSpPr>
          <p:nvPr/>
        </p:nvGrpSpPr>
        <p:grpSpPr bwMode="auto">
          <a:xfrm>
            <a:off x="6030913" y="2981325"/>
            <a:ext cx="1168400" cy="1473200"/>
            <a:chOff x="4580" y="1878"/>
            <a:chExt cx="736" cy="928"/>
          </a:xfrm>
        </p:grpSpPr>
        <p:sp>
          <p:nvSpPr>
            <p:cNvPr id="59474" name="Rectangle 8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5" name="Text Box 8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22" name="Group 84"/>
          <p:cNvGrpSpPr>
            <a:grpSpLocks/>
          </p:cNvGrpSpPr>
          <p:nvPr/>
        </p:nvGrpSpPr>
        <p:grpSpPr bwMode="auto">
          <a:xfrm>
            <a:off x="4606925" y="2984500"/>
            <a:ext cx="1168400" cy="1473200"/>
            <a:chOff x="4580" y="1878"/>
            <a:chExt cx="736" cy="928"/>
          </a:xfrm>
        </p:grpSpPr>
        <p:sp>
          <p:nvSpPr>
            <p:cNvPr id="59477" name="Rectangle 8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78" name="Text Box 8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3" name="Group 87"/>
          <p:cNvGrpSpPr>
            <a:grpSpLocks/>
          </p:cNvGrpSpPr>
          <p:nvPr/>
        </p:nvGrpSpPr>
        <p:grpSpPr bwMode="auto">
          <a:xfrm>
            <a:off x="3368675" y="2981325"/>
            <a:ext cx="1168400" cy="1473200"/>
            <a:chOff x="4580" y="1878"/>
            <a:chExt cx="736" cy="928"/>
          </a:xfrm>
        </p:grpSpPr>
        <p:sp>
          <p:nvSpPr>
            <p:cNvPr id="59480" name="Rectangle 8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1" name="Text Box 8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4" name="Group 90"/>
          <p:cNvGrpSpPr>
            <a:grpSpLocks/>
          </p:cNvGrpSpPr>
          <p:nvPr/>
        </p:nvGrpSpPr>
        <p:grpSpPr bwMode="auto">
          <a:xfrm>
            <a:off x="7270750" y="2981325"/>
            <a:ext cx="1168400" cy="1473200"/>
            <a:chOff x="4580" y="1878"/>
            <a:chExt cx="736" cy="928"/>
          </a:xfrm>
        </p:grpSpPr>
        <p:sp>
          <p:nvSpPr>
            <p:cNvPr id="59483" name="Rectangle 9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4" name="Text Box 9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25" name="Group 93"/>
          <p:cNvGrpSpPr>
            <a:grpSpLocks/>
          </p:cNvGrpSpPr>
          <p:nvPr/>
        </p:nvGrpSpPr>
        <p:grpSpPr bwMode="auto">
          <a:xfrm>
            <a:off x="6030913" y="2981325"/>
            <a:ext cx="1168400" cy="1473200"/>
            <a:chOff x="4580" y="1878"/>
            <a:chExt cx="736" cy="928"/>
          </a:xfrm>
        </p:grpSpPr>
        <p:sp>
          <p:nvSpPr>
            <p:cNvPr id="59486" name="Rectangle 9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87" name="Text Box 9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26" name="Group 96"/>
          <p:cNvGrpSpPr>
            <a:grpSpLocks/>
          </p:cNvGrpSpPr>
          <p:nvPr/>
        </p:nvGrpSpPr>
        <p:grpSpPr bwMode="auto">
          <a:xfrm>
            <a:off x="7270750" y="2981325"/>
            <a:ext cx="1168400" cy="1473200"/>
            <a:chOff x="4580" y="1878"/>
            <a:chExt cx="736" cy="928"/>
          </a:xfrm>
        </p:grpSpPr>
        <p:sp>
          <p:nvSpPr>
            <p:cNvPr id="59489" name="Rectangle 9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0" name="Text Box 9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27" name="Group 99"/>
          <p:cNvGrpSpPr>
            <a:grpSpLocks/>
          </p:cNvGrpSpPr>
          <p:nvPr/>
        </p:nvGrpSpPr>
        <p:grpSpPr bwMode="auto">
          <a:xfrm>
            <a:off x="7270750" y="2981325"/>
            <a:ext cx="1168400" cy="1473200"/>
            <a:chOff x="4580" y="1878"/>
            <a:chExt cx="736" cy="928"/>
          </a:xfrm>
        </p:grpSpPr>
        <p:sp>
          <p:nvSpPr>
            <p:cNvPr id="59492" name="Rectangle 10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3" name="Text Box 10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28" name="Group 102"/>
          <p:cNvGrpSpPr>
            <a:grpSpLocks/>
          </p:cNvGrpSpPr>
          <p:nvPr/>
        </p:nvGrpSpPr>
        <p:grpSpPr bwMode="auto">
          <a:xfrm>
            <a:off x="7270750" y="2981325"/>
            <a:ext cx="1168400" cy="1473200"/>
            <a:chOff x="4580" y="1878"/>
            <a:chExt cx="736" cy="928"/>
          </a:xfrm>
        </p:grpSpPr>
        <p:sp>
          <p:nvSpPr>
            <p:cNvPr id="59495" name="Rectangle 10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6" name="Text Box 10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29" name="Group 105"/>
          <p:cNvGrpSpPr>
            <a:grpSpLocks/>
          </p:cNvGrpSpPr>
          <p:nvPr/>
        </p:nvGrpSpPr>
        <p:grpSpPr bwMode="auto">
          <a:xfrm>
            <a:off x="7270750" y="2981325"/>
            <a:ext cx="1168400" cy="1473200"/>
            <a:chOff x="4580" y="1878"/>
            <a:chExt cx="736" cy="928"/>
          </a:xfrm>
        </p:grpSpPr>
        <p:sp>
          <p:nvSpPr>
            <p:cNvPr id="59498" name="Rectangle 10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499" name="Text Box 10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30" name="Group 108"/>
          <p:cNvGrpSpPr>
            <a:grpSpLocks/>
          </p:cNvGrpSpPr>
          <p:nvPr/>
        </p:nvGrpSpPr>
        <p:grpSpPr bwMode="auto">
          <a:xfrm>
            <a:off x="7270750" y="2981325"/>
            <a:ext cx="1168400" cy="1473200"/>
            <a:chOff x="4580" y="1878"/>
            <a:chExt cx="736" cy="928"/>
          </a:xfrm>
        </p:grpSpPr>
        <p:sp>
          <p:nvSpPr>
            <p:cNvPr id="59501" name="Rectangle 10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2" name="Text Box 11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31" name="Group 111"/>
          <p:cNvGrpSpPr>
            <a:grpSpLocks/>
          </p:cNvGrpSpPr>
          <p:nvPr/>
        </p:nvGrpSpPr>
        <p:grpSpPr bwMode="auto">
          <a:xfrm>
            <a:off x="7270750" y="2981325"/>
            <a:ext cx="1168400" cy="1473200"/>
            <a:chOff x="4580" y="1878"/>
            <a:chExt cx="736" cy="928"/>
          </a:xfrm>
        </p:grpSpPr>
        <p:sp>
          <p:nvSpPr>
            <p:cNvPr id="59504" name="Rectangle 11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5" name="Text Box 11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17" name="Group 114"/>
          <p:cNvGrpSpPr>
            <a:grpSpLocks/>
          </p:cNvGrpSpPr>
          <p:nvPr/>
        </p:nvGrpSpPr>
        <p:grpSpPr bwMode="auto">
          <a:xfrm>
            <a:off x="7270750" y="2981325"/>
            <a:ext cx="1168400" cy="1473200"/>
            <a:chOff x="4580" y="1878"/>
            <a:chExt cx="736" cy="928"/>
          </a:xfrm>
        </p:grpSpPr>
        <p:sp>
          <p:nvSpPr>
            <p:cNvPr id="59507" name="Rectangle 11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08" name="Text Box 11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20" name="Group 117"/>
          <p:cNvGrpSpPr>
            <a:grpSpLocks/>
          </p:cNvGrpSpPr>
          <p:nvPr/>
        </p:nvGrpSpPr>
        <p:grpSpPr bwMode="auto">
          <a:xfrm>
            <a:off x="7270750" y="2981325"/>
            <a:ext cx="1168400" cy="1473200"/>
            <a:chOff x="4580" y="1878"/>
            <a:chExt cx="736" cy="928"/>
          </a:xfrm>
        </p:grpSpPr>
        <p:sp>
          <p:nvSpPr>
            <p:cNvPr id="59510" name="Rectangle 11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1" name="Text Box 11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23" name="Group 120"/>
          <p:cNvGrpSpPr>
            <a:grpSpLocks/>
          </p:cNvGrpSpPr>
          <p:nvPr/>
        </p:nvGrpSpPr>
        <p:grpSpPr bwMode="auto">
          <a:xfrm>
            <a:off x="7270750" y="2981325"/>
            <a:ext cx="1168400" cy="1473200"/>
            <a:chOff x="4580" y="1878"/>
            <a:chExt cx="736" cy="928"/>
          </a:xfrm>
        </p:grpSpPr>
        <p:sp>
          <p:nvSpPr>
            <p:cNvPr id="59513" name="Rectangle 12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4" name="Text Box 12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26" name="Group 123"/>
          <p:cNvGrpSpPr>
            <a:grpSpLocks/>
          </p:cNvGrpSpPr>
          <p:nvPr/>
        </p:nvGrpSpPr>
        <p:grpSpPr bwMode="auto">
          <a:xfrm>
            <a:off x="7270750" y="2981325"/>
            <a:ext cx="1168400" cy="1473200"/>
            <a:chOff x="4580" y="1878"/>
            <a:chExt cx="736" cy="928"/>
          </a:xfrm>
        </p:grpSpPr>
        <p:sp>
          <p:nvSpPr>
            <p:cNvPr id="59516" name="Rectangle 12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17" name="Text Box 12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29" name="Group 126"/>
          <p:cNvGrpSpPr>
            <a:grpSpLocks/>
          </p:cNvGrpSpPr>
          <p:nvPr/>
        </p:nvGrpSpPr>
        <p:grpSpPr bwMode="auto">
          <a:xfrm>
            <a:off x="6030913" y="2981325"/>
            <a:ext cx="1168400" cy="1473200"/>
            <a:chOff x="4580" y="1878"/>
            <a:chExt cx="736" cy="928"/>
          </a:xfrm>
        </p:grpSpPr>
        <p:sp>
          <p:nvSpPr>
            <p:cNvPr id="59519" name="Rectangle 12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0" name="Text Box 12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32" name="Group 129"/>
          <p:cNvGrpSpPr>
            <a:grpSpLocks/>
          </p:cNvGrpSpPr>
          <p:nvPr/>
        </p:nvGrpSpPr>
        <p:grpSpPr bwMode="auto">
          <a:xfrm>
            <a:off x="7270750" y="2981325"/>
            <a:ext cx="1168400" cy="1473200"/>
            <a:chOff x="4580" y="1878"/>
            <a:chExt cx="736" cy="928"/>
          </a:xfrm>
        </p:grpSpPr>
        <p:sp>
          <p:nvSpPr>
            <p:cNvPr id="59522" name="Rectangle 13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3" name="Text Box 13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35" name="Group 132"/>
          <p:cNvGrpSpPr>
            <a:grpSpLocks/>
          </p:cNvGrpSpPr>
          <p:nvPr/>
        </p:nvGrpSpPr>
        <p:grpSpPr bwMode="auto">
          <a:xfrm>
            <a:off x="7270750" y="2981325"/>
            <a:ext cx="1168400" cy="1473200"/>
            <a:chOff x="4580" y="1878"/>
            <a:chExt cx="736" cy="928"/>
          </a:xfrm>
        </p:grpSpPr>
        <p:sp>
          <p:nvSpPr>
            <p:cNvPr id="59525" name="Rectangle 13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6" name="Text Box 13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38" name="Group 135"/>
          <p:cNvGrpSpPr>
            <a:grpSpLocks/>
          </p:cNvGrpSpPr>
          <p:nvPr/>
        </p:nvGrpSpPr>
        <p:grpSpPr bwMode="auto">
          <a:xfrm>
            <a:off x="7270750" y="2981325"/>
            <a:ext cx="1168400" cy="1473200"/>
            <a:chOff x="4580" y="1878"/>
            <a:chExt cx="736" cy="928"/>
          </a:xfrm>
        </p:grpSpPr>
        <p:sp>
          <p:nvSpPr>
            <p:cNvPr id="59528" name="Rectangle 13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29" name="Text Box 13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41" name="Group 138"/>
          <p:cNvGrpSpPr>
            <a:grpSpLocks/>
          </p:cNvGrpSpPr>
          <p:nvPr/>
        </p:nvGrpSpPr>
        <p:grpSpPr bwMode="auto">
          <a:xfrm>
            <a:off x="7270750" y="2981325"/>
            <a:ext cx="1168400" cy="1473200"/>
            <a:chOff x="4580" y="1878"/>
            <a:chExt cx="736" cy="928"/>
          </a:xfrm>
        </p:grpSpPr>
        <p:sp>
          <p:nvSpPr>
            <p:cNvPr id="59531" name="Rectangle 13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2" name="Text Box 14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44" name="Group 141"/>
          <p:cNvGrpSpPr>
            <a:grpSpLocks/>
          </p:cNvGrpSpPr>
          <p:nvPr/>
        </p:nvGrpSpPr>
        <p:grpSpPr bwMode="auto">
          <a:xfrm>
            <a:off x="7270750" y="2981325"/>
            <a:ext cx="1168400" cy="1473200"/>
            <a:chOff x="4580" y="1878"/>
            <a:chExt cx="736" cy="928"/>
          </a:xfrm>
        </p:grpSpPr>
        <p:sp>
          <p:nvSpPr>
            <p:cNvPr id="59534" name="Rectangle 14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5" name="Text Box 14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47" name="Group 144"/>
          <p:cNvGrpSpPr>
            <a:grpSpLocks/>
          </p:cNvGrpSpPr>
          <p:nvPr/>
        </p:nvGrpSpPr>
        <p:grpSpPr bwMode="auto">
          <a:xfrm>
            <a:off x="7270750" y="2981325"/>
            <a:ext cx="1168400" cy="1473200"/>
            <a:chOff x="4580" y="1878"/>
            <a:chExt cx="736" cy="928"/>
          </a:xfrm>
        </p:grpSpPr>
        <p:sp>
          <p:nvSpPr>
            <p:cNvPr id="59537" name="Rectangle 14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38" name="Text Box 14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54" name="Group 147"/>
          <p:cNvGrpSpPr>
            <a:grpSpLocks/>
          </p:cNvGrpSpPr>
          <p:nvPr/>
        </p:nvGrpSpPr>
        <p:grpSpPr bwMode="auto">
          <a:xfrm>
            <a:off x="7270750" y="2981325"/>
            <a:ext cx="1168400" cy="1473200"/>
            <a:chOff x="4580" y="1878"/>
            <a:chExt cx="736" cy="928"/>
          </a:xfrm>
        </p:grpSpPr>
        <p:sp>
          <p:nvSpPr>
            <p:cNvPr id="59540" name="Rectangle 14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1" name="Text Box 14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57" name="Group 150"/>
          <p:cNvGrpSpPr>
            <a:grpSpLocks/>
          </p:cNvGrpSpPr>
          <p:nvPr/>
        </p:nvGrpSpPr>
        <p:grpSpPr bwMode="auto">
          <a:xfrm>
            <a:off x="7270750" y="2981325"/>
            <a:ext cx="1168400" cy="1473200"/>
            <a:chOff x="4580" y="1878"/>
            <a:chExt cx="736" cy="928"/>
          </a:xfrm>
        </p:grpSpPr>
        <p:sp>
          <p:nvSpPr>
            <p:cNvPr id="59543" name="Rectangle 15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4" name="Text Box 15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60" name="Group 153"/>
          <p:cNvGrpSpPr>
            <a:grpSpLocks/>
          </p:cNvGrpSpPr>
          <p:nvPr/>
        </p:nvGrpSpPr>
        <p:grpSpPr bwMode="auto">
          <a:xfrm>
            <a:off x="7270750" y="2981325"/>
            <a:ext cx="1168400" cy="1473200"/>
            <a:chOff x="4580" y="1878"/>
            <a:chExt cx="736" cy="928"/>
          </a:xfrm>
        </p:grpSpPr>
        <p:sp>
          <p:nvSpPr>
            <p:cNvPr id="59546" name="Rectangle 15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47" name="Text Box 15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63" name="Group 156"/>
          <p:cNvGrpSpPr>
            <a:grpSpLocks/>
          </p:cNvGrpSpPr>
          <p:nvPr/>
        </p:nvGrpSpPr>
        <p:grpSpPr bwMode="auto">
          <a:xfrm>
            <a:off x="7270750" y="2981325"/>
            <a:ext cx="1168400" cy="1473200"/>
            <a:chOff x="4580" y="1878"/>
            <a:chExt cx="736" cy="928"/>
          </a:xfrm>
        </p:grpSpPr>
        <p:sp>
          <p:nvSpPr>
            <p:cNvPr id="59549" name="Rectangle 15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0" name="Text Box 15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64" name="Group 159"/>
          <p:cNvGrpSpPr>
            <a:grpSpLocks/>
          </p:cNvGrpSpPr>
          <p:nvPr/>
        </p:nvGrpSpPr>
        <p:grpSpPr bwMode="auto">
          <a:xfrm>
            <a:off x="7270750" y="2981325"/>
            <a:ext cx="1168400" cy="1473200"/>
            <a:chOff x="4580" y="1878"/>
            <a:chExt cx="736" cy="928"/>
          </a:xfrm>
        </p:grpSpPr>
        <p:sp>
          <p:nvSpPr>
            <p:cNvPr id="59552" name="Rectangle 16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3" name="Text Box 16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65" name="Group 162"/>
          <p:cNvGrpSpPr>
            <a:grpSpLocks/>
          </p:cNvGrpSpPr>
          <p:nvPr/>
        </p:nvGrpSpPr>
        <p:grpSpPr bwMode="auto">
          <a:xfrm>
            <a:off x="7270750" y="2981325"/>
            <a:ext cx="1168400" cy="1473200"/>
            <a:chOff x="4580" y="1878"/>
            <a:chExt cx="736" cy="928"/>
          </a:xfrm>
        </p:grpSpPr>
        <p:sp>
          <p:nvSpPr>
            <p:cNvPr id="59555" name="Rectangle 16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6" name="Text Box 16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69" name="Group 165"/>
          <p:cNvGrpSpPr>
            <a:grpSpLocks/>
          </p:cNvGrpSpPr>
          <p:nvPr/>
        </p:nvGrpSpPr>
        <p:grpSpPr bwMode="auto">
          <a:xfrm>
            <a:off x="7270750" y="2981325"/>
            <a:ext cx="1168400" cy="1473200"/>
            <a:chOff x="4580" y="1878"/>
            <a:chExt cx="736" cy="928"/>
          </a:xfrm>
        </p:grpSpPr>
        <p:sp>
          <p:nvSpPr>
            <p:cNvPr id="59558" name="Rectangle 16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59" name="Text Box 16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70" name="Group 168"/>
          <p:cNvGrpSpPr>
            <a:grpSpLocks/>
          </p:cNvGrpSpPr>
          <p:nvPr/>
        </p:nvGrpSpPr>
        <p:grpSpPr bwMode="auto">
          <a:xfrm>
            <a:off x="7270750" y="2981325"/>
            <a:ext cx="1168400" cy="1473200"/>
            <a:chOff x="4580" y="1878"/>
            <a:chExt cx="736" cy="928"/>
          </a:xfrm>
        </p:grpSpPr>
        <p:sp>
          <p:nvSpPr>
            <p:cNvPr id="59561" name="Rectangle 16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2" name="Text Box 17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74" name="Group 171"/>
          <p:cNvGrpSpPr>
            <a:grpSpLocks/>
          </p:cNvGrpSpPr>
          <p:nvPr/>
        </p:nvGrpSpPr>
        <p:grpSpPr bwMode="auto">
          <a:xfrm>
            <a:off x="7270750" y="2981325"/>
            <a:ext cx="1168400" cy="1473200"/>
            <a:chOff x="4580" y="1878"/>
            <a:chExt cx="736" cy="928"/>
          </a:xfrm>
        </p:grpSpPr>
        <p:sp>
          <p:nvSpPr>
            <p:cNvPr id="59564" name="Rectangle 17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5" name="Text Box 17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75" name="Group 174"/>
          <p:cNvGrpSpPr>
            <a:grpSpLocks/>
          </p:cNvGrpSpPr>
          <p:nvPr/>
        </p:nvGrpSpPr>
        <p:grpSpPr bwMode="auto">
          <a:xfrm>
            <a:off x="7270750" y="2981325"/>
            <a:ext cx="1168400" cy="1473200"/>
            <a:chOff x="4580" y="1878"/>
            <a:chExt cx="736" cy="928"/>
          </a:xfrm>
        </p:grpSpPr>
        <p:sp>
          <p:nvSpPr>
            <p:cNvPr id="59567" name="Rectangle 17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68" name="Text Box 17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79" name="Group 177"/>
          <p:cNvGrpSpPr>
            <a:grpSpLocks/>
          </p:cNvGrpSpPr>
          <p:nvPr/>
        </p:nvGrpSpPr>
        <p:grpSpPr bwMode="auto">
          <a:xfrm>
            <a:off x="7270750" y="2981325"/>
            <a:ext cx="1168400" cy="1473200"/>
            <a:chOff x="4580" y="1878"/>
            <a:chExt cx="736" cy="928"/>
          </a:xfrm>
        </p:grpSpPr>
        <p:sp>
          <p:nvSpPr>
            <p:cNvPr id="59570" name="Rectangle 17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1" name="Text Box 17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80" name="Group 180"/>
          <p:cNvGrpSpPr>
            <a:grpSpLocks/>
          </p:cNvGrpSpPr>
          <p:nvPr/>
        </p:nvGrpSpPr>
        <p:grpSpPr bwMode="auto">
          <a:xfrm>
            <a:off x="7270750" y="2981325"/>
            <a:ext cx="1168400" cy="1473200"/>
            <a:chOff x="4580" y="1878"/>
            <a:chExt cx="736" cy="928"/>
          </a:xfrm>
        </p:grpSpPr>
        <p:sp>
          <p:nvSpPr>
            <p:cNvPr id="59573" name="Rectangle 18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4" name="Text Box 18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6" name="Group 183"/>
          <p:cNvGrpSpPr>
            <a:grpSpLocks/>
          </p:cNvGrpSpPr>
          <p:nvPr/>
        </p:nvGrpSpPr>
        <p:grpSpPr bwMode="auto">
          <a:xfrm>
            <a:off x="7270750" y="2981325"/>
            <a:ext cx="1168400" cy="1473200"/>
            <a:chOff x="4580" y="1878"/>
            <a:chExt cx="736" cy="928"/>
          </a:xfrm>
        </p:grpSpPr>
        <p:sp>
          <p:nvSpPr>
            <p:cNvPr id="59576" name="Rectangle 18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77" name="Text Box 18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87" name="Group 186"/>
          <p:cNvGrpSpPr>
            <a:grpSpLocks/>
          </p:cNvGrpSpPr>
          <p:nvPr/>
        </p:nvGrpSpPr>
        <p:grpSpPr bwMode="auto">
          <a:xfrm>
            <a:off x="7270750" y="2981325"/>
            <a:ext cx="1168400" cy="1473200"/>
            <a:chOff x="4580" y="1878"/>
            <a:chExt cx="736" cy="928"/>
          </a:xfrm>
        </p:grpSpPr>
        <p:sp>
          <p:nvSpPr>
            <p:cNvPr id="59579" name="Rectangle 18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0" name="Text Box 18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688" name="Group 189"/>
          <p:cNvGrpSpPr>
            <a:grpSpLocks/>
          </p:cNvGrpSpPr>
          <p:nvPr/>
        </p:nvGrpSpPr>
        <p:grpSpPr bwMode="auto">
          <a:xfrm>
            <a:off x="6030913" y="2981325"/>
            <a:ext cx="1168400" cy="1473200"/>
            <a:chOff x="4580" y="1878"/>
            <a:chExt cx="736" cy="928"/>
          </a:xfrm>
        </p:grpSpPr>
        <p:sp>
          <p:nvSpPr>
            <p:cNvPr id="59582" name="Rectangle 19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3" name="Text Box 19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89" name="Group 192"/>
          <p:cNvGrpSpPr>
            <a:grpSpLocks/>
          </p:cNvGrpSpPr>
          <p:nvPr/>
        </p:nvGrpSpPr>
        <p:grpSpPr bwMode="auto">
          <a:xfrm>
            <a:off x="6030913" y="2981325"/>
            <a:ext cx="1168400" cy="1473200"/>
            <a:chOff x="4580" y="1878"/>
            <a:chExt cx="736" cy="928"/>
          </a:xfrm>
        </p:grpSpPr>
        <p:sp>
          <p:nvSpPr>
            <p:cNvPr id="59585" name="Rectangle 19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6" name="Text Box 19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0" name="Group 195"/>
          <p:cNvGrpSpPr>
            <a:grpSpLocks/>
          </p:cNvGrpSpPr>
          <p:nvPr/>
        </p:nvGrpSpPr>
        <p:grpSpPr bwMode="auto">
          <a:xfrm>
            <a:off x="7270750" y="2981325"/>
            <a:ext cx="1168400" cy="1473200"/>
            <a:chOff x="4580" y="1878"/>
            <a:chExt cx="736" cy="928"/>
          </a:xfrm>
        </p:grpSpPr>
        <p:sp>
          <p:nvSpPr>
            <p:cNvPr id="59588" name="Rectangle 19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89" name="Text Box 19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691" name="Group 198"/>
          <p:cNvGrpSpPr>
            <a:grpSpLocks/>
          </p:cNvGrpSpPr>
          <p:nvPr/>
        </p:nvGrpSpPr>
        <p:grpSpPr bwMode="auto">
          <a:xfrm>
            <a:off x="7270750" y="2981325"/>
            <a:ext cx="1168400" cy="1473200"/>
            <a:chOff x="4580" y="1878"/>
            <a:chExt cx="736" cy="928"/>
          </a:xfrm>
        </p:grpSpPr>
        <p:sp>
          <p:nvSpPr>
            <p:cNvPr id="59591" name="Rectangle 19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2" name="Text Box 20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692" name="Group 201"/>
          <p:cNvGrpSpPr>
            <a:grpSpLocks/>
          </p:cNvGrpSpPr>
          <p:nvPr/>
        </p:nvGrpSpPr>
        <p:grpSpPr bwMode="auto">
          <a:xfrm>
            <a:off x="7270750" y="2981325"/>
            <a:ext cx="1168400" cy="1473200"/>
            <a:chOff x="4580" y="1878"/>
            <a:chExt cx="736" cy="928"/>
          </a:xfrm>
        </p:grpSpPr>
        <p:sp>
          <p:nvSpPr>
            <p:cNvPr id="59594" name="Rectangle 20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5" name="Text Box 20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693" name="Group 204"/>
          <p:cNvGrpSpPr>
            <a:grpSpLocks/>
          </p:cNvGrpSpPr>
          <p:nvPr/>
        </p:nvGrpSpPr>
        <p:grpSpPr bwMode="auto">
          <a:xfrm>
            <a:off x="7270750" y="2981325"/>
            <a:ext cx="1168400" cy="1473200"/>
            <a:chOff x="4580" y="1878"/>
            <a:chExt cx="736" cy="928"/>
          </a:xfrm>
        </p:grpSpPr>
        <p:sp>
          <p:nvSpPr>
            <p:cNvPr id="59597" name="Rectangle 20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598" name="Text Box 20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694" name="Group 207"/>
          <p:cNvGrpSpPr>
            <a:grpSpLocks/>
          </p:cNvGrpSpPr>
          <p:nvPr/>
        </p:nvGrpSpPr>
        <p:grpSpPr bwMode="auto">
          <a:xfrm>
            <a:off x="7270750" y="2981325"/>
            <a:ext cx="1168400" cy="1473200"/>
            <a:chOff x="4580" y="1878"/>
            <a:chExt cx="736" cy="928"/>
          </a:xfrm>
        </p:grpSpPr>
        <p:sp>
          <p:nvSpPr>
            <p:cNvPr id="59600" name="Rectangle 20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1" name="Text Box 20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695" name="Group 210"/>
          <p:cNvGrpSpPr>
            <a:grpSpLocks/>
          </p:cNvGrpSpPr>
          <p:nvPr/>
        </p:nvGrpSpPr>
        <p:grpSpPr bwMode="auto">
          <a:xfrm>
            <a:off x="7270750" y="2981325"/>
            <a:ext cx="1168400" cy="1473200"/>
            <a:chOff x="4580" y="1878"/>
            <a:chExt cx="736" cy="928"/>
          </a:xfrm>
        </p:grpSpPr>
        <p:sp>
          <p:nvSpPr>
            <p:cNvPr id="59603" name="Rectangle 21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4" name="Text Box 21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696" name="Group 213"/>
          <p:cNvGrpSpPr>
            <a:grpSpLocks/>
          </p:cNvGrpSpPr>
          <p:nvPr/>
        </p:nvGrpSpPr>
        <p:grpSpPr bwMode="auto">
          <a:xfrm>
            <a:off x="7270750" y="2981325"/>
            <a:ext cx="1168400" cy="1473200"/>
            <a:chOff x="4580" y="1878"/>
            <a:chExt cx="736" cy="928"/>
          </a:xfrm>
        </p:grpSpPr>
        <p:sp>
          <p:nvSpPr>
            <p:cNvPr id="59606" name="Rectangle 21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07" name="Text Box 21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697" name="Group 216"/>
          <p:cNvGrpSpPr>
            <a:grpSpLocks/>
          </p:cNvGrpSpPr>
          <p:nvPr/>
        </p:nvGrpSpPr>
        <p:grpSpPr bwMode="auto">
          <a:xfrm>
            <a:off x="7270750" y="2981325"/>
            <a:ext cx="1168400" cy="1473200"/>
            <a:chOff x="4580" y="1878"/>
            <a:chExt cx="736" cy="928"/>
          </a:xfrm>
        </p:grpSpPr>
        <p:sp>
          <p:nvSpPr>
            <p:cNvPr id="59609" name="Rectangle 21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0" name="Text Box 21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698" name="Group 219"/>
          <p:cNvGrpSpPr>
            <a:grpSpLocks/>
          </p:cNvGrpSpPr>
          <p:nvPr/>
        </p:nvGrpSpPr>
        <p:grpSpPr bwMode="auto">
          <a:xfrm>
            <a:off x="7270750" y="2981325"/>
            <a:ext cx="1168400" cy="1473200"/>
            <a:chOff x="4580" y="1878"/>
            <a:chExt cx="736" cy="928"/>
          </a:xfrm>
        </p:grpSpPr>
        <p:sp>
          <p:nvSpPr>
            <p:cNvPr id="59612" name="Rectangle 22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3" name="Text Box 22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699" name="Group 222"/>
          <p:cNvGrpSpPr>
            <a:grpSpLocks/>
          </p:cNvGrpSpPr>
          <p:nvPr/>
        </p:nvGrpSpPr>
        <p:grpSpPr bwMode="auto">
          <a:xfrm>
            <a:off x="7270750" y="2981325"/>
            <a:ext cx="1168400" cy="1473200"/>
            <a:chOff x="4580" y="1878"/>
            <a:chExt cx="736" cy="928"/>
          </a:xfrm>
        </p:grpSpPr>
        <p:sp>
          <p:nvSpPr>
            <p:cNvPr id="59615" name="Rectangle 22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6" name="Text Box 22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00" name="Group 225"/>
          <p:cNvGrpSpPr>
            <a:grpSpLocks/>
          </p:cNvGrpSpPr>
          <p:nvPr/>
        </p:nvGrpSpPr>
        <p:grpSpPr bwMode="auto">
          <a:xfrm>
            <a:off x="7270750" y="2981325"/>
            <a:ext cx="1168400" cy="1473200"/>
            <a:chOff x="4580" y="1878"/>
            <a:chExt cx="736" cy="928"/>
          </a:xfrm>
        </p:grpSpPr>
        <p:sp>
          <p:nvSpPr>
            <p:cNvPr id="59618" name="Rectangle 22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19" name="Text Box 22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9</a:t>
              </a:r>
            </a:p>
          </p:txBody>
        </p:sp>
      </p:grpSp>
      <p:grpSp>
        <p:nvGrpSpPr>
          <p:cNvPr id="59701" name="Group 228"/>
          <p:cNvGrpSpPr>
            <a:grpSpLocks/>
          </p:cNvGrpSpPr>
          <p:nvPr/>
        </p:nvGrpSpPr>
        <p:grpSpPr bwMode="auto">
          <a:xfrm>
            <a:off x="7270750" y="2981325"/>
            <a:ext cx="1168400" cy="1473200"/>
            <a:chOff x="4580" y="1878"/>
            <a:chExt cx="736" cy="928"/>
          </a:xfrm>
        </p:grpSpPr>
        <p:sp>
          <p:nvSpPr>
            <p:cNvPr id="59621" name="Rectangle 229"/>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2" name="Text Box 230"/>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8</a:t>
              </a:r>
            </a:p>
          </p:txBody>
        </p:sp>
      </p:grpSp>
      <p:grpSp>
        <p:nvGrpSpPr>
          <p:cNvPr id="59702" name="Group 231"/>
          <p:cNvGrpSpPr>
            <a:grpSpLocks/>
          </p:cNvGrpSpPr>
          <p:nvPr/>
        </p:nvGrpSpPr>
        <p:grpSpPr bwMode="auto">
          <a:xfrm>
            <a:off x="7270750" y="2981325"/>
            <a:ext cx="1168400" cy="1473200"/>
            <a:chOff x="4580" y="1878"/>
            <a:chExt cx="736" cy="928"/>
          </a:xfrm>
        </p:grpSpPr>
        <p:sp>
          <p:nvSpPr>
            <p:cNvPr id="59624" name="Rectangle 232"/>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5" name="Text Box 233"/>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7</a:t>
              </a:r>
            </a:p>
          </p:txBody>
        </p:sp>
      </p:grpSp>
      <p:grpSp>
        <p:nvGrpSpPr>
          <p:cNvPr id="59703" name="Group 234"/>
          <p:cNvGrpSpPr>
            <a:grpSpLocks/>
          </p:cNvGrpSpPr>
          <p:nvPr/>
        </p:nvGrpSpPr>
        <p:grpSpPr bwMode="auto">
          <a:xfrm>
            <a:off x="7270750" y="2981325"/>
            <a:ext cx="1168400" cy="1473200"/>
            <a:chOff x="4580" y="1878"/>
            <a:chExt cx="736" cy="928"/>
          </a:xfrm>
        </p:grpSpPr>
        <p:sp>
          <p:nvSpPr>
            <p:cNvPr id="59627" name="Rectangle 235"/>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28" name="Text Box 236"/>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6</a:t>
              </a:r>
            </a:p>
          </p:txBody>
        </p:sp>
      </p:grpSp>
      <p:grpSp>
        <p:nvGrpSpPr>
          <p:cNvPr id="59704" name="Group 237"/>
          <p:cNvGrpSpPr>
            <a:grpSpLocks/>
          </p:cNvGrpSpPr>
          <p:nvPr/>
        </p:nvGrpSpPr>
        <p:grpSpPr bwMode="auto">
          <a:xfrm>
            <a:off x="7270750" y="2981325"/>
            <a:ext cx="1168400" cy="1473200"/>
            <a:chOff x="4580" y="1878"/>
            <a:chExt cx="736" cy="928"/>
          </a:xfrm>
        </p:grpSpPr>
        <p:sp>
          <p:nvSpPr>
            <p:cNvPr id="59630" name="Rectangle 238"/>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1" name="Text Box 239"/>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5</a:t>
              </a:r>
            </a:p>
          </p:txBody>
        </p:sp>
      </p:grpSp>
      <p:grpSp>
        <p:nvGrpSpPr>
          <p:cNvPr id="59705" name="Group 240"/>
          <p:cNvGrpSpPr>
            <a:grpSpLocks/>
          </p:cNvGrpSpPr>
          <p:nvPr/>
        </p:nvGrpSpPr>
        <p:grpSpPr bwMode="auto">
          <a:xfrm>
            <a:off x="7270750" y="2981325"/>
            <a:ext cx="1168400" cy="1473200"/>
            <a:chOff x="4580" y="1878"/>
            <a:chExt cx="736" cy="928"/>
          </a:xfrm>
        </p:grpSpPr>
        <p:sp>
          <p:nvSpPr>
            <p:cNvPr id="59633" name="Rectangle 241"/>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4" name="Text Box 242"/>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4</a:t>
              </a:r>
            </a:p>
          </p:txBody>
        </p:sp>
      </p:grpSp>
      <p:grpSp>
        <p:nvGrpSpPr>
          <p:cNvPr id="59706" name="Group 243"/>
          <p:cNvGrpSpPr>
            <a:grpSpLocks/>
          </p:cNvGrpSpPr>
          <p:nvPr/>
        </p:nvGrpSpPr>
        <p:grpSpPr bwMode="auto">
          <a:xfrm>
            <a:off x="7270750" y="2981325"/>
            <a:ext cx="1168400" cy="1473200"/>
            <a:chOff x="4580" y="1878"/>
            <a:chExt cx="736" cy="928"/>
          </a:xfrm>
        </p:grpSpPr>
        <p:sp>
          <p:nvSpPr>
            <p:cNvPr id="59636" name="Rectangle 244"/>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37" name="Text Box 245"/>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3</a:t>
              </a:r>
            </a:p>
          </p:txBody>
        </p:sp>
      </p:grpSp>
      <p:grpSp>
        <p:nvGrpSpPr>
          <p:cNvPr id="59707" name="Group 246"/>
          <p:cNvGrpSpPr>
            <a:grpSpLocks/>
          </p:cNvGrpSpPr>
          <p:nvPr/>
        </p:nvGrpSpPr>
        <p:grpSpPr bwMode="auto">
          <a:xfrm>
            <a:off x="7270750" y="2981325"/>
            <a:ext cx="1168400" cy="1473200"/>
            <a:chOff x="4580" y="1878"/>
            <a:chExt cx="736" cy="928"/>
          </a:xfrm>
        </p:grpSpPr>
        <p:sp>
          <p:nvSpPr>
            <p:cNvPr id="59639" name="Rectangle 247"/>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0" name="Text Box 248"/>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2</a:t>
              </a:r>
            </a:p>
          </p:txBody>
        </p:sp>
      </p:grpSp>
      <p:grpSp>
        <p:nvGrpSpPr>
          <p:cNvPr id="59708" name="Group 249"/>
          <p:cNvGrpSpPr>
            <a:grpSpLocks/>
          </p:cNvGrpSpPr>
          <p:nvPr/>
        </p:nvGrpSpPr>
        <p:grpSpPr bwMode="auto">
          <a:xfrm>
            <a:off x="7270750" y="2981325"/>
            <a:ext cx="1168400" cy="1473200"/>
            <a:chOff x="4580" y="1878"/>
            <a:chExt cx="736" cy="928"/>
          </a:xfrm>
        </p:grpSpPr>
        <p:sp>
          <p:nvSpPr>
            <p:cNvPr id="59642" name="Rectangle 250"/>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3" name="Text Box 251"/>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1</a:t>
              </a:r>
            </a:p>
          </p:txBody>
        </p:sp>
      </p:grpSp>
      <p:grpSp>
        <p:nvGrpSpPr>
          <p:cNvPr id="59709" name="Group 252"/>
          <p:cNvGrpSpPr>
            <a:grpSpLocks/>
          </p:cNvGrpSpPr>
          <p:nvPr/>
        </p:nvGrpSpPr>
        <p:grpSpPr bwMode="auto">
          <a:xfrm>
            <a:off x="7270750" y="2981325"/>
            <a:ext cx="1168400" cy="1473200"/>
            <a:chOff x="4580" y="1878"/>
            <a:chExt cx="736" cy="928"/>
          </a:xfrm>
        </p:grpSpPr>
        <p:sp>
          <p:nvSpPr>
            <p:cNvPr id="59645" name="Rectangle 253"/>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6" name="Text Box 254"/>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grpSp>
        <p:nvGrpSpPr>
          <p:cNvPr id="59710" name="Group 255"/>
          <p:cNvGrpSpPr>
            <a:grpSpLocks/>
          </p:cNvGrpSpPr>
          <p:nvPr/>
        </p:nvGrpSpPr>
        <p:grpSpPr bwMode="auto">
          <a:xfrm>
            <a:off x="6030913" y="2981325"/>
            <a:ext cx="1168400" cy="1473200"/>
            <a:chOff x="4580" y="1878"/>
            <a:chExt cx="736" cy="928"/>
          </a:xfrm>
        </p:grpSpPr>
        <p:sp>
          <p:nvSpPr>
            <p:cNvPr id="59648" name="Rectangle 256"/>
            <p:cNvSpPr>
              <a:spLocks noChangeArrowheads="1"/>
            </p:cNvSpPr>
            <p:nvPr/>
          </p:nvSpPr>
          <p:spPr bwMode="auto">
            <a:xfrm>
              <a:off x="4580" y="1878"/>
              <a:ext cx="736" cy="928"/>
            </a:xfrm>
            <a:prstGeom prst="rect">
              <a:avLst/>
            </a:prstGeom>
            <a:noFill/>
            <a:ln w="9525">
              <a:noFill/>
              <a:miter lim="800000"/>
              <a:headEnd/>
              <a:tailEnd/>
            </a:ln>
            <a:effectLst/>
          </p:spPr>
          <p:txBody>
            <a:bodyPr wrap="none" anchor="ctr"/>
            <a:lstStyle/>
            <a:p>
              <a:endParaRPr lang="en-US"/>
            </a:p>
          </p:txBody>
        </p:sp>
        <p:sp>
          <p:nvSpPr>
            <p:cNvPr id="59649" name="Text Box 257"/>
            <p:cNvSpPr txBox="1">
              <a:spLocks noChangeArrowheads="1"/>
            </p:cNvSpPr>
            <p:nvPr/>
          </p:nvSpPr>
          <p:spPr bwMode="auto">
            <a:xfrm>
              <a:off x="4580" y="1878"/>
              <a:ext cx="736" cy="928"/>
            </a:xfrm>
            <a:prstGeom prst="rect">
              <a:avLst/>
            </a:prstGeom>
            <a:noFill/>
            <a:ln w="9525">
              <a:noFill/>
              <a:miter lim="800000"/>
              <a:headEnd/>
              <a:tailEnd/>
            </a:ln>
            <a:effectLst/>
          </p:spPr>
          <p:txBody>
            <a:bodyPr anchor="ctr"/>
            <a:lstStyle/>
            <a:p>
              <a:pPr algn="ctr">
                <a:spcBef>
                  <a:spcPct val="50000"/>
                </a:spcBef>
              </a:pPr>
              <a:r>
                <a:rPr lang="en-GB" sz="14000">
                  <a:latin typeface="Arial Narrow" pitchFamily="34" charset="0"/>
                </a:rPr>
                <a:t>0</a:t>
              </a:r>
            </a:p>
          </p:txBody>
        </p:sp>
      </p:grpSp>
      <p:sp>
        <p:nvSpPr>
          <p:cNvPr id="59650" name="Freeform 258"/>
          <p:cNvSpPr>
            <a:spLocks noEditPoints="1"/>
          </p:cNvSpPr>
          <p:nvPr/>
        </p:nvSpPr>
        <p:spPr bwMode="auto">
          <a:xfrm>
            <a:off x="447675" y="2051050"/>
            <a:ext cx="8248650" cy="3205163"/>
          </a:xfrm>
          <a:custGeom>
            <a:avLst/>
            <a:gdLst/>
            <a:ahLst/>
            <a:cxnLst>
              <a:cxn ang="0">
                <a:pos x="5758" y="0"/>
              </a:cxn>
              <a:cxn ang="0">
                <a:pos x="161" y="0"/>
              </a:cxn>
              <a:cxn ang="0">
                <a:pos x="0" y="161"/>
              </a:cxn>
              <a:cxn ang="0">
                <a:pos x="0" y="2138"/>
              </a:cxn>
              <a:cxn ang="0">
                <a:pos x="161" y="2300"/>
              </a:cxn>
              <a:cxn ang="0">
                <a:pos x="5758" y="2300"/>
              </a:cxn>
              <a:cxn ang="0">
                <a:pos x="5920" y="2138"/>
              </a:cxn>
              <a:cxn ang="0">
                <a:pos x="5920" y="161"/>
              </a:cxn>
              <a:cxn ang="0">
                <a:pos x="5758" y="0"/>
              </a:cxn>
              <a:cxn ang="0">
                <a:pos x="1022" y="1883"/>
              </a:cxn>
              <a:cxn ang="0">
                <a:pos x="184" y="1883"/>
              </a:cxn>
              <a:cxn ang="0">
                <a:pos x="184" y="510"/>
              </a:cxn>
              <a:cxn ang="0">
                <a:pos x="1022" y="510"/>
              </a:cxn>
              <a:cxn ang="0">
                <a:pos x="1022" y="1883"/>
              </a:cxn>
              <a:cxn ang="0">
                <a:pos x="1912" y="1885"/>
              </a:cxn>
              <a:cxn ang="0">
                <a:pos x="1073" y="1885"/>
              </a:cxn>
              <a:cxn ang="0">
                <a:pos x="1073" y="513"/>
              </a:cxn>
              <a:cxn ang="0">
                <a:pos x="1912" y="513"/>
              </a:cxn>
              <a:cxn ang="0">
                <a:pos x="1912" y="1885"/>
              </a:cxn>
              <a:cxn ang="0">
                <a:pos x="2935" y="1883"/>
              </a:cxn>
              <a:cxn ang="0">
                <a:pos x="2097" y="1883"/>
              </a:cxn>
              <a:cxn ang="0">
                <a:pos x="2097" y="510"/>
              </a:cxn>
              <a:cxn ang="0">
                <a:pos x="2935" y="510"/>
              </a:cxn>
              <a:cxn ang="0">
                <a:pos x="2935" y="1883"/>
              </a:cxn>
              <a:cxn ang="0">
                <a:pos x="3824" y="1885"/>
              </a:cxn>
              <a:cxn ang="0">
                <a:pos x="2985" y="1885"/>
              </a:cxn>
              <a:cxn ang="0">
                <a:pos x="2985" y="513"/>
              </a:cxn>
              <a:cxn ang="0">
                <a:pos x="3824" y="513"/>
              </a:cxn>
              <a:cxn ang="0">
                <a:pos x="3824" y="1885"/>
              </a:cxn>
              <a:cxn ang="0">
                <a:pos x="4846" y="1883"/>
              </a:cxn>
              <a:cxn ang="0">
                <a:pos x="4007" y="1883"/>
              </a:cxn>
              <a:cxn ang="0">
                <a:pos x="4007" y="510"/>
              </a:cxn>
              <a:cxn ang="0">
                <a:pos x="4846" y="510"/>
              </a:cxn>
              <a:cxn ang="0">
                <a:pos x="4846" y="1883"/>
              </a:cxn>
              <a:cxn ang="0">
                <a:pos x="5735" y="1885"/>
              </a:cxn>
              <a:cxn ang="0">
                <a:pos x="4897" y="1885"/>
              </a:cxn>
              <a:cxn ang="0">
                <a:pos x="4897" y="513"/>
              </a:cxn>
              <a:cxn ang="0">
                <a:pos x="5735" y="513"/>
              </a:cxn>
              <a:cxn ang="0">
                <a:pos x="5735" y="1885"/>
              </a:cxn>
            </a:cxnLst>
            <a:rect l="0" t="0" r="r" b="b"/>
            <a:pathLst>
              <a:path w="5920" h="2300">
                <a:moveTo>
                  <a:pt x="5758" y="0"/>
                </a:moveTo>
                <a:cubicBezTo>
                  <a:pt x="161" y="0"/>
                  <a:pt x="161" y="0"/>
                  <a:pt x="161" y="0"/>
                </a:cubicBezTo>
                <a:cubicBezTo>
                  <a:pt x="72" y="0"/>
                  <a:pt x="0" y="72"/>
                  <a:pt x="0" y="161"/>
                </a:cubicBezTo>
                <a:cubicBezTo>
                  <a:pt x="0" y="2138"/>
                  <a:pt x="0" y="2138"/>
                  <a:pt x="0" y="2138"/>
                </a:cubicBezTo>
                <a:cubicBezTo>
                  <a:pt x="0" y="2227"/>
                  <a:pt x="72" y="2300"/>
                  <a:pt x="161" y="2300"/>
                </a:cubicBezTo>
                <a:cubicBezTo>
                  <a:pt x="5758" y="2300"/>
                  <a:pt x="5758" y="2300"/>
                  <a:pt x="5758" y="2300"/>
                </a:cubicBezTo>
                <a:cubicBezTo>
                  <a:pt x="5847" y="2300"/>
                  <a:pt x="5920" y="2227"/>
                  <a:pt x="5920" y="2138"/>
                </a:cubicBezTo>
                <a:cubicBezTo>
                  <a:pt x="5920" y="161"/>
                  <a:pt x="5920" y="161"/>
                  <a:pt x="5920" y="161"/>
                </a:cubicBezTo>
                <a:cubicBezTo>
                  <a:pt x="5920" y="72"/>
                  <a:pt x="5847" y="0"/>
                  <a:pt x="5758" y="0"/>
                </a:cubicBezTo>
                <a:close/>
                <a:moveTo>
                  <a:pt x="1022" y="1883"/>
                </a:moveTo>
                <a:cubicBezTo>
                  <a:pt x="184" y="1883"/>
                  <a:pt x="184" y="1883"/>
                  <a:pt x="184" y="1883"/>
                </a:cubicBezTo>
                <a:cubicBezTo>
                  <a:pt x="184" y="510"/>
                  <a:pt x="184" y="510"/>
                  <a:pt x="184" y="510"/>
                </a:cubicBezTo>
                <a:cubicBezTo>
                  <a:pt x="1022" y="510"/>
                  <a:pt x="1022" y="510"/>
                  <a:pt x="1022" y="510"/>
                </a:cubicBezTo>
                <a:lnTo>
                  <a:pt x="1022" y="1883"/>
                </a:lnTo>
                <a:close/>
                <a:moveTo>
                  <a:pt x="1912" y="1885"/>
                </a:moveTo>
                <a:cubicBezTo>
                  <a:pt x="1073" y="1885"/>
                  <a:pt x="1073" y="1885"/>
                  <a:pt x="1073" y="1885"/>
                </a:cubicBezTo>
                <a:cubicBezTo>
                  <a:pt x="1073" y="513"/>
                  <a:pt x="1073" y="513"/>
                  <a:pt x="1073" y="513"/>
                </a:cubicBezTo>
                <a:cubicBezTo>
                  <a:pt x="1912" y="513"/>
                  <a:pt x="1912" y="513"/>
                  <a:pt x="1912" y="513"/>
                </a:cubicBezTo>
                <a:lnTo>
                  <a:pt x="1912" y="1885"/>
                </a:lnTo>
                <a:close/>
                <a:moveTo>
                  <a:pt x="2935" y="1883"/>
                </a:moveTo>
                <a:cubicBezTo>
                  <a:pt x="2097" y="1883"/>
                  <a:pt x="2097" y="1883"/>
                  <a:pt x="2097" y="1883"/>
                </a:cubicBezTo>
                <a:cubicBezTo>
                  <a:pt x="2097" y="510"/>
                  <a:pt x="2097" y="510"/>
                  <a:pt x="2097" y="510"/>
                </a:cubicBezTo>
                <a:cubicBezTo>
                  <a:pt x="2935" y="510"/>
                  <a:pt x="2935" y="510"/>
                  <a:pt x="2935" y="510"/>
                </a:cubicBezTo>
                <a:lnTo>
                  <a:pt x="2935" y="1883"/>
                </a:lnTo>
                <a:close/>
                <a:moveTo>
                  <a:pt x="3824" y="1885"/>
                </a:moveTo>
                <a:cubicBezTo>
                  <a:pt x="2985" y="1885"/>
                  <a:pt x="2985" y="1885"/>
                  <a:pt x="2985" y="1885"/>
                </a:cubicBezTo>
                <a:cubicBezTo>
                  <a:pt x="2985" y="513"/>
                  <a:pt x="2985" y="513"/>
                  <a:pt x="2985" y="513"/>
                </a:cubicBezTo>
                <a:cubicBezTo>
                  <a:pt x="3824" y="513"/>
                  <a:pt x="3824" y="513"/>
                  <a:pt x="3824" y="513"/>
                </a:cubicBezTo>
                <a:lnTo>
                  <a:pt x="3824" y="1885"/>
                </a:lnTo>
                <a:close/>
                <a:moveTo>
                  <a:pt x="4846" y="1883"/>
                </a:moveTo>
                <a:cubicBezTo>
                  <a:pt x="4007" y="1883"/>
                  <a:pt x="4007" y="1883"/>
                  <a:pt x="4007" y="1883"/>
                </a:cubicBezTo>
                <a:cubicBezTo>
                  <a:pt x="4007" y="510"/>
                  <a:pt x="4007" y="510"/>
                  <a:pt x="4007" y="510"/>
                </a:cubicBezTo>
                <a:cubicBezTo>
                  <a:pt x="4846" y="510"/>
                  <a:pt x="4846" y="510"/>
                  <a:pt x="4846" y="510"/>
                </a:cubicBezTo>
                <a:lnTo>
                  <a:pt x="4846" y="1883"/>
                </a:lnTo>
                <a:close/>
                <a:moveTo>
                  <a:pt x="5735" y="1885"/>
                </a:moveTo>
                <a:cubicBezTo>
                  <a:pt x="4897" y="1885"/>
                  <a:pt x="4897" y="1885"/>
                  <a:pt x="4897" y="1885"/>
                </a:cubicBezTo>
                <a:cubicBezTo>
                  <a:pt x="4897" y="513"/>
                  <a:pt x="4897" y="513"/>
                  <a:pt x="4897" y="513"/>
                </a:cubicBezTo>
                <a:cubicBezTo>
                  <a:pt x="5735" y="513"/>
                  <a:pt x="5735" y="513"/>
                  <a:pt x="5735" y="513"/>
                </a:cubicBezTo>
                <a:lnTo>
                  <a:pt x="5735" y="1885"/>
                </a:lnTo>
                <a:close/>
              </a:path>
            </a:pathLst>
          </a:custGeom>
          <a:gradFill rotWithShape="1">
            <a:gsLst>
              <a:gs pos="0">
                <a:srgbClr val="434343"/>
              </a:gs>
              <a:gs pos="100000">
                <a:schemeClr val="tx2"/>
              </a:gs>
            </a:gsLst>
            <a:lin ang="2700000" scaled="1"/>
          </a:gradFill>
          <a:ln w="9525" cap="flat" cmpd="sng">
            <a:noFill/>
            <a:prstDash val="solid"/>
            <a:round/>
            <a:headEnd/>
            <a:tailEnd/>
          </a:ln>
          <a:effectLst/>
        </p:spPr>
        <p:txBody>
          <a:bodyPr wrap="none" anchor="ctr"/>
          <a:lstStyle/>
          <a:p>
            <a:endParaRPr lang="en-US"/>
          </a:p>
        </p:txBody>
      </p:sp>
      <p:sp>
        <p:nvSpPr>
          <p:cNvPr id="59651" name="Text Box 259"/>
          <p:cNvSpPr txBox="1">
            <a:spLocks noChangeArrowheads="1"/>
          </p:cNvSpPr>
          <p:nvPr/>
        </p:nvSpPr>
        <p:spPr bwMode="auto">
          <a:xfrm>
            <a:off x="115887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Hours</a:t>
            </a:r>
            <a:endParaRPr lang="en-GB" sz="2400" dirty="0">
              <a:solidFill>
                <a:srgbClr val="0C0C0C"/>
              </a:solidFill>
            </a:endParaRPr>
          </a:p>
        </p:txBody>
      </p:sp>
      <p:sp>
        <p:nvSpPr>
          <p:cNvPr id="59652" name="Text Box 260"/>
          <p:cNvSpPr txBox="1">
            <a:spLocks noChangeArrowheads="1"/>
          </p:cNvSpPr>
          <p:nvPr/>
        </p:nvSpPr>
        <p:spPr bwMode="auto">
          <a:xfrm>
            <a:off x="3824288" y="4733925"/>
            <a:ext cx="1495425"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Minutes</a:t>
            </a:r>
            <a:endParaRPr lang="en-GB" sz="2400" dirty="0">
              <a:solidFill>
                <a:srgbClr val="0C0C0C"/>
              </a:solidFill>
            </a:endParaRPr>
          </a:p>
        </p:txBody>
      </p:sp>
      <p:sp>
        <p:nvSpPr>
          <p:cNvPr id="59653" name="Text Box 261"/>
          <p:cNvSpPr txBox="1">
            <a:spLocks noChangeArrowheads="1"/>
          </p:cNvSpPr>
          <p:nvPr/>
        </p:nvSpPr>
        <p:spPr bwMode="auto">
          <a:xfrm>
            <a:off x="6486525" y="4733925"/>
            <a:ext cx="1497013" cy="457200"/>
          </a:xfrm>
          <a:prstGeom prst="rect">
            <a:avLst/>
          </a:prstGeom>
          <a:noFill/>
          <a:ln w="9525">
            <a:noFill/>
            <a:miter lim="800000"/>
            <a:headEnd/>
            <a:tailEnd/>
          </a:ln>
          <a:effectLst/>
        </p:spPr>
        <p:txBody>
          <a:bodyPr anchor="ctr">
            <a:spAutoFit/>
          </a:bodyPr>
          <a:lstStyle/>
          <a:p>
            <a:pPr algn="ctr">
              <a:spcBef>
                <a:spcPct val="50000"/>
              </a:spcBef>
            </a:pPr>
            <a:r>
              <a:rPr lang="en-US" sz="2400" dirty="0">
                <a:solidFill>
                  <a:srgbClr val="0C0C0C"/>
                </a:solidFill>
              </a:rPr>
              <a:t>Seconds</a:t>
            </a:r>
            <a:endParaRPr lang="en-GB" sz="2400" dirty="0">
              <a:solidFill>
                <a:srgbClr val="0C0C0C"/>
              </a:solidFill>
            </a:endParaRPr>
          </a:p>
        </p:txBody>
      </p:sp>
      <p:sp>
        <p:nvSpPr>
          <p:cNvPr id="59655" name="AutoShape 263"/>
          <p:cNvSpPr>
            <a:spLocks noChangeArrowheads="1"/>
          </p:cNvSpPr>
          <p:nvPr/>
        </p:nvSpPr>
        <p:spPr bwMode="auto">
          <a:xfrm rot="16200000">
            <a:off x="-913606" y="3472656"/>
            <a:ext cx="3151188"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sp>
        <p:nvSpPr>
          <p:cNvPr id="59656" name="AutoShape 264"/>
          <p:cNvSpPr>
            <a:spLocks noChangeArrowheads="1"/>
          </p:cNvSpPr>
          <p:nvPr/>
        </p:nvSpPr>
        <p:spPr bwMode="auto">
          <a:xfrm>
            <a:off x="473075" y="2085975"/>
            <a:ext cx="8197850" cy="377825"/>
          </a:xfrm>
          <a:prstGeom prst="roundRect">
            <a:avLst>
              <a:gd name="adj" fmla="val 50000"/>
            </a:avLst>
          </a:prstGeom>
          <a:gradFill rotWithShape="1">
            <a:gsLst>
              <a:gs pos="0">
                <a:schemeClr val="bg1">
                  <a:alpha val="14000"/>
                </a:schemeClr>
              </a:gs>
              <a:gs pos="100000">
                <a:schemeClr val="bg1">
                  <a:gamma/>
                  <a:tint val="43529"/>
                  <a:invGamma/>
                  <a:alpha val="0"/>
                </a:schemeClr>
              </a:gs>
            </a:gsLst>
            <a:lin ang="5400000" scaled="1"/>
          </a:gradFill>
          <a:ln w="9525">
            <a:noFill/>
            <a:round/>
            <a:headEnd/>
            <a:tailEnd/>
          </a:ln>
          <a:effectLst/>
        </p:spPr>
        <p:txBody>
          <a:bodyPr wrap="none" anchor="ctr"/>
          <a:lstStyle/>
          <a:p>
            <a:endParaRPr lang="en-US"/>
          </a:p>
        </p:txBody>
      </p:sp>
      <p:grpSp>
        <p:nvGrpSpPr>
          <p:cNvPr id="59711" name="Group 265"/>
          <p:cNvGrpSpPr>
            <a:grpSpLocks/>
          </p:cNvGrpSpPr>
          <p:nvPr/>
        </p:nvGrpSpPr>
        <p:grpSpPr bwMode="auto">
          <a:xfrm>
            <a:off x="3162300" y="3373438"/>
            <a:ext cx="120650" cy="693737"/>
            <a:chOff x="1939" y="2444"/>
            <a:chExt cx="81" cy="463"/>
          </a:xfrm>
        </p:grpSpPr>
        <p:sp>
          <p:nvSpPr>
            <p:cNvPr id="59658" name="Rectangle 266"/>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59" name="Rectangle 267"/>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2" name="Group 268"/>
          <p:cNvGrpSpPr>
            <a:grpSpLocks/>
          </p:cNvGrpSpPr>
          <p:nvPr/>
        </p:nvGrpSpPr>
        <p:grpSpPr bwMode="auto">
          <a:xfrm>
            <a:off x="5843588" y="3373438"/>
            <a:ext cx="120650" cy="693737"/>
            <a:chOff x="1939" y="2444"/>
            <a:chExt cx="81" cy="463"/>
          </a:xfrm>
        </p:grpSpPr>
        <p:sp>
          <p:nvSpPr>
            <p:cNvPr id="59661" name="Rectangle 269"/>
            <p:cNvSpPr>
              <a:spLocks noChangeArrowheads="1"/>
            </p:cNvSpPr>
            <p:nvPr/>
          </p:nvSpPr>
          <p:spPr bwMode="auto">
            <a:xfrm>
              <a:off x="1941" y="2828"/>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sp>
          <p:nvSpPr>
            <p:cNvPr id="59662" name="Rectangle 270"/>
            <p:cNvSpPr>
              <a:spLocks noChangeArrowheads="1"/>
            </p:cNvSpPr>
            <p:nvPr/>
          </p:nvSpPr>
          <p:spPr bwMode="auto">
            <a:xfrm>
              <a:off x="1939" y="2444"/>
              <a:ext cx="79" cy="79"/>
            </a:xfrm>
            <a:prstGeom prst="rect">
              <a:avLst/>
            </a:prstGeom>
            <a:gradFill rotWithShape="1">
              <a:gsLst>
                <a:gs pos="0">
                  <a:srgbClr val="EAEAEA"/>
                </a:gs>
                <a:gs pos="100000">
                  <a:srgbClr val="EAEAEA">
                    <a:gamma/>
                    <a:shade val="86275"/>
                    <a:invGamma/>
                  </a:srgbClr>
                </a:gs>
              </a:gsLst>
              <a:lin ang="2700000" scaled="1"/>
            </a:gradFill>
            <a:ln w="9525">
              <a:noFill/>
              <a:miter lim="800000"/>
              <a:headEnd/>
              <a:tailEnd/>
            </a:ln>
            <a:effectLst/>
          </p:spPr>
          <p:txBody>
            <a:bodyPr wrap="none" anchor="ctr"/>
            <a:lstStyle/>
            <a:p>
              <a:endParaRPr lang="en-US"/>
            </a:p>
          </p:txBody>
        </p:sp>
      </p:grpSp>
      <p:grpSp>
        <p:nvGrpSpPr>
          <p:cNvPr id="59393" name="Group 271"/>
          <p:cNvGrpSpPr>
            <a:grpSpLocks/>
          </p:cNvGrpSpPr>
          <p:nvPr/>
        </p:nvGrpSpPr>
        <p:grpSpPr bwMode="auto">
          <a:xfrm>
            <a:off x="706438" y="2768600"/>
            <a:ext cx="7731125" cy="1905000"/>
            <a:chOff x="445" y="1744"/>
            <a:chExt cx="4870" cy="1200"/>
          </a:xfrm>
        </p:grpSpPr>
        <p:grpSp>
          <p:nvGrpSpPr>
            <p:cNvPr id="59401" name="Group 272"/>
            <p:cNvGrpSpPr>
              <a:grpSpLocks/>
            </p:cNvGrpSpPr>
            <p:nvPr/>
          </p:nvGrpSpPr>
          <p:grpSpPr bwMode="auto">
            <a:xfrm>
              <a:off x="445" y="1744"/>
              <a:ext cx="734" cy="1200"/>
              <a:chOff x="448" y="1746"/>
              <a:chExt cx="724" cy="1188"/>
            </a:xfrm>
          </p:grpSpPr>
          <p:grpSp>
            <p:nvGrpSpPr>
              <p:cNvPr id="59406" name="Group 273"/>
              <p:cNvGrpSpPr>
                <a:grpSpLocks/>
              </p:cNvGrpSpPr>
              <p:nvPr/>
            </p:nvGrpSpPr>
            <p:grpSpPr bwMode="auto">
              <a:xfrm>
                <a:off x="454" y="1752"/>
                <a:ext cx="712" cy="1176"/>
                <a:chOff x="454" y="1752"/>
                <a:chExt cx="712" cy="1176"/>
              </a:xfrm>
            </p:grpSpPr>
            <p:sp>
              <p:nvSpPr>
                <p:cNvPr id="59666" name="Freeform 27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67" name="Freeform 27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68" name="Freeform 27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11" name="Group 277"/>
            <p:cNvGrpSpPr>
              <a:grpSpLocks/>
            </p:cNvGrpSpPr>
            <p:nvPr/>
          </p:nvGrpSpPr>
          <p:grpSpPr bwMode="auto">
            <a:xfrm>
              <a:off x="1225" y="1744"/>
              <a:ext cx="734" cy="1200"/>
              <a:chOff x="448" y="1746"/>
              <a:chExt cx="724" cy="1188"/>
            </a:xfrm>
          </p:grpSpPr>
          <p:grpSp>
            <p:nvGrpSpPr>
              <p:cNvPr id="59416" name="Group 278"/>
              <p:cNvGrpSpPr>
                <a:grpSpLocks/>
              </p:cNvGrpSpPr>
              <p:nvPr/>
            </p:nvGrpSpPr>
            <p:grpSpPr bwMode="auto">
              <a:xfrm>
                <a:off x="454" y="1752"/>
                <a:ext cx="712" cy="1176"/>
                <a:chOff x="454" y="1752"/>
                <a:chExt cx="712" cy="1176"/>
              </a:xfrm>
            </p:grpSpPr>
            <p:sp>
              <p:nvSpPr>
                <p:cNvPr id="59671" name="Freeform 27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2" name="Freeform 28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3" name="Freeform 28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21" name="Group 282"/>
            <p:cNvGrpSpPr>
              <a:grpSpLocks/>
            </p:cNvGrpSpPr>
            <p:nvPr/>
          </p:nvGrpSpPr>
          <p:grpSpPr bwMode="auto">
            <a:xfrm flipH="1">
              <a:off x="4581" y="1744"/>
              <a:ext cx="734" cy="1200"/>
              <a:chOff x="448" y="1746"/>
              <a:chExt cx="724" cy="1188"/>
            </a:xfrm>
          </p:grpSpPr>
          <p:grpSp>
            <p:nvGrpSpPr>
              <p:cNvPr id="59431" name="Group 283"/>
              <p:cNvGrpSpPr>
                <a:grpSpLocks/>
              </p:cNvGrpSpPr>
              <p:nvPr/>
            </p:nvGrpSpPr>
            <p:grpSpPr bwMode="auto">
              <a:xfrm>
                <a:off x="454" y="1752"/>
                <a:ext cx="712" cy="1176"/>
                <a:chOff x="454" y="1752"/>
                <a:chExt cx="712" cy="1176"/>
              </a:xfrm>
            </p:grpSpPr>
            <p:sp>
              <p:nvSpPr>
                <p:cNvPr id="59676" name="Freeform 284"/>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77" name="Freeform 285"/>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78" name="Freeform 286"/>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grpSp>
          <p:nvGrpSpPr>
            <p:cNvPr id="59434" name="Group 287"/>
            <p:cNvGrpSpPr>
              <a:grpSpLocks/>
            </p:cNvGrpSpPr>
            <p:nvPr/>
          </p:nvGrpSpPr>
          <p:grpSpPr bwMode="auto">
            <a:xfrm flipH="1">
              <a:off x="3799" y="1744"/>
              <a:ext cx="734" cy="1200"/>
              <a:chOff x="448" y="1746"/>
              <a:chExt cx="724" cy="1188"/>
            </a:xfrm>
          </p:grpSpPr>
          <p:grpSp>
            <p:nvGrpSpPr>
              <p:cNvPr id="59437" name="Group 288"/>
              <p:cNvGrpSpPr>
                <a:grpSpLocks/>
              </p:cNvGrpSpPr>
              <p:nvPr/>
            </p:nvGrpSpPr>
            <p:grpSpPr bwMode="auto">
              <a:xfrm>
                <a:off x="454" y="1752"/>
                <a:ext cx="712" cy="1176"/>
                <a:chOff x="454" y="1752"/>
                <a:chExt cx="712" cy="1176"/>
              </a:xfrm>
            </p:grpSpPr>
            <p:sp>
              <p:nvSpPr>
                <p:cNvPr id="59681" name="Freeform 289"/>
                <p:cNvSpPr>
                  <a:spLocks/>
                </p:cNvSpPr>
                <p:nvPr/>
              </p:nvSpPr>
              <p:spPr bwMode="auto">
                <a:xfrm>
                  <a:off x="454" y="1752"/>
                  <a:ext cx="16" cy="1172"/>
                </a:xfrm>
                <a:custGeom>
                  <a:avLst/>
                  <a:gdLst/>
                  <a:ahLst/>
                  <a:cxnLst>
                    <a:cxn ang="0">
                      <a:pos x="0" y="0"/>
                    </a:cxn>
                    <a:cxn ang="0">
                      <a:pos x="0" y="1018"/>
                    </a:cxn>
                    <a:cxn ang="0">
                      <a:pos x="0" y="1172"/>
                    </a:cxn>
                    <a:cxn ang="0">
                      <a:pos x="16" y="1156"/>
                    </a:cxn>
                    <a:cxn ang="0">
                      <a:pos x="16" y="1018"/>
                    </a:cxn>
                    <a:cxn ang="0">
                      <a:pos x="16" y="0"/>
                    </a:cxn>
                    <a:cxn ang="0">
                      <a:pos x="0" y="0"/>
                    </a:cxn>
                  </a:cxnLst>
                  <a:rect l="0" t="0" r="r" b="b"/>
                  <a:pathLst>
                    <a:path w="16" h="1172">
                      <a:moveTo>
                        <a:pt x="0" y="0"/>
                      </a:moveTo>
                      <a:lnTo>
                        <a:pt x="0" y="1018"/>
                      </a:lnTo>
                      <a:lnTo>
                        <a:pt x="0" y="1172"/>
                      </a:lnTo>
                      <a:lnTo>
                        <a:pt x="16" y="1156"/>
                      </a:lnTo>
                      <a:lnTo>
                        <a:pt x="16" y="1018"/>
                      </a:lnTo>
                      <a:lnTo>
                        <a:pt x="16" y="0"/>
                      </a:lnTo>
                      <a:lnTo>
                        <a:pt x="0" y="0"/>
                      </a:lnTo>
                      <a:close/>
                    </a:path>
                  </a:pathLst>
                </a:custGeom>
                <a:gradFill rotWithShape="1">
                  <a:gsLst>
                    <a:gs pos="0">
                      <a:srgbClr val="323232">
                        <a:gamma/>
                        <a:shade val="66275"/>
                        <a:invGamma/>
                      </a:srgbClr>
                    </a:gs>
                    <a:gs pos="100000">
                      <a:srgbClr val="323232"/>
                    </a:gs>
                  </a:gsLst>
                  <a:lin ang="0" scaled="1"/>
                </a:gradFill>
                <a:ln w="9525">
                  <a:noFill/>
                  <a:round/>
                  <a:headEnd/>
                  <a:tailEnd/>
                </a:ln>
              </p:spPr>
              <p:txBody>
                <a:bodyPr/>
                <a:lstStyle/>
                <a:p>
                  <a:endParaRPr lang="en-US"/>
                </a:p>
              </p:txBody>
            </p:sp>
            <p:sp>
              <p:nvSpPr>
                <p:cNvPr id="59682" name="Freeform 290"/>
                <p:cNvSpPr>
                  <a:spLocks/>
                </p:cNvSpPr>
                <p:nvPr/>
              </p:nvSpPr>
              <p:spPr bwMode="auto">
                <a:xfrm>
                  <a:off x="458" y="2912"/>
                  <a:ext cx="708" cy="16"/>
                </a:xfrm>
                <a:custGeom>
                  <a:avLst/>
                  <a:gdLst/>
                  <a:ahLst/>
                  <a:cxnLst>
                    <a:cxn ang="0">
                      <a:pos x="358" y="1"/>
                    </a:cxn>
                    <a:cxn ang="0">
                      <a:pos x="24" y="1"/>
                    </a:cxn>
                    <a:cxn ang="0">
                      <a:pos x="8" y="1"/>
                    </a:cxn>
                    <a:cxn ang="0">
                      <a:pos x="0" y="8"/>
                    </a:cxn>
                    <a:cxn ang="0">
                      <a:pos x="24" y="8"/>
                    </a:cxn>
                    <a:cxn ang="0">
                      <a:pos x="358" y="8"/>
                    </a:cxn>
                    <a:cxn ang="0">
                      <a:pos x="358" y="0"/>
                    </a:cxn>
                    <a:cxn ang="0">
                      <a:pos x="358" y="1"/>
                    </a:cxn>
                  </a:cxnLst>
                  <a:rect l="0" t="0" r="r" b="b"/>
                  <a:pathLst>
                    <a:path w="358" h="8">
                      <a:moveTo>
                        <a:pt x="358" y="1"/>
                      </a:moveTo>
                      <a:cubicBezTo>
                        <a:pt x="24" y="1"/>
                        <a:pt x="24" y="1"/>
                        <a:pt x="24" y="1"/>
                      </a:cubicBezTo>
                      <a:cubicBezTo>
                        <a:pt x="8" y="1"/>
                        <a:pt x="8" y="1"/>
                        <a:pt x="8" y="1"/>
                      </a:cubicBezTo>
                      <a:cubicBezTo>
                        <a:pt x="0" y="8"/>
                        <a:pt x="0" y="8"/>
                        <a:pt x="0" y="8"/>
                      </a:cubicBezTo>
                      <a:cubicBezTo>
                        <a:pt x="24" y="8"/>
                        <a:pt x="24" y="8"/>
                        <a:pt x="24" y="8"/>
                      </a:cubicBezTo>
                      <a:cubicBezTo>
                        <a:pt x="358" y="8"/>
                        <a:pt x="358" y="8"/>
                        <a:pt x="358" y="8"/>
                      </a:cubicBezTo>
                      <a:cubicBezTo>
                        <a:pt x="358" y="0"/>
                        <a:pt x="358" y="0"/>
                        <a:pt x="358" y="0"/>
                      </a:cubicBezTo>
                      <a:cubicBezTo>
                        <a:pt x="358" y="0"/>
                        <a:pt x="358" y="1"/>
                        <a:pt x="358" y="1"/>
                      </a:cubicBezTo>
                      <a:close/>
                    </a:path>
                  </a:pathLst>
                </a:custGeom>
                <a:gradFill rotWithShape="1">
                  <a:gsLst>
                    <a:gs pos="0">
                      <a:srgbClr val="515151"/>
                    </a:gs>
                    <a:gs pos="100000">
                      <a:srgbClr val="515151">
                        <a:gamma/>
                        <a:shade val="76471"/>
                        <a:invGamma/>
                      </a:srgbClr>
                    </a:gs>
                  </a:gsLst>
                  <a:lin ang="5400000" scaled="1"/>
                </a:gradFill>
                <a:ln w="9525">
                  <a:noFill/>
                  <a:round/>
                  <a:headEnd/>
                  <a:tailEnd/>
                </a:ln>
              </p:spPr>
              <p:txBody>
                <a:bodyPr/>
                <a:lstStyle/>
                <a:p>
                  <a:endParaRPr lang="en-US"/>
                </a:p>
              </p:txBody>
            </p:sp>
          </p:grpSp>
          <p:sp>
            <p:nvSpPr>
              <p:cNvPr id="59683" name="Freeform 291"/>
              <p:cNvSpPr>
                <a:spLocks noEditPoints="1"/>
              </p:cNvSpPr>
              <p:nvPr/>
            </p:nvSpPr>
            <p:spPr bwMode="auto">
              <a:xfrm>
                <a:off x="448" y="1746"/>
                <a:ext cx="724" cy="1188"/>
              </a:xfrm>
              <a:custGeom>
                <a:avLst/>
                <a:gdLst/>
                <a:ahLst/>
                <a:cxnLst>
                  <a:cxn ang="0">
                    <a:pos x="366" y="599"/>
                  </a:cxn>
                  <a:cxn ang="0">
                    <a:pos x="366" y="517"/>
                  </a:cxn>
                  <a:cxn ang="0">
                    <a:pos x="366" y="2"/>
                  </a:cxn>
                  <a:cxn ang="0">
                    <a:pos x="365" y="0"/>
                  </a:cxn>
                  <a:cxn ang="0">
                    <a:pos x="365" y="0"/>
                  </a:cxn>
                  <a:cxn ang="0">
                    <a:pos x="29" y="0"/>
                  </a:cxn>
                  <a:cxn ang="0">
                    <a:pos x="2" y="0"/>
                  </a:cxn>
                  <a:cxn ang="0">
                    <a:pos x="0" y="1"/>
                  </a:cxn>
                  <a:cxn ang="0">
                    <a:pos x="0" y="2"/>
                  </a:cxn>
                  <a:cxn ang="0">
                    <a:pos x="0" y="517"/>
                  </a:cxn>
                  <a:cxn ang="0">
                    <a:pos x="0" y="599"/>
                  </a:cxn>
                  <a:cxn ang="0">
                    <a:pos x="2" y="600"/>
                  </a:cxn>
                  <a:cxn ang="0">
                    <a:pos x="2" y="600"/>
                  </a:cxn>
                  <a:cxn ang="0">
                    <a:pos x="2" y="600"/>
                  </a:cxn>
                  <a:cxn ang="0">
                    <a:pos x="29" y="600"/>
                  </a:cxn>
                  <a:cxn ang="0">
                    <a:pos x="365" y="600"/>
                  </a:cxn>
                  <a:cxn ang="0">
                    <a:pos x="366" y="599"/>
                  </a:cxn>
                  <a:cxn ang="0">
                    <a:pos x="366" y="599"/>
                  </a:cxn>
                  <a:cxn ang="0">
                    <a:pos x="3" y="517"/>
                  </a:cxn>
                  <a:cxn ang="0">
                    <a:pos x="3" y="3"/>
                  </a:cxn>
                  <a:cxn ang="0">
                    <a:pos x="11" y="3"/>
                  </a:cxn>
                  <a:cxn ang="0">
                    <a:pos x="11" y="517"/>
                  </a:cxn>
                  <a:cxn ang="0">
                    <a:pos x="11" y="587"/>
                  </a:cxn>
                  <a:cxn ang="0">
                    <a:pos x="3" y="595"/>
                  </a:cxn>
                  <a:cxn ang="0">
                    <a:pos x="3" y="517"/>
                  </a:cxn>
                  <a:cxn ang="0">
                    <a:pos x="363" y="597"/>
                  </a:cxn>
                  <a:cxn ang="0">
                    <a:pos x="29" y="597"/>
                  </a:cxn>
                  <a:cxn ang="0">
                    <a:pos x="5" y="597"/>
                  </a:cxn>
                  <a:cxn ang="0">
                    <a:pos x="13" y="590"/>
                  </a:cxn>
                  <a:cxn ang="0">
                    <a:pos x="29" y="590"/>
                  </a:cxn>
                  <a:cxn ang="0">
                    <a:pos x="363" y="590"/>
                  </a:cxn>
                  <a:cxn ang="0">
                    <a:pos x="363" y="589"/>
                  </a:cxn>
                  <a:cxn ang="0">
                    <a:pos x="363" y="597"/>
                  </a:cxn>
                  <a:cxn ang="0">
                    <a:pos x="363" y="517"/>
                  </a:cxn>
                  <a:cxn ang="0">
                    <a:pos x="363" y="587"/>
                  </a:cxn>
                  <a:cxn ang="0">
                    <a:pos x="363" y="587"/>
                  </a:cxn>
                  <a:cxn ang="0">
                    <a:pos x="29" y="587"/>
                  </a:cxn>
                  <a:cxn ang="0">
                    <a:pos x="14" y="587"/>
                  </a:cxn>
                  <a:cxn ang="0">
                    <a:pos x="14" y="517"/>
                  </a:cxn>
                  <a:cxn ang="0">
                    <a:pos x="14" y="3"/>
                  </a:cxn>
                  <a:cxn ang="0">
                    <a:pos x="29" y="3"/>
                  </a:cxn>
                  <a:cxn ang="0">
                    <a:pos x="363" y="3"/>
                  </a:cxn>
                  <a:cxn ang="0">
                    <a:pos x="363" y="517"/>
                  </a:cxn>
                </a:cxnLst>
                <a:rect l="0" t="0" r="r" b="b"/>
                <a:pathLst>
                  <a:path w="366" h="600">
                    <a:moveTo>
                      <a:pt x="366" y="599"/>
                    </a:moveTo>
                    <a:cubicBezTo>
                      <a:pt x="366" y="517"/>
                      <a:pt x="366" y="517"/>
                      <a:pt x="366" y="517"/>
                    </a:cubicBezTo>
                    <a:cubicBezTo>
                      <a:pt x="366" y="2"/>
                      <a:pt x="366" y="2"/>
                      <a:pt x="366" y="2"/>
                    </a:cubicBezTo>
                    <a:cubicBezTo>
                      <a:pt x="366" y="1"/>
                      <a:pt x="366" y="1"/>
                      <a:pt x="365" y="0"/>
                    </a:cubicBezTo>
                    <a:cubicBezTo>
                      <a:pt x="365" y="0"/>
                      <a:pt x="365" y="0"/>
                      <a:pt x="365" y="0"/>
                    </a:cubicBezTo>
                    <a:cubicBezTo>
                      <a:pt x="29" y="0"/>
                      <a:pt x="29" y="0"/>
                      <a:pt x="29" y="0"/>
                    </a:cubicBezTo>
                    <a:cubicBezTo>
                      <a:pt x="2" y="0"/>
                      <a:pt x="2" y="0"/>
                      <a:pt x="2" y="0"/>
                    </a:cubicBezTo>
                    <a:cubicBezTo>
                      <a:pt x="1" y="0"/>
                      <a:pt x="0" y="1"/>
                      <a:pt x="0" y="1"/>
                    </a:cubicBezTo>
                    <a:cubicBezTo>
                      <a:pt x="0" y="1"/>
                      <a:pt x="0" y="2"/>
                      <a:pt x="0" y="2"/>
                    </a:cubicBezTo>
                    <a:cubicBezTo>
                      <a:pt x="0" y="517"/>
                      <a:pt x="0" y="517"/>
                      <a:pt x="0" y="517"/>
                    </a:cubicBezTo>
                    <a:cubicBezTo>
                      <a:pt x="0" y="599"/>
                      <a:pt x="0" y="599"/>
                      <a:pt x="0" y="599"/>
                    </a:cubicBezTo>
                    <a:cubicBezTo>
                      <a:pt x="0" y="600"/>
                      <a:pt x="1" y="600"/>
                      <a:pt x="2" y="600"/>
                    </a:cubicBezTo>
                    <a:cubicBezTo>
                      <a:pt x="2" y="600"/>
                      <a:pt x="2" y="600"/>
                      <a:pt x="2" y="600"/>
                    </a:cubicBezTo>
                    <a:cubicBezTo>
                      <a:pt x="2" y="600"/>
                      <a:pt x="2" y="600"/>
                      <a:pt x="2" y="600"/>
                    </a:cubicBezTo>
                    <a:cubicBezTo>
                      <a:pt x="29" y="600"/>
                      <a:pt x="29" y="600"/>
                      <a:pt x="29" y="600"/>
                    </a:cubicBezTo>
                    <a:cubicBezTo>
                      <a:pt x="365" y="600"/>
                      <a:pt x="365" y="600"/>
                      <a:pt x="365" y="600"/>
                    </a:cubicBezTo>
                    <a:cubicBezTo>
                      <a:pt x="366" y="600"/>
                      <a:pt x="366" y="600"/>
                      <a:pt x="366" y="599"/>
                    </a:cubicBezTo>
                    <a:cubicBezTo>
                      <a:pt x="366" y="599"/>
                      <a:pt x="366" y="599"/>
                      <a:pt x="366" y="599"/>
                    </a:cubicBezTo>
                    <a:close/>
                    <a:moveTo>
                      <a:pt x="3" y="517"/>
                    </a:moveTo>
                    <a:cubicBezTo>
                      <a:pt x="3" y="3"/>
                      <a:pt x="3" y="3"/>
                      <a:pt x="3" y="3"/>
                    </a:cubicBezTo>
                    <a:cubicBezTo>
                      <a:pt x="11" y="3"/>
                      <a:pt x="11" y="3"/>
                      <a:pt x="11" y="3"/>
                    </a:cubicBezTo>
                    <a:cubicBezTo>
                      <a:pt x="11" y="517"/>
                      <a:pt x="11" y="517"/>
                      <a:pt x="11" y="517"/>
                    </a:cubicBezTo>
                    <a:cubicBezTo>
                      <a:pt x="11" y="587"/>
                      <a:pt x="11" y="587"/>
                      <a:pt x="11" y="587"/>
                    </a:cubicBezTo>
                    <a:cubicBezTo>
                      <a:pt x="3" y="595"/>
                      <a:pt x="3" y="595"/>
                      <a:pt x="3" y="595"/>
                    </a:cubicBezTo>
                    <a:lnTo>
                      <a:pt x="3" y="517"/>
                    </a:lnTo>
                    <a:close/>
                    <a:moveTo>
                      <a:pt x="363" y="597"/>
                    </a:moveTo>
                    <a:cubicBezTo>
                      <a:pt x="29" y="597"/>
                      <a:pt x="29" y="597"/>
                      <a:pt x="29" y="597"/>
                    </a:cubicBezTo>
                    <a:cubicBezTo>
                      <a:pt x="5" y="597"/>
                      <a:pt x="5" y="597"/>
                      <a:pt x="5" y="597"/>
                    </a:cubicBezTo>
                    <a:cubicBezTo>
                      <a:pt x="13" y="590"/>
                      <a:pt x="13" y="590"/>
                      <a:pt x="13" y="590"/>
                    </a:cubicBezTo>
                    <a:cubicBezTo>
                      <a:pt x="29" y="590"/>
                      <a:pt x="29" y="590"/>
                      <a:pt x="29" y="590"/>
                    </a:cubicBezTo>
                    <a:cubicBezTo>
                      <a:pt x="363" y="590"/>
                      <a:pt x="363" y="590"/>
                      <a:pt x="363" y="590"/>
                    </a:cubicBezTo>
                    <a:cubicBezTo>
                      <a:pt x="363" y="590"/>
                      <a:pt x="363" y="589"/>
                      <a:pt x="363" y="589"/>
                    </a:cubicBezTo>
                    <a:lnTo>
                      <a:pt x="363" y="597"/>
                    </a:lnTo>
                    <a:close/>
                    <a:moveTo>
                      <a:pt x="363" y="517"/>
                    </a:moveTo>
                    <a:cubicBezTo>
                      <a:pt x="363" y="587"/>
                      <a:pt x="363" y="587"/>
                      <a:pt x="363" y="587"/>
                    </a:cubicBezTo>
                    <a:cubicBezTo>
                      <a:pt x="363" y="587"/>
                      <a:pt x="363" y="587"/>
                      <a:pt x="363" y="587"/>
                    </a:cubicBezTo>
                    <a:cubicBezTo>
                      <a:pt x="29" y="587"/>
                      <a:pt x="29" y="587"/>
                      <a:pt x="29" y="587"/>
                    </a:cubicBezTo>
                    <a:cubicBezTo>
                      <a:pt x="14" y="587"/>
                      <a:pt x="14" y="587"/>
                      <a:pt x="14" y="587"/>
                    </a:cubicBezTo>
                    <a:cubicBezTo>
                      <a:pt x="14" y="517"/>
                      <a:pt x="14" y="517"/>
                      <a:pt x="14" y="517"/>
                    </a:cubicBezTo>
                    <a:cubicBezTo>
                      <a:pt x="14" y="3"/>
                      <a:pt x="14" y="3"/>
                      <a:pt x="14" y="3"/>
                    </a:cubicBezTo>
                    <a:cubicBezTo>
                      <a:pt x="29" y="3"/>
                      <a:pt x="29" y="3"/>
                      <a:pt x="29" y="3"/>
                    </a:cubicBezTo>
                    <a:cubicBezTo>
                      <a:pt x="363" y="3"/>
                      <a:pt x="363" y="3"/>
                      <a:pt x="363" y="3"/>
                    </a:cubicBezTo>
                    <a:lnTo>
                      <a:pt x="363" y="517"/>
                    </a:lnTo>
                    <a:close/>
                  </a:path>
                </a:pathLst>
              </a:custGeom>
              <a:solidFill>
                <a:srgbClr val="1C1C1C"/>
              </a:solidFill>
              <a:ln w="9525">
                <a:noFill/>
                <a:round/>
                <a:headEnd/>
                <a:tailEnd/>
              </a:ln>
            </p:spPr>
            <p:txBody>
              <a:bodyPr/>
              <a:lstStyle/>
              <a:p>
                <a:endParaRPr lang="en-US"/>
              </a:p>
            </p:txBody>
          </p:sp>
        </p:grpSp>
        <p:sp>
          <p:nvSpPr>
            <p:cNvPr id="59684" name="Rectangle 292"/>
            <p:cNvSpPr>
              <a:spLocks noChangeArrowheads="1"/>
            </p:cNvSpPr>
            <p:nvPr/>
          </p:nvSpPr>
          <p:spPr bwMode="auto">
            <a:xfrm>
              <a:off x="2126"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sp>
          <p:nvSpPr>
            <p:cNvPr id="59685" name="Rectangle 293"/>
            <p:cNvSpPr>
              <a:spLocks noChangeArrowheads="1"/>
            </p:cNvSpPr>
            <p:nvPr/>
          </p:nvSpPr>
          <p:spPr bwMode="auto">
            <a:xfrm>
              <a:off x="2909" y="2922"/>
              <a:ext cx="726" cy="22"/>
            </a:xfrm>
            <a:prstGeom prst="rect">
              <a:avLst/>
            </a:prstGeom>
            <a:solidFill>
              <a:srgbClr val="4D4D4D"/>
            </a:solidFill>
            <a:ln w="11430">
              <a:solidFill>
                <a:srgbClr val="1C1C1C"/>
              </a:solidFill>
              <a:miter lim="800000"/>
              <a:headEnd/>
              <a:tailEnd/>
            </a:ln>
            <a:effectLst/>
          </p:spPr>
          <p:txBody>
            <a:bodyPr wrap="none" anchor="ctr"/>
            <a:lstStyle/>
            <a:p>
              <a:endParaRPr lang="en-US"/>
            </a:p>
          </p:txBody>
        </p:sp>
      </p:grpSp>
    </p:spTree>
  </p:cSld>
  <p:clrMapOvr>
    <a:masterClrMapping/>
  </p:clrMapOvr>
  <p:transition advClick="0" advTm="6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2" presetClass="exit" presetSubtype="4" fill="hold" nodeType="withEffect">
                                  <p:stCondLst>
                                    <p:cond delay="0"/>
                                  </p:stCondLst>
                                  <p:childTnLst>
                                    <p:animEffect transition="out" filter="slide(fromBottom)">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2" presetClass="exit" presetSubtype="4" fill="hold" nodeType="withEffect">
                                  <p:stCondLst>
                                    <p:cond delay="0"/>
                                  </p:stCondLst>
                                  <p:childTnLst>
                                    <p:animEffect transition="out" filter="slide(fromBottom)">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lide(fromTop)">
                                      <p:cBhvr>
                                        <p:cTn id="16" dur="500"/>
                                        <p:tgtEl>
                                          <p:spTgt spid="22"/>
                                        </p:tgtEl>
                                      </p:cBhvr>
                                    </p:animEffect>
                                  </p:childTnLst>
                                </p:cTn>
                              </p:par>
                              <p:par>
                                <p:cTn id="17" presetID="1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lide(fromTop)">
                                      <p:cBhvr>
                                        <p:cTn id="19" dur="500"/>
                                        <p:tgtEl>
                                          <p:spTgt spid="21"/>
                                        </p:tgtEl>
                                      </p:cBhvr>
                                    </p:animEffect>
                                  </p:childTnLst>
                                </p:cTn>
                              </p:par>
                              <p:par>
                                <p:cTn id="20" presetID="1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Top)">
                                      <p:cBhvr>
                                        <p:cTn id="22" dur="500"/>
                                        <p:tgtEl>
                                          <p:spTgt spid="8"/>
                                        </p:tgtEl>
                                      </p:cBhvr>
                                    </p:animEffect>
                                  </p:childTnLst>
                                </p:cTn>
                              </p:par>
                              <p:par>
                                <p:cTn id="23" presetID="12" presetClass="exit" presetSubtype="4" fill="hold" nodeType="withEffect">
                                  <p:stCondLst>
                                    <p:cond delay="1000"/>
                                  </p:stCondLst>
                                  <p:childTnLst>
                                    <p:animEffect transition="out" filter="slide(fromBottom)">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2" presetClass="entr" presetSubtype="1"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2" presetClass="exit" presetSubtype="4" fill="hold" nodeType="withEffect">
                                  <p:stCondLst>
                                    <p:cond delay="2000"/>
                                  </p:stCondLst>
                                  <p:childTnLst>
                                    <p:animEffect transition="out" filter="slide(fromBottom)">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2" presetClass="entr" presetSubtype="1" fill="hold" nodeType="withEffect">
                                  <p:stCondLst>
                                    <p:cond delay="200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par>
                                <p:cTn id="35" presetID="12" presetClass="exit" presetSubtype="4" fill="hold" nodeType="withEffect">
                                  <p:stCondLst>
                                    <p:cond delay="3000"/>
                                  </p:stCondLst>
                                  <p:childTnLst>
                                    <p:animEffect transition="out" filter="slide(fromBottom)">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12" presetClass="entr" presetSubtype="1" fill="hold" nodeType="withEffect">
                                  <p:stCondLst>
                                    <p:cond delay="3000"/>
                                  </p:stCondLst>
                                  <p:childTnLst>
                                    <p:set>
                                      <p:cBhvr>
                                        <p:cTn id="39" dur="1" fill="hold">
                                          <p:stCondLst>
                                            <p:cond delay="0"/>
                                          </p:stCondLst>
                                        </p:cTn>
                                        <p:tgtEl>
                                          <p:spTgt spid="15"/>
                                        </p:tgtEl>
                                        <p:attrNameLst>
                                          <p:attrName>style.visibility</p:attrName>
                                        </p:attrNameLst>
                                      </p:cBhvr>
                                      <p:to>
                                        <p:strVal val="visible"/>
                                      </p:to>
                                    </p:set>
                                    <p:animEffect transition="in" filter="slide(fromTop)">
                                      <p:cBhvr>
                                        <p:cTn id="40" dur="500"/>
                                        <p:tgtEl>
                                          <p:spTgt spid="15"/>
                                        </p:tgtEl>
                                      </p:cBhvr>
                                    </p:animEffect>
                                  </p:childTnLst>
                                </p:cTn>
                              </p:par>
                              <p:par>
                                <p:cTn id="41" presetID="12" presetClass="exit" presetSubtype="4" fill="hold" nodeType="withEffect">
                                  <p:stCondLst>
                                    <p:cond delay="4000"/>
                                  </p:stCondLst>
                                  <p:childTnLst>
                                    <p:animEffect transition="out" filter="slide(fromBottom)">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2" presetClass="entr" presetSubtype="1" fill="hold" nodeType="withEffect">
                                  <p:stCondLst>
                                    <p:cond delay="4000"/>
                                  </p:stCondLst>
                                  <p:childTnLst>
                                    <p:set>
                                      <p:cBhvr>
                                        <p:cTn id="45" dur="1" fill="hold">
                                          <p:stCondLst>
                                            <p:cond delay="0"/>
                                          </p:stCondLst>
                                        </p:cTn>
                                        <p:tgtEl>
                                          <p:spTgt spid="16"/>
                                        </p:tgtEl>
                                        <p:attrNameLst>
                                          <p:attrName>style.visibility</p:attrName>
                                        </p:attrNameLst>
                                      </p:cBhvr>
                                      <p:to>
                                        <p:strVal val="visible"/>
                                      </p:to>
                                    </p:set>
                                    <p:animEffect transition="in" filter="slide(fromTop)">
                                      <p:cBhvr>
                                        <p:cTn id="46" dur="500"/>
                                        <p:tgtEl>
                                          <p:spTgt spid="16"/>
                                        </p:tgtEl>
                                      </p:cBhvr>
                                    </p:animEffect>
                                  </p:childTnLst>
                                </p:cTn>
                              </p:par>
                              <p:par>
                                <p:cTn id="47" presetID="12" presetClass="exit" presetSubtype="4" fill="hold" nodeType="withEffect">
                                  <p:stCondLst>
                                    <p:cond delay="5000"/>
                                  </p:stCondLst>
                                  <p:childTnLst>
                                    <p:animEffect transition="out" filter="slide(fromBottom)">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2" presetClass="entr" presetSubtype="1" fill="hold" nodeType="withEffect">
                                  <p:stCondLst>
                                    <p:cond delay="5000"/>
                                  </p:stCondLst>
                                  <p:childTnLst>
                                    <p:set>
                                      <p:cBhvr>
                                        <p:cTn id="51" dur="1" fill="hold">
                                          <p:stCondLst>
                                            <p:cond delay="0"/>
                                          </p:stCondLst>
                                        </p:cTn>
                                        <p:tgtEl>
                                          <p:spTgt spid="17"/>
                                        </p:tgtEl>
                                        <p:attrNameLst>
                                          <p:attrName>style.visibility</p:attrName>
                                        </p:attrNameLst>
                                      </p:cBhvr>
                                      <p:to>
                                        <p:strVal val="visible"/>
                                      </p:to>
                                    </p:set>
                                    <p:animEffect transition="in" filter="slide(fromTop)">
                                      <p:cBhvr>
                                        <p:cTn id="52" dur="500"/>
                                        <p:tgtEl>
                                          <p:spTgt spid="17"/>
                                        </p:tgtEl>
                                      </p:cBhvr>
                                    </p:animEffect>
                                  </p:childTnLst>
                                </p:cTn>
                              </p:par>
                              <p:par>
                                <p:cTn id="53" presetID="12" presetClass="exit" presetSubtype="4" fill="hold" nodeType="withEffect">
                                  <p:stCondLst>
                                    <p:cond delay="6000"/>
                                  </p:stCondLst>
                                  <p:childTnLst>
                                    <p:animEffect transition="out" filter="slide(fromBottom)">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2" presetClass="entr" presetSubtype="1" fill="hold" nodeType="withEffect">
                                  <p:stCondLst>
                                    <p:cond delay="6000"/>
                                  </p:stCondLst>
                                  <p:childTnLst>
                                    <p:set>
                                      <p:cBhvr>
                                        <p:cTn id="57" dur="1" fill="hold">
                                          <p:stCondLst>
                                            <p:cond delay="0"/>
                                          </p:stCondLst>
                                        </p:cTn>
                                        <p:tgtEl>
                                          <p:spTgt spid="18"/>
                                        </p:tgtEl>
                                        <p:attrNameLst>
                                          <p:attrName>style.visibility</p:attrName>
                                        </p:attrNameLst>
                                      </p:cBhvr>
                                      <p:to>
                                        <p:strVal val="visible"/>
                                      </p:to>
                                    </p:set>
                                    <p:animEffect transition="in" filter="slide(fromTop)">
                                      <p:cBhvr>
                                        <p:cTn id="58" dur="500"/>
                                        <p:tgtEl>
                                          <p:spTgt spid="18"/>
                                        </p:tgtEl>
                                      </p:cBhvr>
                                    </p:animEffect>
                                  </p:childTnLst>
                                </p:cTn>
                              </p:par>
                              <p:par>
                                <p:cTn id="59" presetID="12" presetClass="exit" presetSubtype="4" fill="hold" nodeType="withEffect">
                                  <p:stCondLst>
                                    <p:cond delay="7000"/>
                                  </p:stCondLst>
                                  <p:childTnLst>
                                    <p:animEffect transition="out" filter="slide(fromBottom)">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2" presetClass="entr" presetSubtype="1" fill="hold" nodeType="withEffect">
                                  <p:stCondLst>
                                    <p:cond delay="7000"/>
                                  </p:stCondLst>
                                  <p:childTnLst>
                                    <p:set>
                                      <p:cBhvr>
                                        <p:cTn id="63" dur="1" fill="hold">
                                          <p:stCondLst>
                                            <p:cond delay="0"/>
                                          </p:stCondLst>
                                        </p:cTn>
                                        <p:tgtEl>
                                          <p:spTgt spid="19"/>
                                        </p:tgtEl>
                                        <p:attrNameLst>
                                          <p:attrName>style.visibility</p:attrName>
                                        </p:attrNameLst>
                                      </p:cBhvr>
                                      <p:to>
                                        <p:strVal val="visible"/>
                                      </p:to>
                                    </p:set>
                                    <p:animEffect transition="in" filter="slide(fromTop)">
                                      <p:cBhvr>
                                        <p:cTn id="64" dur="500"/>
                                        <p:tgtEl>
                                          <p:spTgt spid="19"/>
                                        </p:tgtEl>
                                      </p:cBhvr>
                                    </p:animEffect>
                                  </p:childTnLst>
                                </p:cTn>
                              </p:par>
                              <p:par>
                                <p:cTn id="65" presetID="12" presetClass="exit" presetSubtype="4" fill="hold" nodeType="withEffect">
                                  <p:stCondLst>
                                    <p:cond delay="8000"/>
                                  </p:stCondLst>
                                  <p:childTnLst>
                                    <p:animEffect transition="out" filter="slide(fromBottom)">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2" presetClass="entr" presetSubtype="1" fill="hold" nodeType="withEffect">
                                  <p:stCondLst>
                                    <p:cond delay="8000"/>
                                  </p:stCondLst>
                                  <p:childTnLst>
                                    <p:set>
                                      <p:cBhvr>
                                        <p:cTn id="69" dur="1" fill="hold">
                                          <p:stCondLst>
                                            <p:cond delay="0"/>
                                          </p:stCondLst>
                                        </p:cTn>
                                        <p:tgtEl>
                                          <p:spTgt spid="20"/>
                                        </p:tgtEl>
                                        <p:attrNameLst>
                                          <p:attrName>style.visibility</p:attrName>
                                        </p:attrNameLst>
                                      </p:cBhvr>
                                      <p:to>
                                        <p:strVal val="visible"/>
                                      </p:to>
                                    </p:set>
                                    <p:animEffect transition="in" filter="slide(fromTop)">
                                      <p:cBhvr>
                                        <p:cTn id="70" dur="500"/>
                                        <p:tgtEl>
                                          <p:spTgt spid="20"/>
                                        </p:tgtEl>
                                      </p:cBhvr>
                                    </p:animEffect>
                                  </p:childTnLst>
                                </p:cTn>
                              </p:par>
                              <p:par>
                                <p:cTn id="71" presetID="12" presetClass="exit" presetSubtype="4" fill="hold" nodeType="withEffect">
                                  <p:stCondLst>
                                    <p:cond delay="9000"/>
                                  </p:stCondLst>
                                  <p:childTnLst>
                                    <p:animEffect transition="out" filter="slide(fromBottom)">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12" presetClass="entr" presetSubtype="1" fill="hold" nodeType="withEffect">
                                  <p:stCondLst>
                                    <p:cond delay="9000"/>
                                  </p:stCondLst>
                                  <p:childTnLst>
                                    <p:set>
                                      <p:cBhvr>
                                        <p:cTn id="75" dur="1" fill="hold">
                                          <p:stCondLst>
                                            <p:cond delay="0"/>
                                          </p:stCondLst>
                                        </p:cTn>
                                        <p:tgtEl>
                                          <p:spTgt spid="24"/>
                                        </p:tgtEl>
                                        <p:attrNameLst>
                                          <p:attrName>style.visibility</p:attrName>
                                        </p:attrNameLst>
                                      </p:cBhvr>
                                      <p:to>
                                        <p:strVal val="visible"/>
                                      </p:to>
                                    </p:set>
                                    <p:animEffect transition="in" filter="slide(fromTop)">
                                      <p:cBhvr>
                                        <p:cTn id="76" dur="500"/>
                                        <p:tgtEl>
                                          <p:spTgt spid="24"/>
                                        </p:tgtEl>
                                      </p:cBhvr>
                                    </p:animEffect>
                                  </p:childTnLst>
                                </p:cTn>
                              </p:par>
                              <p:par>
                                <p:cTn id="77" presetID="12" presetClass="entr" presetSubtype="1" fill="hold" nodeType="withEffect">
                                  <p:stCondLst>
                                    <p:cond delay="10000"/>
                                  </p:stCondLst>
                                  <p:childTnLst>
                                    <p:set>
                                      <p:cBhvr>
                                        <p:cTn id="78" dur="1" fill="hold">
                                          <p:stCondLst>
                                            <p:cond delay="0"/>
                                          </p:stCondLst>
                                        </p:cTn>
                                        <p:tgtEl>
                                          <p:spTgt spid="26"/>
                                        </p:tgtEl>
                                        <p:attrNameLst>
                                          <p:attrName>style.visibility</p:attrName>
                                        </p:attrNameLst>
                                      </p:cBhvr>
                                      <p:to>
                                        <p:strVal val="visible"/>
                                      </p:to>
                                    </p:set>
                                    <p:animEffect transition="in" filter="slide(fromTop)">
                                      <p:cBhvr>
                                        <p:cTn id="79" dur="500"/>
                                        <p:tgtEl>
                                          <p:spTgt spid="26"/>
                                        </p:tgtEl>
                                      </p:cBhvr>
                                    </p:animEffect>
                                  </p:childTnLst>
                                </p:cTn>
                              </p:par>
                              <p:par>
                                <p:cTn id="80" presetID="12" presetClass="exit" presetSubtype="4" fill="hold" nodeType="withEffect">
                                  <p:stCondLst>
                                    <p:cond delay="10000"/>
                                  </p:stCondLst>
                                  <p:childTnLst>
                                    <p:animEffect transition="out" filter="slide(fromBottom)">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par>
                                <p:cTn id="83" presetID="12" presetClass="exit" presetSubtype="4" fill="hold" nodeType="withEffect">
                                  <p:stCondLst>
                                    <p:cond delay="10000"/>
                                  </p:stCondLst>
                                  <p:childTnLst>
                                    <p:animEffect transition="out" filter="slide(fromBottom)">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2" presetClass="entr" presetSubtype="1" fill="hold" nodeType="withEffect">
                                  <p:stCondLst>
                                    <p:cond delay="10000"/>
                                  </p:stCondLst>
                                  <p:childTnLst>
                                    <p:set>
                                      <p:cBhvr>
                                        <p:cTn id="87" dur="1" fill="hold">
                                          <p:stCondLst>
                                            <p:cond delay="0"/>
                                          </p:stCondLst>
                                        </p:cTn>
                                        <p:tgtEl>
                                          <p:spTgt spid="25"/>
                                        </p:tgtEl>
                                        <p:attrNameLst>
                                          <p:attrName>style.visibility</p:attrName>
                                        </p:attrNameLst>
                                      </p:cBhvr>
                                      <p:to>
                                        <p:strVal val="visible"/>
                                      </p:to>
                                    </p:set>
                                    <p:animEffect transition="in" filter="slide(fromTop)">
                                      <p:cBhvr>
                                        <p:cTn id="88" dur="500"/>
                                        <p:tgtEl>
                                          <p:spTgt spid="25"/>
                                        </p:tgtEl>
                                      </p:cBhvr>
                                    </p:animEffect>
                                  </p:childTnLst>
                                </p:cTn>
                              </p:par>
                              <p:par>
                                <p:cTn id="89" presetID="12" presetClass="exit" presetSubtype="4" fill="hold" nodeType="withEffect">
                                  <p:stCondLst>
                                    <p:cond delay="11000"/>
                                  </p:stCondLst>
                                  <p:childTnLst>
                                    <p:animEffect transition="out" filter="slide(fromBottom)">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2" presetClass="entr" presetSubtype="1" fill="hold" nodeType="withEffect">
                                  <p:stCondLst>
                                    <p:cond delay="11000"/>
                                  </p:stCondLst>
                                  <p:childTnLst>
                                    <p:set>
                                      <p:cBhvr>
                                        <p:cTn id="93" dur="1" fill="hold">
                                          <p:stCondLst>
                                            <p:cond delay="0"/>
                                          </p:stCondLst>
                                        </p:cTn>
                                        <p:tgtEl>
                                          <p:spTgt spid="27"/>
                                        </p:tgtEl>
                                        <p:attrNameLst>
                                          <p:attrName>style.visibility</p:attrName>
                                        </p:attrNameLst>
                                      </p:cBhvr>
                                      <p:to>
                                        <p:strVal val="visible"/>
                                      </p:to>
                                    </p:set>
                                    <p:animEffect transition="in" filter="slide(fromTop)">
                                      <p:cBhvr>
                                        <p:cTn id="94" dur="500"/>
                                        <p:tgtEl>
                                          <p:spTgt spid="27"/>
                                        </p:tgtEl>
                                      </p:cBhvr>
                                    </p:animEffect>
                                  </p:childTnLst>
                                </p:cTn>
                              </p:par>
                              <p:par>
                                <p:cTn id="95" presetID="12" presetClass="exit" presetSubtype="4" fill="hold" nodeType="withEffect">
                                  <p:stCondLst>
                                    <p:cond delay="12000"/>
                                  </p:stCondLst>
                                  <p:childTnLst>
                                    <p:animEffect transition="out" filter="slide(fromBottom)">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12" presetClass="entr" presetSubtype="1" fill="hold" nodeType="withEffect">
                                  <p:stCondLst>
                                    <p:cond delay="12000"/>
                                  </p:stCondLst>
                                  <p:childTnLst>
                                    <p:set>
                                      <p:cBhvr>
                                        <p:cTn id="99" dur="1" fill="hold">
                                          <p:stCondLst>
                                            <p:cond delay="0"/>
                                          </p:stCondLst>
                                        </p:cTn>
                                        <p:tgtEl>
                                          <p:spTgt spid="28"/>
                                        </p:tgtEl>
                                        <p:attrNameLst>
                                          <p:attrName>style.visibility</p:attrName>
                                        </p:attrNameLst>
                                      </p:cBhvr>
                                      <p:to>
                                        <p:strVal val="visible"/>
                                      </p:to>
                                    </p:set>
                                    <p:animEffect transition="in" filter="slide(fromTop)">
                                      <p:cBhvr>
                                        <p:cTn id="100" dur="500"/>
                                        <p:tgtEl>
                                          <p:spTgt spid="28"/>
                                        </p:tgtEl>
                                      </p:cBhvr>
                                    </p:animEffect>
                                  </p:childTnLst>
                                </p:cTn>
                              </p:par>
                              <p:par>
                                <p:cTn id="101" presetID="12" presetClass="exit" presetSubtype="4" fill="hold" nodeType="withEffect">
                                  <p:stCondLst>
                                    <p:cond delay="13000"/>
                                  </p:stCondLst>
                                  <p:childTnLst>
                                    <p:animEffect transition="out" filter="slide(fromBottom)">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2" presetClass="entr" presetSubtype="1" fill="hold" nodeType="withEffect">
                                  <p:stCondLst>
                                    <p:cond delay="13000"/>
                                  </p:stCondLst>
                                  <p:childTnLst>
                                    <p:set>
                                      <p:cBhvr>
                                        <p:cTn id="105" dur="1" fill="hold">
                                          <p:stCondLst>
                                            <p:cond delay="0"/>
                                          </p:stCondLst>
                                        </p:cTn>
                                        <p:tgtEl>
                                          <p:spTgt spid="29"/>
                                        </p:tgtEl>
                                        <p:attrNameLst>
                                          <p:attrName>style.visibility</p:attrName>
                                        </p:attrNameLst>
                                      </p:cBhvr>
                                      <p:to>
                                        <p:strVal val="visible"/>
                                      </p:to>
                                    </p:set>
                                    <p:animEffect transition="in" filter="slide(fromTop)">
                                      <p:cBhvr>
                                        <p:cTn id="106" dur="500"/>
                                        <p:tgtEl>
                                          <p:spTgt spid="29"/>
                                        </p:tgtEl>
                                      </p:cBhvr>
                                    </p:animEffect>
                                  </p:childTnLst>
                                </p:cTn>
                              </p:par>
                              <p:par>
                                <p:cTn id="107" presetID="12" presetClass="exit" presetSubtype="4" fill="hold" nodeType="withEffect">
                                  <p:stCondLst>
                                    <p:cond delay="14000"/>
                                  </p:stCondLst>
                                  <p:childTnLst>
                                    <p:animEffect transition="out" filter="slide(fromBottom)">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par>
                                <p:cTn id="110" presetID="12" presetClass="entr" presetSubtype="1" fill="hold" nodeType="withEffect">
                                  <p:stCondLst>
                                    <p:cond delay="14000"/>
                                  </p:stCondLst>
                                  <p:childTnLst>
                                    <p:set>
                                      <p:cBhvr>
                                        <p:cTn id="111" dur="1" fill="hold">
                                          <p:stCondLst>
                                            <p:cond delay="0"/>
                                          </p:stCondLst>
                                        </p:cTn>
                                        <p:tgtEl>
                                          <p:spTgt spid="30"/>
                                        </p:tgtEl>
                                        <p:attrNameLst>
                                          <p:attrName>style.visibility</p:attrName>
                                        </p:attrNameLst>
                                      </p:cBhvr>
                                      <p:to>
                                        <p:strVal val="visible"/>
                                      </p:to>
                                    </p:set>
                                    <p:animEffect transition="in" filter="slide(fromTop)">
                                      <p:cBhvr>
                                        <p:cTn id="112" dur="500"/>
                                        <p:tgtEl>
                                          <p:spTgt spid="30"/>
                                        </p:tgtEl>
                                      </p:cBhvr>
                                    </p:animEffect>
                                  </p:childTnLst>
                                </p:cTn>
                              </p:par>
                              <p:par>
                                <p:cTn id="113" presetID="12" presetClass="exit" presetSubtype="4" fill="hold" nodeType="withEffect">
                                  <p:stCondLst>
                                    <p:cond delay="15000"/>
                                  </p:stCondLst>
                                  <p:childTnLst>
                                    <p:animEffect transition="out" filter="slide(fromBottom)">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2" presetClass="entr" presetSubtype="1" fill="hold" nodeType="withEffect">
                                  <p:stCondLst>
                                    <p:cond delay="15000"/>
                                  </p:stCondLst>
                                  <p:childTnLst>
                                    <p:set>
                                      <p:cBhvr>
                                        <p:cTn id="117" dur="1" fill="hold">
                                          <p:stCondLst>
                                            <p:cond delay="0"/>
                                          </p:stCondLst>
                                        </p:cTn>
                                        <p:tgtEl>
                                          <p:spTgt spid="31"/>
                                        </p:tgtEl>
                                        <p:attrNameLst>
                                          <p:attrName>style.visibility</p:attrName>
                                        </p:attrNameLst>
                                      </p:cBhvr>
                                      <p:to>
                                        <p:strVal val="visible"/>
                                      </p:to>
                                    </p:set>
                                    <p:animEffect transition="in" filter="slide(fromTop)">
                                      <p:cBhvr>
                                        <p:cTn id="118" dur="500"/>
                                        <p:tgtEl>
                                          <p:spTgt spid="31"/>
                                        </p:tgtEl>
                                      </p:cBhvr>
                                    </p:animEffect>
                                  </p:childTnLst>
                                </p:cTn>
                              </p:par>
                              <p:par>
                                <p:cTn id="119" presetID="12" presetClass="exit" presetSubtype="4" fill="hold" nodeType="withEffect">
                                  <p:stCondLst>
                                    <p:cond delay="16000"/>
                                  </p:stCondLst>
                                  <p:childTnLst>
                                    <p:animEffect transition="out" filter="slide(fromBottom)">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12" presetClass="entr" presetSubtype="1" fill="hold" nodeType="withEffect">
                                  <p:stCondLst>
                                    <p:cond delay="16000"/>
                                  </p:stCondLst>
                                  <p:childTnLst>
                                    <p:set>
                                      <p:cBhvr>
                                        <p:cTn id="123" dur="1" fill="hold">
                                          <p:stCondLst>
                                            <p:cond delay="0"/>
                                          </p:stCondLst>
                                        </p:cTn>
                                        <p:tgtEl>
                                          <p:spTgt spid="59617"/>
                                        </p:tgtEl>
                                        <p:attrNameLst>
                                          <p:attrName>style.visibility</p:attrName>
                                        </p:attrNameLst>
                                      </p:cBhvr>
                                      <p:to>
                                        <p:strVal val="visible"/>
                                      </p:to>
                                    </p:set>
                                    <p:animEffect transition="in" filter="slide(fromTop)">
                                      <p:cBhvr>
                                        <p:cTn id="124" dur="500"/>
                                        <p:tgtEl>
                                          <p:spTgt spid="59617"/>
                                        </p:tgtEl>
                                      </p:cBhvr>
                                    </p:animEffect>
                                  </p:childTnLst>
                                </p:cTn>
                              </p:par>
                              <p:par>
                                <p:cTn id="125" presetID="12" presetClass="exit" presetSubtype="4" fill="hold" nodeType="withEffect">
                                  <p:stCondLst>
                                    <p:cond delay="17000"/>
                                  </p:stCondLst>
                                  <p:childTnLst>
                                    <p:animEffect transition="out" filter="slide(fromBottom)">
                                      <p:cBhvr>
                                        <p:cTn id="126" dur="500"/>
                                        <p:tgtEl>
                                          <p:spTgt spid="59617"/>
                                        </p:tgtEl>
                                      </p:cBhvr>
                                    </p:animEffect>
                                    <p:set>
                                      <p:cBhvr>
                                        <p:cTn id="127" dur="1" fill="hold">
                                          <p:stCondLst>
                                            <p:cond delay="499"/>
                                          </p:stCondLst>
                                        </p:cTn>
                                        <p:tgtEl>
                                          <p:spTgt spid="59617"/>
                                        </p:tgtEl>
                                        <p:attrNameLst>
                                          <p:attrName>style.visibility</p:attrName>
                                        </p:attrNameLst>
                                      </p:cBhvr>
                                      <p:to>
                                        <p:strVal val="hidden"/>
                                      </p:to>
                                    </p:set>
                                  </p:childTnLst>
                                </p:cTn>
                              </p:par>
                              <p:par>
                                <p:cTn id="128" presetID="12" presetClass="entr" presetSubtype="1" fill="hold" nodeType="withEffect">
                                  <p:stCondLst>
                                    <p:cond delay="17000"/>
                                  </p:stCondLst>
                                  <p:childTnLst>
                                    <p:set>
                                      <p:cBhvr>
                                        <p:cTn id="129" dur="1" fill="hold">
                                          <p:stCondLst>
                                            <p:cond delay="0"/>
                                          </p:stCondLst>
                                        </p:cTn>
                                        <p:tgtEl>
                                          <p:spTgt spid="59620"/>
                                        </p:tgtEl>
                                        <p:attrNameLst>
                                          <p:attrName>style.visibility</p:attrName>
                                        </p:attrNameLst>
                                      </p:cBhvr>
                                      <p:to>
                                        <p:strVal val="visible"/>
                                      </p:to>
                                    </p:set>
                                    <p:animEffect transition="in" filter="slide(fromTop)">
                                      <p:cBhvr>
                                        <p:cTn id="130" dur="500"/>
                                        <p:tgtEl>
                                          <p:spTgt spid="59620"/>
                                        </p:tgtEl>
                                      </p:cBhvr>
                                    </p:animEffect>
                                  </p:childTnLst>
                                </p:cTn>
                              </p:par>
                              <p:par>
                                <p:cTn id="131" presetID="12" presetClass="exit" presetSubtype="4" fill="hold" nodeType="withEffect">
                                  <p:stCondLst>
                                    <p:cond delay="18000"/>
                                  </p:stCondLst>
                                  <p:childTnLst>
                                    <p:animEffect transition="out" filter="slide(fromBottom)">
                                      <p:cBhvr>
                                        <p:cTn id="132" dur="500"/>
                                        <p:tgtEl>
                                          <p:spTgt spid="59620"/>
                                        </p:tgtEl>
                                      </p:cBhvr>
                                    </p:animEffect>
                                    <p:set>
                                      <p:cBhvr>
                                        <p:cTn id="133" dur="1" fill="hold">
                                          <p:stCondLst>
                                            <p:cond delay="499"/>
                                          </p:stCondLst>
                                        </p:cTn>
                                        <p:tgtEl>
                                          <p:spTgt spid="59620"/>
                                        </p:tgtEl>
                                        <p:attrNameLst>
                                          <p:attrName>style.visibility</p:attrName>
                                        </p:attrNameLst>
                                      </p:cBhvr>
                                      <p:to>
                                        <p:strVal val="hidden"/>
                                      </p:to>
                                    </p:set>
                                  </p:childTnLst>
                                </p:cTn>
                              </p:par>
                              <p:par>
                                <p:cTn id="134" presetID="12" presetClass="entr" presetSubtype="1" fill="hold" nodeType="withEffect">
                                  <p:stCondLst>
                                    <p:cond delay="18000"/>
                                  </p:stCondLst>
                                  <p:childTnLst>
                                    <p:set>
                                      <p:cBhvr>
                                        <p:cTn id="135" dur="1" fill="hold">
                                          <p:stCondLst>
                                            <p:cond delay="0"/>
                                          </p:stCondLst>
                                        </p:cTn>
                                        <p:tgtEl>
                                          <p:spTgt spid="59623"/>
                                        </p:tgtEl>
                                        <p:attrNameLst>
                                          <p:attrName>style.visibility</p:attrName>
                                        </p:attrNameLst>
                                      </p:cBhvr>
                                      <p:to>
                                        <p:strVal val="visible"/>
                                      </p:to>
                                    </p:set>
                                    <p:animEffect transition="in" filter="slide(fromTop)">
                                      <p:cBhvr>
                                        <p:cTn id="136" dur="500"/>
                                        <p:tgtEl>
                                          <p:spTgt spid="59623"/>
                                        </p:tgtEl>
                                      </p:cBhvr>
                                    </p:animEffect>
                                  </p:childTnLst>
                                </p:cTn>
                              </p:par>
                              <p:par>
                                <p:cTn id="137" presetID="12" presetClass="exit" presetSubtype="4" fill="hold" nodeType="withEffect">
                                  <p:stCondLst>
                                    <p:cond delay="19000"/>
                                  </p:stCondLst>
                                  <p:childTnLst>
                                    <p:animEffect transition="out" filter="slide(fromBottom)">
                                      <p:cBhvr>
                                        <p:cTn id="138" dur="500"/>
                                        <p:tgtEl>
                                          <p:spTgt spid="59623"/>
                                        </p:tgtEl>
                                      </p:cBhvr>
                                    </p:animEffect>
                                    <p:set>
                                      <p:cBhvr>
                                        <p:cTn id="139" dur="1" fill="hold">
                                          <p:stCondLst>
                                            <p:cond delay="499"/>
                                          </p:stCondLst>
                                        </p:cTn>
                                        <p:tgtEl>
                                          <p:spTgt spid="59623"/>
                                        </p:tgtEl>
                                        <p:attrNameLst>
                                          <p:attrName>style.visibility</p:attrName>
                                        </p:attrNameLst>
                                      </p:cBhvr>
                                      <p:to>
                                        <p:strVal val="hidden"/>
                                      </p:to>
                                    </p:set>
                                  </p:childTnLst>
                                </p:cTn>
                              </p:par>
                              <p:par>
                                <p:cTn id="140" presetID="12" presetClass="entr" presetSubtype="1" fill="hold" nodeType="withEffect">
                                  <p:stCondLst>
                                    <p:cond delay="19000"/>
                                  </p:stCondLst>
                                  <p:childTnLst>
                                    <p:set>
                                      <p:cBhvr>
                                        <p:cTn id="141" dur="1" fill="hold">
                                          <p:stCondLst>
                                            <p:cond delay="0"/>
                                          </p:stCondLst>
                                        </p:cTn>
                                        <p:tgtEl>
                                          <p:spTgt spid="59626"/>
                                        </p:tgtEl>
                                        <p:attrNameLst>
                                          <p:attrName>style.visibility</p:attrName>
                                        </p:attrNameLst>
                                      </p:cBhvr>
                                      <p:to>
                                        <p:strVal val="visible"/>
                                      </p:to>
                                    </p:set>
                                    <p:animEffect transition="in" filter="slide(fromTop)">
                                      <p:cBhvr>
                                        <p:cTn id="142" dur="500"/>
                                        <p:tgtEl>
                                          <p:spTgt spid="59626"/>
                                        </p:tgtEl>
                                      </p:cBhvr>
                                    </p:animEffect>
                                  </p:childTnLst>
                                </p:cTn>
                              </p:par>
                              <p:par>
                                <p:cTn id="143" presetID="12" presetClass="exit" presetSubtype="4" fill="hold" nodeType="withEffect">
                                  <p:stCondLst>
                                    <p:cond delay="20000"/>
                                  </p:stCondLst>
                                  <p:childTnLst>
                                    <p:animEffect transition="out" filter="slide(fromBottom)">
                                      <p:cBhvr>
                                        <p:cTn id="144" dur="500"/>
                                        <p:tgtEl>
                                          <p:spTgt spid="59626"/>
                                        </p:tgtEl>
                                      </p:cBhvr>
                                    </p:animEffect>
                                    <p:set>
                                      <p:cBhvr>
                                        <p:cTn id="145" dur="1" fill="hold">
                                          <p:stCondLst>
                                            <p:cond delay="499"/>
                                          </p:stCondLst>
                                        </p:cTn>
                                        <p:tgtEl>
                                          <p:spTgt spid="59626"/>
                                        </p:tgtEl>
                                        <p:attrNameLst>
                                          <p:attrName>style.visibility</p:attrName>
                                        </p:attrNameLst>
                                      </p:cBhvr>
                                      <p:to>
                                        <p:strVal val="hidden"/>
                                      </p:to>
                                    </p:set>
                                  </p:childTnLst>
                                </p:cTn>
                              </p:par>
                              <p:par>
                                <p:cTn id="146" presetID="12" presetClass="exit" presetSubtype="4" fill="hold" nodeType="withEffect">
                                  <p:stCondLst>
                                    <p:cond delay="20000"/>
                                  </p:stCondLst>
                                  <p:childTnLst>
                                    <p:animEffect transition="out" filter="slide(fromBottom)">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par>
                                <p:cTn id="149" presetID="12" presetClass="entr" presetSubtype="1" fill="hold" nodeType="withEffect">
                                  <p:stCondLst>
                                    <p:cond delay="20000"/>
                                  </p:stCondLst>
                                  <p:childTnLst>
                                    <p:set>
                                      <p:cBhvr>
                                        <p:cTn id="150" dur="1" fill="hold">
                                          <p:stCondLst>
                                            <p:cond delay="0"/>
                                          </p:stCondLst>
                                        </p:cTn>
                                        <p:tgtEl>
                                          <p:spTgt spid="59629"/>
                                        </p:tgtEl>
                                        <p:attrNameLst>
                                          <p:attrName>style.visibility</p:attrName>
                                        </p:attrNameLst>
                                      </p:cBhvr>
                                      <p:to>
                                        <p:strVal val="visible"/>
                                      </p:to>
                                    </p:set>
                                    <p:animEffect transition="in" filter="slide(fromTop)">
                                      <p:cBhvr>
                                        <p:cTn id="151" dur="500"/>
                                        <p:tgtEl>
                                          <p:spTgt spid="59629"/>
                                        </p:tgtEl>
                                      </p:cBhvr>
                                    </p:animEffect>
                                  </p:childTnLst>
                                </p:cTn>
                              </p:par>
                              <p:par>
                                <p:cTn id="152" presetID="12" presetClass="entr" presetSubtype="1" fill="hold" nodeType="withEffect">
                                  <p:stCondLst>
                                    <p:cond delay="20000"/>
                                  </p:stCondLst>
                                  <p:childTnLst>
                                    <p:set>
                                      <p:cBhvr>
                                        <p:cTn id="153" dur="1" fill="hold">
                                          <p:stCondLst>
                                            <p:cond delay="0"/>
                                          </p:stCondLst>
                                        </p:cTn>
                                        <p:tgtEl>
                                          <p:spTgt spid="59632"/>
                                        </p:tgtEl>
                                        <p:attrNameLst>
                                          <p:attrName>style.visibility</p:attrName>
                                        </p:attrNameLst>
                                      </p:cBhvr>
                                      <p:to>
                                        <p:strVal val="visible"/>
                                      </p:to>
                                    </p:set>
                                    <p:animEffect transition="in" filter="slide(fromTop)">
                                      <p:cBhvr>
                                        <p:cTn id="154" dur="500"/>
                                        <p:tgtEl>
                                          <p:spTgt spid="59632"/>
                                        </p:tgtEl>
                                      </p:cBhvr>
                                    </p:animEffect>
                                  </p:childTnLst>
                                </p:cTn>
                              </p:par>
                              <p:par>
                                <p:cTn id="155" presetID="12" presetClass="exit" presetSubtype="4" fill="hold" nodeType="withEffect">
                                  <p:stCondLst>
                                    <p:cond delay="21000"/>
                                  </p:stCondLst>
                                  <p:childTnLst>
                                    <p:animEffect transition="out" filter="slide(fromBottom)">
                                      <p:cBhvr>
                                        <p:cTn id="156" dur="500"/>
                                        <p:tgtEl>
                                          <p:spTgt spid="59632"/>
                                        </p:tgtEl>
                                      </p:cBhvr>
                                    </p:animEffect>
                                    <p:set>
                                      <p:cBhvr>
                                        <p:cTn id="157" dur="1" fill="hold">
                                          <p:stCondLst>
                                            <p:cond delay="499"/>
                                          </p:stCondLst>
                                        </p:cTn>
                                        <p:tgtEl>
                                          <p:spTgt spid="59632"/>
                                        </p:tgtEl>
                                        <p:attrNameLst>
                                          <p:attrName>style.visibility</p:attrName>
                                        </p:attrNameLst>
                                      </p:cBhvr>
                                      <p:to>
                                        <p:strVal val="hidden"/>
                                      </p:to>
                                    </p:set>
                                  </p:childTnLst>
                                </p:cTn>
                              </p:par>
                              <p:par>
                                <p:cTn id="158" presetID="12" presetClass="entr" presetSubtype="1" fill="hold" nodeType="withEffect">
                                  <p:stCondLst>
                                    <p:cond delay="21000"/>
                                  </p:stCondLst>
                                  <p:childTnLst>
                                    <p:set>
                                      <p:cBhvr>
                                        <p:cTn id="159" dur="1" fill="hold">
                                          <p:stCondLst>
                                            <p:cond delay="0"/>
                                          </p:stCondLst>
                                        </p:cTn>
                                        <p:tgtEl>
                                          <p:spTgt spid="59635"/>
                                        </p:tgtEl>
                                        <p:attrNameLst>
                                          <p:attrName>style.visibility</p:attrName>
                                        </p:attrNameLst>
                                      </p:cBhvr>
                                      <p:to>
                                        <p:strVal val="visible"/>
                                      </p:to>
                                    </p:set>
                                    <p:animEffect transition="in" filter="slide(fromTop)">
                                      <p:cBhvr>
                                        <p:cTn id="160" dur="500"/>
                                        <p:tgtEl>
                                          <p:spTgt spid="59635"/>
                                        </p:tgtEl>
                                      </p:cBhvr>
                                    </p:animEffect>
                                  </p:childTnLst>
                                </p:cTn>
                              </p:par>
                              <p:par>
                                <p:cTn id="161" presetID="12" presetClass="exit" presetSubtype="4" fill="hold" nodeType="withEffect">
                                  <p:stCondLst>
                                    <p:cond delay="22000"/>
                                  </p:stCondLst>
                                  <p:childTnLst>
                                    <p:animEffect transition="out" filter="slide(fromBottom)">
                                      <p:cBhvr>
                                        <p:cTn id="162" dur="500"/>
                                        <p:tgtEl>
                                          <p:spTgt spid="59635"/>
                                        </p:tgtEl>
                                      </p:cBhvr>
                                    </p:animEffect>
                                    <p:set>
                                      <p:cBhvr>
                                        <p:cTn id="163" dur="1" fill="hold">
                                          <p:stCondLst>
                                            <p:cond delay="499"/>
                                          </p:stCondLst>
                                        </p:cTn>
                                        <p:tgtEl>
                                          <p:spTgt spid="59635"/>
                                        </p:tgtEl>
                                        <p:attrNameLst>
                                          <p:attrName>style.visibility</p:attrName>
                                        </p:attrNameLst>
                                      </p:cBhvr>
                                      <p:to>
                                        <p:strVal val="hidden"/>
                                      </p:to>
                                    </p:set>
                                  </p:childTnLst>
                                </p:cTn>
                              </p:par>
                              <p:par>
                                <p:cTn id="164" presetID="12" presetClass="entr" presetSubtype="1" fill="hold" nodeType="withEffect">
                                  <p:stCondLst>
                                    <p:cond delay="22000"/>
                                  </p:stCondLst>
                                  <p:childTnLst>
                                    <p:set>
                                      <p:cBhvr>
                                        <p:cTn id="165" dur="1" fill="hold">
                                          <p:stCondLst>
                                            <p:cond delay="0"/>
                                          </p:stCondLst>
                                        </p:cTn>
                                        <p:tgtEl>
                                          <p:spTgt spid="59638"/>
                                        </p:tgtEl>
                                        <p:attrNameLst>
                                          <p:attrName>style.visibility</p:attrName>
                                        </p:attrNameLst>
                                      </p:cBhvr>
                                      <p:to>
                                        <p:strVal val="visible"/>
                                      </p:to>
                                    </p:set>
                                    <p:animEffect transition="in" filter="slide(fromTop)">
                                      <p:cBhvr>
                                        <p:cTn id="166" dur="500"/>
                                        <p:tgtEl>
                                          <p:spTgt spid="59638"/>
                                        </p:tgtEl>
                                      </p:cBhvr>
                                    </p:animEffect>
                                  </p:childTnLst>
                                </p:cTn>
                              </p:par>
                              <p:par>
                                <p:cTn id="167" presetID="12" presetClass="exit" presetSubtype="4" fill="hold" nodeType="withEffect">
                                  <p:stCondLst>
                                    <p:cond delay="23000"/>
                                  </p:stCondLst>
                                  <p:childTnLst>
                                    <p:animEffect transition="out" filter="slide(fromBottom)">
                                      <p:cBhvr>
                                        <p:cTn id="168" dur="500"/>
                                        <p:tgtEl>
                                          <p:spTgt spid="59638"/>
                                        </p:tgtEl>
                                      </p:cBhvr>
                                    </p:animEffect>
                                    <p:set>
                                      <p:cBhvr>
                                        <p:cTn id="169" dur="1" fill="hold">
                                          <p:stCondLst>
                                            <p:cond delay="499"/>
                                          </p:stCondLst>
                                        </p:cTn>
                                        <p:tgtEl>
                                          <p:spTgt spid="59638"/>
                                        </p:tgtEl>
                                        <p:attrNameLst>
                                          <p:attrName>style.visibility</p:attrName>
                                        </p:attrNameLst>
                                      </p:cBhvr>
                                      <p:to>
                                        <p:strVal val="hidden"/>
                                      </p:to>
                                    </p:set>
                                  </p:childTnLst>
                                </p:cTn>
                              </p:par>
                              <p:par>
                                <p:cTn id="170" presetID="12" presetClass="entr" presetSubtype="1" fill="hold" nodeType="withEffect">
                                  <p:stCondLst>
                                    <p:cond delay="23000"/>
                                  </p:stCondLst>
                                  <p:childTnLst>
                                    <p:set>
                                      <p:cBhvr>
                                        <p:cTn id="171" dur="1" fill="hold">
                                          <p:stCondLst>
                                            <p:cond delay="0"/>
                                          </p:stCondLst>
                                        </p:cTn>
                                        <p:tgtEl>
                                          <p:spTgt spid="59641"/>
                                        </p:tgtEl>
                                        <p:attrNameLst>
                                          <p:attrName>style.visibility</p:attrName>
                                        </p:attrNameLst>
                                      </p:cBhvr>
                                      <p:to>
                                        <p:strVal val="visible"/>
                                      </p:to>
                                    </p:set>
                                    <p:animEffect transition="in" filter="slide(fromTop)">
                                      <p:cBhvr>
                                        <p:cTn id="172" dur="500"/>
                                        <p:tgtEl>
                                          <p:spTgt spid="59641"/>
                                        </p:tgtEl>
                                      </p:cBhvr>
                                    </p:animEffect>
                                  </p:childTnLst>
                                </p:cTn>
                              </p:par>
                              <p:par>
                                <p:cTn id="173" presetID="12" presetClass="exit" presetSubtype="4" fill="hold" nodeType="withEffect">
                                  <p:stCondLst>
                                    <p:cond delay="24000"/>
                                  </p:stCondLst>
                                  <p:childTnLst>
                                    <p:animEffect transition="out" filter="slide(fromBottom)">
                                      <p:cBhvr>
                                        <p:cTn id="174" dur="500"/>
                                        <p:tgtEl>
                                          <p:spTgt spid="59641"/>
                                        </p:tgtEl>
                                      </p:cBhvr>
                                    </p:animEffect>
                                    <p:set>
                                      <p:cBhvr>
                                        <p:cTn id="175" dur="1" fill="hold">
                                          <p:stCondLst>
                                            <p:cond delay="499"/>
                                          </p:stCondLst>
                                        </p:cTn>
                                        <p:tgtEl>
                                          <p:spTgt spid="59641"/>
                                        </p:tgtEl>
                                        <p:attrNameLst>
                                          <p:attrName>style.visibility</p:attrName>
                                        </p:attrNameLst>
                                      </p:cBhvr>
                                      <p:to>
                                        <p:strVal val="hidden"/>
                                      </p:to>
                                    </p:set>
                                  </p:childTnLst>
                                </p:cTn>
                              </p:par>
                              <p:par>
                                <p:cTn id="176" presetID="12" presetClass="entr" presetSubtype="1" fill="hold" nodeType="withEffect">
                                  <p:stCondLst>
                                    <p:cond delay="24000"/>
                                  </p:stCondLst>
                                  <p:childTnLst>
                                    <p:set>
                                      <p:cBhvr>
                                        <p:cTn id="177" dur="1" fill="hold">
                                          <p:stCondLst>
                                            <p:cond delay="0"/>
                                          </p:stCondLst>
                                        </p:cTn>
                                        <p:tgtEl>
                                          <p:spTgt spid="59644"/>
                                        </p:tgtEl>
                                        <p:attrNameLst>
                                          <p:attrName>style.visibility</p:attrName>
                                        </p:attrNameLst>
                                      </p:cBhvr>
                                      <p:to>
                                        <p:strVal val="visible"/>
                                      </p:to>
                                    </p:set>
                                    <p:animEffect transition="in" filter="slide(fromTop)">
                                      <p:cBhvr>
                                        <p:cTn id="178" dur="500"/>
                                        <p:tgtEl>
                                          <p:spTgt spid="59644"/>
                                        </p:tgtEl>
                                      </p:cBhvr>
                                    </p:animEffect>
                                  </p:childTnLst>
                                </p:cTn>
                              </p:par>
                              <p:par>
                                <p:cTn id="179" presetID="12" presetClass="exit" presetSubtype="4" fill="hold" nodeType="withEffect">
                                  <p:stCondLst>
                                    <p:cond delay="25000"/>
                                  </p:stCondLst>
                                  <p:childTnLst>
                                    <p:animEffect transition="out" filter="slide(fromBottom)">
                                      <p:cBhvr>
                                        <p:cTn id="180" dur="500"/>
                                        <p:tgtEl>
                                          <p:spTgt spid="59644"/>
                                        </p:tgtEl>
                                      </p:cBhvr>
                                    </p:animEffect>
                                    <p:set>
                                      <p:cBhvr>
                                        <p:cTn id="181" dur="1" fill="hold">
                                          <p:stCondLst>
                                            <p:cond delay="499"/>
                                          </p:stCondLst>
                                        </p:cTn>
                                        <p:tgtEl>
                                          <p:spTgt spid="59644"/>
                                        </p:tgtEl>
                                        <p:attrNameLst>
                                          <p:attrName>style.visibility</p:attrName>
                                        </p:attrNameLst>
                                      </p:cBhvr>
                                      <p:to>
                                        <p:strVal val="hidden"/>
                                      </p:to>
                                    </p:set>
                                  </p:childTnLst>
                                </p:cTn>
                              </p:par>
                              <p:par>
                                <p:cTn id="182" presetID="12" presetClass="entr" presetSubtype="1" fill="hold" nodeType="withEffect">
                                  <p:stCondLst>
                                    <p:cond delay="25000"/>
                                  </p:stCondLst>
                                  <p:childTnLst>
                                    <p:set>
                                      <p:cBhvr>
                                        <p:cTn id="183" dur="1" fill="hold">
                                          <p:stCondLst>
                                            <p:cond delay="0"/>
                                          </p:stCondLst>
                                        </p:cTn>
                                        <p:tgtEl>
                                          <p:spTgt spid="59647"/>
                                        </p:tgtEl>
                                        <p:attrNameLst>
                                          <p:attrName>style.visibility</p:attrName>
                                        </p:attrNameLst>
                                      </p:cBhvr>
                                      <p:to>
                                        <p:strVal val="visible"/>
                                      </p:to>
                                    </p:set>
                                    <p:animEffect transition="in" filter="slide(fromTop)">
                                      <p:cBhvr>
                                        <p:cTn id="184" dur="500"/>
                                        <p:tgtEl>
                                          <p:spTgt spid="59647"/>
                                        </p:tgtEl>
                                      </p:cBhvr>
                                    </p:animEffect>
                                  </p:childTnLst>
                                </p:cTn>
                              </p:par>
                              <p:par>
                                <p:cTn id="185" presetID="12" presetClass="exit" presetSubtype="4" fill="hold" nodeType="withEffect">
                                  <p:stCondLst>
                                    <p:cond delay="26000"/>
                                  </p:stCondLst>
                                  <p:childTnLst>
                                    <p:animEffect transition="out" filter="slide(fromBottom)">
                                      <p:cBhvr>
                                        <p:cTn id="186" dur="500"/>
                                        <p:tgtEl>
                                          <p:spTgt spid="59647"/>
                                        </p:tgtEl>
                                      </p:cBhvr>
                                    </p:animEffect>
                                    <p:set>
                                      <p:cBhvr>
                                        <p:cTn id="187" dur="1" fill="hold">
                                          <p:stCondLst>
                                            <p:cond delay="499"/>
                                          </p:stCondLst>
                                        </p:cTn>
                                        <p:tgtEl>
                                          <p:spTgt spid="59647"/>
                                        </p:tgtEl>
                                        <p:attrNameLst>
                                          <p:attrName>style.visibility</p:attrName>
                                        </p:attrNameLst>
                                      </p:cBhvr>
                                      <p:to>
                                        <p:strVal val="hidden"/>
                                      </p:to>
                                    </p:set>
                                  </p:childTnLst>
                                </p:cTn>
                              </p:par>
                              <p:par>
                                <p:cTn id="188" presetID="12" presetClass="entr" presetSubtype="1" fill="hold" nodeType="withEffect">
                                  <p:stCondLst>
                                    <p:cond delay="26000"/>
                                  </p:stCondLst>
                                  <p:childTnLst>
                                    <p:set>
                                      <p:cBhvr>
                                        <p:cTn id="189" dur="1" fill="hold">
                                          <p:stCondLst>
                                            <p:cond delay="0"/>
                                          </p:stCondLst>
                                        </p:cTn>
                                        <p:tgtEl>
                                          <p:spTgt spid="59654"/>
                                        </p:tgtEl>
                                        <p:attrNameLst>
                                          <p:attrName>style.visibility</p:attrName>
                                        </p:attrNameLst>
                                      </p:cBhvr>
                                      <p:to>
                                        <p:strVal val="visible"/>
                                      </p:to>
                                    </p:set>
                                    <p:animEffect transition="in" filter="slide(fromTop)">
                                      <p:cBhvr>
                                        <p:cTn id="190" dur="500"/>
                                        <p:tgtEl>
                                          <p:spTgt spid="59654"/>
                                        </p:tgtEl>
                                      </p:cBhvr>
                                    </p:animEffect>
                                  </p:childTnLst>
                                </p:cTn>
                              </p:par>
                              <p:par>
                                <p:cTn id="191" presetID="12" presetClass="exit" presetSubtype="4" fill="hold" nodeType="withEffect">
                                  <p:stCondLst>
                                    <p:cond delay="27000"/>
                                  </p:stCondLst>
                                  <p:childTnLst>
                                    <p:animEffect transition="out" filter="slide(fromBottom)">
                                      <p:cBhvr>
                                        <p:cTn id="192" dur="500"/>
                                        <p:tgtEl>
                                          <p:spTgt spid="59654"/>
                                        </p:tgtEl>
                                      </p:cBhvr>
                                    </p:animEffect>
                                    <p:set>
                                      <p:cBhvr>
                                        <p:cTn id="193" dur="1" fill="hold">
                                          <p:stCondLst>
                                            <p:cond delay="499"/>
                                          </p:stCondLst>
                                        </p:cTn>
                                        <p:tgtEl>
                                          <p:spTgt spid="59654"/>
                                        </p:tgtEl>
                                        <p:attrNameLst>
                                          <p:attrName>style.visibility</p:attrName>
                                        </p:attrNameLst>
                                      </p:cBhvr>
                                      <p:to>
                                        <p:strVal val="hidden"/>
                                      </p:to>
                                    </p:set>
                                  </p:childTnLst>
                                </p:cTn>
                              </p:par>
                              <p:par>
                                <p:cTn id="194" presetID="12" presetClass="entr" presetSubtype="1" fill="hold" nodeType="withEffect">
                                  <p:stCondLst>
                                    <p:cond delay="27000"/>
                                  </p:stCondLst>
                                  <p:childTnLst>
                                    <p:set>
                                      <p:cBhvr>
                                        <p:cTn id="195" dur="1" fill="hold">
                                          <p:stCondLst>
                                            <p:cond delay="0"/>
                                          </p:stCondLst>
                                        </p:cTn>
                                        <p:tgtEl>
                                          <p:spTgt spid="59657"/>
                                        </p:tgtEl>
                                        <p:attrNameLst>
                                          <p:attrName>style.visibility</p:attrName>
                                        </p:attrNameLst>
                                      </p:cBhvr>
                                      <p:to>
                                        <p:strVal val="visible"/>
                                      </p:to>
                                    </p:set>
                                    <p:animEffect transition="in" filter="slide(fromTop)">
                                      <p:cBhvr>
                                        <p:cTn id="196" dur="500"/>
                                        <p:tgtEl>
                                          <p:spTgt spid="59657"/>
                                        </p:tgtEl>
                                      </p:cBhvr>
                                    </p:animEffect>
                                  </p:childTnLst>
                                </p:cTn>
                              </p:par>
                              <p:par>
                                <p:cTn id="197" presetID="12" presetClass="exit" presetSubtype="4" fill="hold" nodeType="withEffect">
                                  <p:stCondLst>
                                    <p:cond delay="28000"/>
                                  </p:stCondLst>
                                  <p:childTnLst>
                                    <p:animEffect transition="out" filter="slide(fromBottom)">
                                      <p:cBhvr>
                                        <p:cTn id="198" dur="500"/>
                                        <p:tgtEl>
                                          <p:spTgt spid="59657"/>
                                        </p:tgtEl>
                                      </p:cBhvr>
                                    </p:animEffect>
                                    <p:set>
                                      <p:cBhvr>
                                        <p:cTn id="199" dur="1" fill="hold">
                                          <p:stCondLst>
                                            <p:cond delay="499"/>
                                          </p:stCondLst>
                                        </p:cTn>
                                        <p:tgtEl>
                                          <p:spTgt spid="59657"/>
                                        </p:tgtEl>
                                        <p:attrNameLst>
                                          <p:attrName>style.visibility</p:attrName>
                                        </p:attrNameLst>
                                      </p:cBhvr>
                                      <p:to>
                                        <p:strVal val="hidden"/>
                                      </p:to>
                                    </p:set>
                                  </p:childTnLst>
                                </p:cTn>
                              </p:par>
                              <p:par>
                                <p:cTn id="200" presetID="12" presetClass="entr" presetSubtype="1" fill="hold" nodeType="withEffect">
                                  <p:stCondLst>
                                    <p:cond delay="28000"/>
                                  </p:stCondLst>
                                  <p:childTnLst>
                                    <p:set>
                                      <p:cBhvr>
                                        <p:cTn id="201" dur="1" fill="hold">
                                          <p:stCondLst>
                                            <p:cond delay="0"/>
                                          </p:stCondLst>
                                        </p:cTn>
                                        <p:tgtEl>
                                          <p:spTgt spid="59660"/>
                                        </p:tgtEl>
                                        <p:attrNameLst>
                                          <p:attrName>style.visibility</p:attrName>
                                        </p:attrNameLst>
                                      </p:cBhvr>
                                      <p:to>
                                        <p:strVal val="visible"/>
                                      </p:to>
                                    </p:set>
                                    <p:animEffect transition="in" filter="slide(fromTop)">
                                      <p:cBhvr>
                                        <p:cTn id="202" dur="500"/>
                                        <p:tgtEl>
                                          <p:spTgt spid="59660"/>
                                        </p:tgtEl>
                                      </p:cBhvr>
                                    </p:animEffect>
                                  </p:childTnLst>
                                </p:cTn>
                              </p:par>
                              <p:par>
                                <p:cTn id="203" presetID="12" presetClass="exit" presetSubtype="4" fill="hold" nodeType="withEffect">
                                  <p:stCondLst>
                                    <p:cond delay="29000"/>
                                  </p:stCondLst>
                                  <p:childTnLst>
                                    <p:animEffect transition="out" filter="slide(fromBottom)">
                                      <p:cBhvr>
                                        <p:cTn id="204" dur="500"/>
                                        <p:tgtEl>
                                          <p:spTgt spid="59660"/>
                                        </p:tgtEl>
                                      </p:cBhvr>
                                    </p:animEffect>
                                    <p:set>
                                      <p:cBhvr>
                                        <p:cTn id="205" dur="1" fill="hold">
                                          <p:stCondLst>
                                            <p:cond delay="499"/>
                                          </p:stCondLst>
                                        </p:cTn>
                                        <p:tgtEl>
                                          <p:spTgt spid="59660"/>
                                        </p:tgtEl>
                                        <p:attrNameLst>
                                          <p:attrName>style.visibility</p:attrName>
                                        </p:attrNameLst>
                                      </p:cBhvr>
                                      <p:to>
                                        <p:strVal val="hidden"/>
                                      </p:to>
                                    </p:set>
                                  </p:childTnLst>
                                </p:cTn>
                              </p:par>
                              <p:par>
                                <p:cTn id="206" presetID="12" presetClass="entr" presetSubtype="1" fill="hold" nodeType="withEffect">
                                  <p:stCondLst>
                                    <p:cond delay="29000"/>
                                  </p:stCondLst>
                                  <p:childTnLst>
                                    <p:set>
                                      <p:cBhvr>
                                        <p:cTn id="207" dur="1" fill="hold">
                                          <p:stCondLst>
                                            <p:cond delay="0"/>
                                          </p:stCondLst>
                                        </p:cTn>
                                        <p:tgtEl>
                                          <p:spTgt spid="59663"/>
                                        </p:tgtEl>
                                        <p:attrNameLst>
                                          <p:attrName>style.visibility</p:attrName>
                                        </p:attrNameLst>
                                      </p:cBhvr>
                                      <p:to>
                                        <p:strVal val="visible"/>
                                      </p:to>
                                    </p:set>
                                    <p:animEffect transition="in" filter="slide(fromTop)">
                                      <p:cBhvr>
                                        <p:cTn id="208" dur="500"/>
                                        <p:tgtEl>
                                          <p:spTgt spid="59663"/>
                                        </p:tgtEl>
                                      </p:cBhvr>
                                    </p:animEffect>
                                  </p:childTnLst>
                                </p:cTn>
                              </p:par>
                              <p:par>
                                <p:cTn id="209" presetID="12" presetClass="exit" presetSubtype="4" fill="hold" nodeType="withEffect">
                                  <p:stCondLst>
                                    <p:cond delay="30000"/>
                                  </p:stCondLst>
                                  <p:childTnLst>
                                    <p:animEffect transition="out" filter="slide(fromBottom)">
                                      <p:cBhvr>
                                        <p:cTn id="210" dur="500"/>
                                        <p:tgtEl>
                                          <p:spTgt spid="59629"/>
                                        </p:tgtEl>
                                      </p:cBhvr>
                                    </p:animEffect>
                                    <p:set>
                                      <p:cBhvr>
                                        <p:cTn id="211" dur="1" fill="hold">
                                          <p:stCondLst>
                                            <p:cond delay="499"/>
                                          </p:stCondLst>
                                        </p:cTn>
                                        <p:tgtEl>
                                          <p:spTgt spid="59629"/>
                                        </p:tgtEl>
                                        <p:attrNameLst>
                                          <p:attrName>style.visibility</p:attrName>
                                        </p:attrNameLst>
                                      </p:cBhvr>
                                      <p:to>
                                        <p:strVal val="hidden"/>
                                      </p:to>
                                    </p:set>
                                  </p:childTnLst>
                                </p:cTn>
                              </p:par>
                              <p:par>
                                <p:cTn id="212" presetID="12" presetClass="entr" presetSubtype="1" fill="hold" nodeType="withEffect">
                                  <p:stCondLst>
                                    <p:cond delay="30000"/>
                                  </p:stCondLst>
                                  <p:childTnLst>
                                    <p:set>
                                      <p:cBhvr>
                                        <p:cTn id="213" dur="1" fill="hold">
                                          <p:stCondLst>
                                            <p:cond delay="0"/>
                                          </p:stCondLst>
                                        </p:cTn>
                                        <p:tgtEl>
                                          <p:spTgt spid="59664"/>
                                        </p:tgtEl>
                                        <p:attrNameLst>
                                          <p:attrName>style.visibility</p:attrName>
                                        </p:attrNameLst>
                                      </p:cBhvr>
                                      <p:to>
                                        <p:strVal val="visible"/>
                                      </p:to>
                                    </p:set>
                                    <p:animEffect transition="in" filter="slide(fromTop)">
                                      <p:cBhvr>
                                        <p:cTn id="214" dur="500"/>
                                        <p:tgtEl>
                                          <p:spTgt spid="59664"/>
                                        </p:tgtEl>
                                      </p:cBhvr>
                                    </p:animEffect>
                                  </p:childTnLst>
                                </p:cTn>
                              </p:par>
                              <p:par>
                                <p:cTn id="215" presetID="12" presetClass="exit" presetSubtype="4" fill="hold" nodeType="withEffect">
                                  <p:stCondLst>
                                    <p:cond delay="30000"/>
                                  </p:stCondLst>
                                  <p:childTnLst>
                                    <p:animEffect transition="out" filter="slide(fromBottom)">
                                      <p:cBhvr>
                                        <p:cTn id="216" dur="500"/>
                                        <p:tgtEl>
                                          <p:spTgt spid="59663"/>
                                        </p:tgtEl>
                                      </p:cBhvr>
                                    </p:animEffect>
                                    <p:set>
                                      <p:cBhvr>
                                        <p:cTn id="217" dur="1" fill="hold">
                                          <p:stCondLst>
                                            <p:cond delay="499"/>
                                          </p:stCondLst>
                                        </p:cTn>
                                        <p:tgtEl>
                                          <p:spTgt spid="59663"/>
                                        </p:tgtEl>
                                        <p:attrNameLst>
                                          <p:attrName>style.visibility</p:attrName>
                                        </p:attrNameLst>
                                      </p:cBhvr>
                                      <p:to>
                                        <p:strVal val="hidden"/>
                                      </p:to>
                                    </p:set>
                                  </p:childTnLst>
                                </p:cTn>
                              </p:par>
                              <p:par>
                                <p:cTn id="218" presetID="12" presetClass="entr" presetSubtype="1" fill="hold" nodeType="withEffect">
                                  <p:stCondLst>
                                    <p:cond delay="30000"/>
                                  </p:stCondLst>
                                  <p:childTnLst>
                                    <p:set>
                                      <p:cBhvr>
                                        <p:cTn id="219" dur="1" fill="hold">
                                          <p:stCondLst>
                                            <p:cond delay="0"/>
                                          </p:stCondLst>
                                        </p:cTn>
                                        <p:tgtEl>
                                          <p:spTgt spid="59688"/>
                                        </p:tgtEl>
                                        <p:attrNameLst>
                                          <p:attrName>style.visibility</p:attrName>
                                        </p:attrNameLst>
                                      </p:cBhvr>
                                      <p:to>
                                        <p:strVal val="visible"/>
                                      </p:to>
                                    </p:set>
                                    <p:animEffect transition="in" filter="slide(fromTop)">
                                      <p:cBhvr>
                                        <p:cTn id="220" dur="500"/>
                                        <p:tgtEl>
                                          <p:spTgt spid="59688"/>
                                        </p:tgtEl>
                                      </p:cBhvr>
                                    </p:animEffect>
                                  </p:childTnLst>
                                </p:cTn>
                              </p:par>
                              <p:par>
                                <p:cTn id="221" presetID="12" presetClass="exit" presetSubtype="4" fill="hold" nodeType="withEffect">
                                  <p:stCondLst>
                                    <p:cond delay="31000"/>
                                  </p:stCondLst>
                                  <p:childTnLst>
                                    <p:animEffect transition="out" filter="slide(fromBottom)">
                                      <p:cBhvr>
                                        <p:cTn id="222" dur="500"/>
                                        <p:tgtEl>
                                          <p:spTgt spid="59664"/>
                                        </p:tgtEl>
                                      </p:cBhvr>
                                    </p:animEffect>
                                    <p:set>
                                      <p:cBhvr>
                                        <p:cTn id="223" dur="1" fill="hold">
                                          <p:stCondLst>
                                            <p:cond delay="499"/>
                                          </p:stCondLst>
                                        </p:cTn>
                                        <p:tgtEl>
                                          <p:spTgt spid="59664"/>
                                        </p:tgtEl>
                                        <p:attrNameLst>
                                          <p:attrName>style.visibility</p:attrName>
                                        </p:attrNameLst>
                                      </p:cBhvr>
                                      <p:to>
                                        <p:strVal val="hidden"/>
                                      </p:to>
                                    </p:set>
                                  </p:childTnLst>
                                </p:cTn>
                              </p:par>
                              <p:par>
                                <p:cTn id="224" presetID="12" presetClass="entr" presetSubtype="1" fill="hold" nodeType="withEffect">
                                  <p:stCondLst>
                                    <p:cond delay="31000"/>
                                  </p:stCondLst>
                                  <p:childTnLst>
                                    <p:set>
                                      <p:cBhvr>
                                        <p:cTn id="225" dur="1" fill="hold">
                                          <p:stCondLst>
                                            <p:cond delay="0"/>
                                          </p:stCondLst>
                                        </p:cTn>
                                        <p:tgtEl>
                                          <p:spTgt spid="59665"/>
                                        </p:tgtEl>
                                        <p:attrNameLst>
                                          <p:attrName>style.visibility</p:attrName>
                                        </p:attrNameLst>
                                      </p:cBhvr>
                                      <p:to>
                                        <p:strVal val="visible"/>
                                      </p:to>
                                    </p:set>
                                    <p:animEffect transition="in" filter="slide(fromTop)">
                                      <p:cBhvr>
                                        <p:cTn id="226" dur="500"/>
                                        <p:tgtEl>
                                          <p:spTgt spid="59665"/>
                                        </p:tgtEl>
                                      </p:cBhvr>
                                    </p:animEffect>
                                  </p:childTnLst>
                                </p:cTn>
                              </p:par>
                              <p:par>
                                <p:cTn id="227" presetID="12" presetClass="exit" presetSubtype="4" fill="hold" nodeType="withEffect">
                                  <p:stCondLst>
                                    <p:cond delay="32000"/>
                                  </p:stCondLst>
                                  <p:childTnLst>
                                    <p:animEffect transition="out" filter="slide(fromBottom)">
                                      <p:cBhvr>
                                        <p:cTn id="228" dur="500"/>
                                        <p:tgtEl>
                                          <p:spTgt spid="59665"/>
                                        </p:tgtEl>
                                      </p:cBhvr>
                                    </p:animEffect>
                                    <p:set>
                                      <p:cBhvr>
                                        <p:cTn id="229" dur="1" fill="hold">
                                          <p:stCondLst>
                                            <p:cond delay="499"/>
                                          </p:stCondLst>
                                        </p:cTn>
                                        <p:tgtEl>
                                          <p:spTgt spid="59665"/>
                                        </p:tgtEl>
                                        <p:attrNameLst>
                                          <p:attrName>style.visibility</p:attrName>
                                        </p:attrNameLst>
                                      </p:cBhvr>
                                      <p:to>
                                        <p:strVal val="hidden"/>
                                      </p:to>
                                    </p:set>
                                  </p:childTnLst>
                                </p:cTn>
                              </p:par>
                              <p:par>
                                <p:cTn id="230" presetID="12" presetClass="entr" presetSubtype="1" fill="hold" nodeType="withEffect">
                                  <p:stCondLst>
                                    <p:cond delay="32000"/>
                                  </p:stCondLst>
                                  <p:childTnLst>
                                    <p:set>
                                      <p:cBhvr>
                                        <p:cTn id="231" dur="1" fill="hold">
                                          <p:stCondLst>
                                            <p:cond delay="0"/>
                                          </p:stCondLst>
                                        </p:cTn>
                                        <p:tgtEl>
                                          <p:spTgt spid="59669"/>
                                        </p:tgtEl>
                                        <p:attrNameLst>
                                          <p:attrName>style.visibility</p:attrName>
                                        </p:attrNameLst>
                                      </p:cBhvr>
                                      <p:to>
                                        <p:strVal val="visible"/>
                                      </p:to>
                                    </p:set>
                                    <p:animEffect transition="in" filter="slide(fromTop)">
                                      <p:cBhvr>
                                        <p:cTn id="232" dur="500"/>
                                        <p:tgtEl>
                                          <p:spTgt spid="59669"/>
                                        </p:tgtEl>
                                      </p:cBhvr>
                                    </p:animEffect>
                                  </p:childTnLst>
                                </p:cTn>
                              </p:par>
                              <p:par>
                                <p:cTn id="233" presetID="12" presetClass="exit" presetSubtype="4" fill="hold" nodeType="withEffect">
                                  <p:stCondLst>
                                    <p:cond delay="33000"/>
                                  </p:stCondLst>
                                  <p:childTnLst>
                                    <p:animEffect transition="out" filter="slide(fromBottom)">
                                      <p:cBhvr>
                                        <p:cTn id="234" dur="500"/>
                                        <p:tgtEl>
                                          <p:spTgt spid="59669"/>
                                        </p:tgtEl>
                                      </p:cBhvr>
                                    </p:animEffect>
                                    <p:set>
                                      <p:cBhvr>
                                        <p:cTn id="235" dur="1" fill="hold">
                                          <p:stCondLst>
                                            <p:cond delay="499"/>
                                          </p:stCondLst>
                                        </p:cTn>
                                        <p:tgtEl>
                                          <p:spTgt spid="59669"/>
                                        </p:tgtEl>
                                        <p:attrNameLst>
                                          <p:attrName>style.visibility</p:attrName>
                                        </p:attrNameLst>
                                      </p:cBhvr>
                                      <p:to>
                                        <p:strVal val="hidden"/>
                                      </p:to>
                                    </p:set>
                                  </p:childTnLst>
                                </p:cTn>
                              </p:par>
                              <p:par>
                                <p:cTn id="236" presetID="12" presetClass="entr" presetSubtype="1" fill="hold" nodeType="withEffect">
                                  <p:stCondLst>
                                    <p:cond delay="33000"/>
                                  </p:stCondLst>
                                  <p:childTnLst>
                                    <p:set>
                                      <p:cBhvr>
                                        <p:cTn id="237" dur="1" fill="hold">
                                          <p:stCondLst>
                                            <p:cond delay="0"/>
                                          </p:stCondLst>
                                        </p:cTn>
                                        <p:tgtEl>
                                          <p:spTgt spid="59670"/>
                                        </p:tgtEl>
                                        <p:attrNameLst>
                                          <p:attrName>style.visibility</p:attrName>
                                        </p:attrNameLst>
                                      </p:cBhvr>
                                      <p:to>
                                        <p:strVal val="visible"/>
                                      </p:to>
                                    </p:set>
                                    <p:animEffect transition="in" filter="slide(fromTop)">
                                      <p:cBhvr>
                                        <p:cTn id="238" dur="500"/>
                                        <p:tgtEl>
                                          <p:spTgt spid="59670"/>
                                        </p:tgtEl>
                                      </p:cBhvr>
                                    </p:animEffect>
                                  </p:childTnLst>
                                </p:cTn>
                              </p:par>
                              <p:par>
                                <p:cTn id="239" presetID="12" presetClass="exit" presetSubtype="4" fill="hold" nodeType="withEffect">
                                  <p:stCondLst>
                                    <p:cond delay="34000"/>
                                  </p:stCondLst>
                                  <p:childTnLst>
                                    <p:animEffect transition="out" filter="slide(fromBottom)">
                                      <p:cBhvr>
                                        <p:cTn id="240" dur="500"/>
                                        <p:tgtEl>
                                          <p:spTgt spid="59670"/>
                                        </p:tgtEl>
                                      </p:cBhvr>
                                    </p:animEffect>
                                    <p:set>
                                      <p:cBhvr>
                                        <p:cTn id="241" dur="1" fill="hold">
                                          <p:stCondLst>
                                            <p:cond delay="499"/>
                                          </p:stCondLst>
                                        </p:cTn>
                                        <p:tgtEl>
                                          <p:spTgt spid="59670"/>
                                        </p:tgtEl>
                                        <p:attrNameLst>
                                          <p:attrName>style.visibility</p:attrName>
                                        </p:attrNameLst>
                                      </p:cBhvr>
                                      <p:to>
                                        <p:strVal val="hidden"/>
                                      </p:to>
                                    </p:set>
                                  </p:childTnLst>
                                </p:cTn>
                              </p:par>
                              <p:par>
                                <p:cTn id="242" presetID="12" presetClass="entr" presetSubtype="1" fill="hold" nodeType="withEffect">
                                  <p:stCondLst>
                                    <p:cond delay="34000"/>
                                  </p:stCondLst>
                                  <p:childTnLst>
                                    <p:set>
                                      <p:cBhvr>
                                        <p:cTn id="243" dur="1" fill="hold">
                                          <p:stCondLst>
                                            <p:cond delay="0"/>
                                          </p:stCondLst>
                                        </p:cTn>
                                        <p:tgtEl>
                                          <p:spTgt spid="59674"/>
                                        </p:tgtEl>
                                        <p:attrNameLst>
                                          <p:attrName>style.visibility</p:attrName>
                                        </p:attrNameLst>
                                      </p:cBhvr>
                                      <p:to>
                                        <p:strVal val="visible"/>
                                      </p:to>
                                    </p:set>
                                    <p:animEffect transition="in" filter="slide(fromTop)">
                                      <p:cBhvr>
                                        <p:cTn id="244" dur="500"/>
                                        <p:tgtEl>
                                          <p:spTgt spid="59674"/>
                                        </p:tgtEl>
                                      </p:cBhvr>
                                    </p:animEffect>
                                  </p:childTnLst>
                                </p:cTn>
                              </p:par>
                              <p:par>
                                <p:cTn id="245" presetID="12" presetClass="exit" presetSubtype="4" fill="hold" nodeType="withEffect">
                                  <p:stCondLst>
                                    <p:cond delay="35000"/>
                                  </p:stCondLst>
                                  <p:childTnLst>
                                    <p:animEffect transition="out" filter="slide(fromBottom)">
                                      <p:cBhvr>
                                        <p:cTn id="246" dur="500"/>
                                        <p:tgtEl>
                                          <p:spTgt spid="59674"/>
                                        </p:tgtEl>
                                      </p:cBhvr>
                                    </p:animEffect>
                                    <p:set>
                                      <p:cBhvr>
                                        <p:cTn id="247" dur="1" fill="hold">
                                          <p:stCondLst>
                                            <p:cond delay="499"/>
                                          </p:stCondLst>
                                        </p:cTn>
                                        <p:tgtEl>
                                          <p:spTgt spid="59674"/>
                                        </p:tgtEl>
                                        <p:attrNameLst>
                                          <p:attrName>style.visibility</p:attrName>
                                        </p:attrNameLst>
                                      </p:cBhvr>
                                      <p:to>
                                        <p:strVal val="hidden"/>
                                      </p:to>
                                    </p:set>
                                  </p:childTnLst>
                                </p:cTn>
                              </p:par>
                              <p:par>
                                <p:cTn id="248" presetID="12" presetClass="entr" presetSubtype="1" fill="hold" nodeType="withEffect">
                                  <p:stCondLst>
                                    <p:cond delay="35000"/>
                                  </p:stCondLst>
                                  <p:childTnLst>
                                    <p:set>
                                      <p:cBhvr>
                                        <p:cTn id="249" dur="1" fill="hold">
                                          <p:stCondLst>
                                            <p:cond delay="0"/>
                                          </p:stCondLst>
                                        </p:cTn>
                                        <p:tgtEl>
                                          <p:spTgt spid="59675"/>
                                        </p:tgtEl>
                                        <p:attrNameLst>
                                          <p:attrName>style.visibility</p:attrName>
                                        </p:attrNameLst>
                                      </p:cBhvr>
                                      <p:to>
                                        <p:strVal val="visible"/>
                                      </p:to>
                                    </p:set>
                                    <p:animEffect transition="in" filter="slide(fromTop)">
                                      <p:cBhvr>
                                        <p:cTn id="250" dur="500"/>
                                        <p:tgtEl>
                                          <p:spTgt spid="59675"/>
                                        </p:tgtEl>
                                      </p:cBhvr>
                                    </p:animEffect>
                                  </p:childTnLst>
                                </p:cTn>
                              </p:par>
                              <p:par>
                                <p:cTn id="251" presetID="12" presetClass="exit" presetSubtype="4" fill="hold" nodeType="withEffect">
                                  <p:stCondLst>
                                    <p:cond delay="36000"/>
                                  </p:stCondLst>
                                  <p:childTnLst>
                                    <p:animEffect transition="out" filter="slide(fromBottom)">
                                      <p:cBhvr>
                                        <p:cTn id="252" dur="500"/>
                                        <p:tgtEl>
                                          <p:spTgt spid="59675"/>
                                        </p:tgtEl>
                                      </p:cBhvr>
                                    </p:animEffect>
                                    <p:set>
                                      <p:cBhvr>
                                        <p:cTn id="253" dur="1" fill="hold">
                                          <p:stCondLst>
                                            <p:cond delay="499"/>
                                          </p:stCondLst>
                                        </p:cTn>
                                        <p:tgtEl>
                                          <p:spTgt spid="59675"/>
                                        </p:tgtEl>
                                        <p:attrNameLst>
                                          <p:attrName>style.visibility</p:attrName>
                                        </p:attrNameLst>
                                      </p:cBhvr>
                                      <p:to>
                                        <p:strVal val="hidden"/>
                                      </p:to>
                                    </p:set>
                                  </p:childTnLst>
                                </p:cTn>
                              </p:par>
                              <p:par>
                                <p:cTn id="254" presetID="12" presetClass="entr" presetSubtype="1" fill="hold" nodeType="withEffect">
                                  <p:stCondLst>
                                    <p:cond delay="36000"/>
                                  </p:stCondLst>
                                  <p:childTnLst>
                                    <p:set>
                                      <p:cBhvr>
                                        <p:cTn id="255" dur="1" fill="hold">
                                          <p:stCondLst>
                                            <p:cond delay="0"/>
                                          </p:stCondLst>
                                        </p:cTn>
                                        <p:tgtEl>
                                          <p:spTgt spid="59679"/>
                                        </p:tgtEl>
                                        <p:attrNameLst>
                                          <p:attrName>style.visibility</p:attrName>
                                        </p:attrNameLst>
                                      </p:cBhvr>
                                      <p:to>
                                        <p:strVal val="visible"/>
                                      </p:to>
                                    </p:set>
                                    <p:animEffect transition="in" filter="slide(fromTop)">
                                      <p:cBhvr>
                                        <p:cTn id="256" dur="500"/>
                                        <p:tgtEl>
                                          <p:spTgt spid="59679"/>
                                        </p:tgtEl>
                                      </p:cBhvr>
                                    </p:animEffect>
                                  </p:childTnLst>
                                </p:cTn>
                              </p:par>
                              <p:par>
                                <p:cTn id="257" presetID="12" presetClass="exit" presetSubtype="4" fill="hold" nodeType="withEffect">
                                  <p:stCondLst>
                                    <p:cond delay="37000"/>
                                  </p:stCondLst>
                                  <p:childTnLst>
                                    <p:animEffect transition="out" filter="slide(fromBottom)">
                                      <p:cBhvr>
                                        <p:cTn id="258" dur="500"/>
                                        <p:tgtEl>
                                          <p:spTgt spid="59679"/>
                                        </p:tgtEl>
                                      </p:cBhvr>
                                    </p:animEffect>
                                    <p:set>
                                      <p:cBhvr>
                                        <p:cTn id="259" dur="1" fill="hold">
                                          <p:stCondLst>
                                            <p:cond delay="499"/>
                                          </p:stCondLst>
                                        </p:cTn>
                                        <p:tgtEl>
                                          <p:spTgt spid="59679"/>
                                        </p:tgtEl>
                                        <p:attrNameLst>
                                          <p:attrName>style.visibility</p:attrName>
                                        </p:attrNameLst>
                                      </p:cBhvr>
                                      <p:to>
                                        <p:strVal val="hidden"/>
                                      </p:to>
                                    </p:set>
                                  </p:childTnLst>
                                </p:cTn>
                              </p:par>
                              <p:par>
                                <p:cTn id="260" presetID="12" presetClass="entr" presetSubtype="1" fill="hold" nodeType="withEffect">
                                  <p:stCondLst>
                                    <p:cond delay="37000"/>
                                  </p:stCondLst>
                                  <p:childTnLst>
                                    <p:set>
                                      <p:cBhvr>
                                        <p:cTn id="261" dur="1" fill="hold">
                                          <p:stCondLst>
                                            <p:cond delay="0"/>
                                          </p:stCondLst>
                                        </p:cTn>
                                        <p:tgtEl>
                                          <p:spTgt spid="59680"/>
                                        </p:tgtEl>
                                        <p:attrNameLst>
                                          <p:attrName>style.visibility</p:attrName>
                                        </p:attrNameLst>
                                      </p:cBhvr>
                                      <p:to>
                                        <p:strVal val="visible"/>
                                      </p:to>
                                    </p:set>
                                    <p:animEffect transition="in" filter="slide(fromTop)">
                                      <p:cBhvr>
                                        <p:cTn id="262" dur="500"/>
                                        <p:tgtEl>
                                          <p:spTgt spid="59680"/>
                                        </p:tgtEl>
                                      </p:cBhvr>
                                    </p:animEffect>
                                  </p:childTnLst>
                                </p:cTn>
                              </p:par>
                              <p:par>
                                <p:cTn id="263" presetID="12" presetClass="exit" presetSubtype="4" fill="hold" nodeType="withEffect">
                                  <p:stCondLst>
                                    <p:cond delay="38000"/>
                                  </p:stCondLst>
                                  <p:childTnLst>
                                    <p:animEffect transition="out" filter="slide(fromBottom)">
                                      <p:cBhvr>
                                        <p:cTn id="264" dur="500"/>
                                        <p:tgtEl>
                                          <p:spTgt spid="59680"/>
                                        </p:tgtEl>
                                      </p:cBhvr>
                                    </p:animEffect>
                                    <p:set>
                                      <p:cBhvr>
                                        <p:cTn id="265" dur="1" fill="hold">
                                          <p:stCondLst>
                                            <p:cond delay="499"/>
                                          </p:stCondLst>
                                        </p:cTn>
                                        <p:tgtEl>
                                          <p:spTgt spid="59680"/>
                                        </p:tgtEl>
                                        <p:attrNameLst>
                                          <p:attrName>style.visibility</p:attrName>
                                        </p:attrNameLst>
                                      </p:cBhvr>
                                      <p:to>
                                        <p:strVal val="hidden"/>
                                      </p:to>
                                    </p:set>
                                  </p:childTnLst>
                                </p:cTn>
                              </p:par>
                              <p:par>
                                <p:cTn id="266" presetID="12" presetClass="entr" presetSubtype="1" fill="hold" nodeType="withEffect">
                                  <p:stCondLst>
                                    <p:cond delay="38000"/>
                                  </p:stCondLst>
                                  <p:childTnLst>
                                    <p:set>
                                      <p:cBhvr>
                                        <p:cTn id="267" dur="1" fill="hold">
                                          <p:stCondLst>
                                            <p:cond delay="0"/>
                                          </p:stCondLst>
                                        </p:cTn>
                                        <p:tgtEl>
                                          <p:spTgt spid="59686"/>
                                        </p:tgtEl>
                                        <p:attrNameLst>
                                          <p:attrName>style.visibility</p:attrName>
                                        </p:attrNameLst>
                                      </p:cBhvr>
                                      <p:to>
                                        <p:strVal val="visible"/>
                                      </p:to>
                                    </p:set>
                                    <p:animEffect transition="in" filter="slide(fromTop)">
                                      <p:cBhvr>
                                        <p:cTn id="268" dur="500"/>
                                        <p:tgtEl>
                                          <p:spTgt spid="59686"/>
                                        </p:tgtEl>
                                      </p:cBhvr>
                                    </p:animEffect>
                                  </p:childTnLst>
                                </p:cTn>
                              </p:par>
                              <p:par>
                                <p:cTn id="269" presetID="12" presetClass="exit" presetSubtype="4" fill="hold" nodeType="withEffect">
                                  <p:stCondLst>
                                    <p:cond delay="39000"/>
                                  </p:stCondLst>
                                  <p:childTnLst>
                                    <p:animEffect transition="out" filter="slide(fromBottom)">
                                      <p:cBhvr>
                                        <p:cTn id="270" dur="500"/>
                                        <p:tgtEl>
                                          <p:spTgt spid="59686"/>
                                        </p:tgtEl>
                                      </p:cBhvr>
                                    </p:animEffect>
                                    <p:set>
                                      <p:cBhvr>
                                        <p:cTn id="271" dur="1" fill="hold">
                                          <p:stCondLst>
                                            <p:cond delay="499"/>
                                          </p:stCondLst>
                                        </p:cTn>
                                        <p:tgtEl>
                                          <p:spTgt spid="59686"/>
                                        </p:tgtEl>
                                        <p:attrNameLst>
                                          <p:attrName>style.visibility</p:attrName>
                                        </p:attrNameLst>
                                      </p:cBhvr>
                                      <p:to>
                                        <p:strVal val="hidden"/>
                                      </p:to>
                                    </p:set>
                                  </p:childTnLst>
                                </p:cTn>
                              </p:par>
                              <p:par>
                                <p:cTn id="272" presetID="12" presetClass="entr" presetSubtype="1" fill="hold" nodeType="withEffect">
                                  <p:stCondLst>
                                    <p:cond delay="39000"/>
                                  </p:stCondLst>
                                  <p:childTnLst>
                                    <p:set>
                                      <p:cBhvr>
                                        <p:cTn id="273" dur="1" fill="hold">
                                          <p:stCondLst>
                                            <p:cond delay="0"/>
                                          </p:stCondLst>
                                        </p:cTn>
                                        <p:tgtEl>
                                          <p:spTgt spid="59687"/>
                                        </p:tgtEl>
                                        <p:attrNameLst>
                                          <p:attrName>style.visibility</p:attrName>
                                        </p:attrNameLst>
                                      </p:cBhvr>
                                      <p:to>
                                        <p:strVal val="visible"/>
                                      </p:to>
                                    </p:set>
                                    <p:animEffect transition="in" filter="slide(fromTop)">
                                      <p:cBhvr>
                                        <p:cTn id="274" dur="500"/>
                                        <p:tgtEl>
                                          <p:spTgt spid="59687"/>
                                        </p:tgtEl>
                                      </p:cBhvr>
                                    </p:animEffect>
                                  </p:childTnLst>
                                </p:cTn>
                              </p:par>
                              <p:par>
                                <p:cTn id="275" presetID="12" presetClass="exit" presetSubtype="4" fill="hold" nodeType="withEffect">
                                  <p:stCondLst>
                                    <p:cond delay="40000"/>
                                  </p:stCondLst>
                                  <p:childTnLst>
                                    <p:animEffect transition="out" filter="slide(fromBottom)">
                                      <p:cBhvr>
                                        <p:cTn id="276" dur="500"/>
                                        <p:tgtEl>
                                          <p:spTgt spid="59687"/>
                                        </p:tgtEl>
                                      </p:cBhvr>
                                    </p:animEffect>
                                    <p:set>
                                      <p:cBhvr>
                                        <p:cTn id="277" dur="1" fill="hold">
                                          <p:stCondLst>
                                            <p:cond delay="499"/>
                                          </p:stCondLst>
                                        </p:cTn>
                                        <p:tgtEl>
                                          <p:spTgt spid="59687"/>
                                        </p:tgtEl>
                                        <p:attrNameLst>
                                          <p:attrName>style.visibility</p:attrName>
                                        </p:attrNameLst>
                                      </p:cBhvr>
                                      <p:to>
                                        <p:strVal val="hidden"/>
                                      </p:to>
                                    </p:set>
                                  </p:childTnLst>
                                </p:cTn>
                              </p:par>
                              <p:par>
                                <p:cTn id="278" presetID="12" presetClass="entr" presetSubtype="1" fill="hold" nodeType="withEffect">
                                  <p:stCondLst>
                                    <p:cond delay="40000"/>
                                  </p:stCondLst>
                                  <p:childTnLst>
                                    <p:set>
                                      <p:cBhvr>
                                        <p:cTn id="279" dur="1" fill="hold">
                                          <p:stCondLst>
                                            <p:cond delay="0"/>
                                          </p:stCondLst>
                                        </p:cTn>
                                        <p:tgtEl>
                                          <p:spTgt spid="59689"/>
                                        </p:tgtEl>
                                        <p:attrNameLst>
                                          <p:attrName>style.visibility</p:attrName>
                                        </p:attrNameLst>
                                      </p:cBhvr>
                                      <p:to>
                                        <p:strVal val="visible"/>
                                      </p:to>
                                    </p:set>
                                    <p:animEffect transition="in" filter="slide(fromTop)">
                                      <p:cBhvr>
                                        <p:cTn id="280" dur="500"/>
                                        <p:tgtEl>
                                          <p:spTgt spid="59689"/>
                                        </p:tgtEl>
                                      </p:cBhvr>
                                    </p:animEffect>
                                  </p:childTnLst>
                                </p:cTn>
                              </p:par>
                              <p:par>
                                <p:cTn id="281" presetID="12" presetClass="exit" presetSubtype="4" fill="hold" nodeType="withEffect">
                                  <p:stCondLst>
                                    <p:cond delay="40000"/>
                                  </p:stCondLst>
                                  <p:childTnLst>
                                    <p:animEffect transition="out" filter="slide(fromBottom)">
                                      <p:cBhvr>
                                        <p:cTn id="282" dur="500"/>
                                        <p:tgtEl>
                                          <p:spTgt spid="59688"/>
                                        </p:tgtEl>
                                      </p:cBhvr>
                                    </p:animEffect>
                                    <p:set>
                                      <p:cBhvr>
                                        <p:cTn id="283" dur="1" fill="hold">
                                          <p:stCondLst>
                                            <p:cond delay="499"/>
                                          </p:stCondLst>
                                        </p:cTn>
                                        <p:tgtEl>
                                          <p:spTgt spid="59688"/>
                                        </p:tgtEl>
                                        <p:attrNameLst>
                                          <p:attrName>style.visibility</p:attrName>
                                        </p:attrNameLst>
                                      </p:cBhvr>
                                      <p:to>
                                        <p:strVal val="hidden"/>
                                      </p:to>
                                    </p:set>
                                  </p:childTnLst>
                                </p:cTn>
                              </p:par>
                              <p:par>
                                <p:cTn id="284" presetID="12" presetClass="entr" presetSubtype="1" fill="hold" nodeType="withEffect">
                                  <p:stCondLst>
                                    <p:cond delay="40000"/>
                                  </p:stCondLst>
                                  <p:childTnLst>
                                    <p:set>
                                      <p:cBhvr>
                                        <p:cTn id="285" dur="1" fill="hold">
                                          <p:stCondLst>
                                            <p:cond delay="0"/>
                                          </p:stCondLst>
                                        </p:cTn>
                                        <p:tgtEl>
                                          <p:spTgt spid="59690"/>
                                        </p:tgtEl>
                                        <p:attrNameLst>
                                          <p:attrName>style.visibility</p:attrName>
                                        </p:attrNameLst>
                                      </p:cBhvr>
                                      <p:to>
                                        <p:strVal val="visible"/>
                                      </p:to>
                                    </p:set>
                                    <p:animEffect transition="in" filter="slide(fromTop)">
                                      <p:cBhvr>
                                        <p:cTn id="286" dur="500"/>
                                        <p:tgtEl>
                                          <p:spTgt spid="59690"/>
                                        </p:tgtEl>
                                      </p:cBhvr>
                                    </p:animEffect>
                                  </p:childTnLst>
                                </p:cTn>
                              </p:par>
                              <p:par>
                                <p:cTn id="287" presetID="12" presetClass="exit" presetSubtype="4" fill="hold" nodeType="withEffect">
                                  <p:stCondLst>
                                    <p:cond delay="41000"/>
                                  </p:stCondLst>
                                  <p:childTnLst>
                                    <p:animEffect transition="out" filter="slide(fromBottom)">
                                      <p:cBhvr>
                                        <p:cTn id="288" dur="500"/>
                                        <p:tgtEl>
                                          <p:spTgt spid="59690"/>
                                        </p:tgtEl>
                                      </p:cBhvr>
                                    </p:animEffect>
                                    <p:set>
                                      <p:cBhvr>
                                        <p:cTn id="289" dur="1" fill="hold">
                                          <p:stCondLst>
                                            <p:cond delay="499"/>
                                          </p:stCondLst>
                                        </p:cTn>
                                        <p:tgtEl>
                                          <p:spTgt spid="59690"/>
                                        </p:tgtEl>
                                        <p:attrNameLst>
                                          <p:attrName>style.visibility</p:attrName>
                                        </p:attrNameLst>
                                      </p:cBhvr>
                                      <p:to>
                                        <p:strVal val="hidden"/>
                                      </p:to>
                                    </p:set>
                                  </p:childTnLst>
                                </p:cTn>
                              </p:par>
                              <p:par>
                                <p:cTn id="290" presetID="12" presetClass="entr" presetSubtype="1" fill="hold" nodeType="withEffect">
                                  <p:stCondLst>
                                    <p:cond delay="41000"/>
                                  </p:stCondLst>
                                  <p:childTnLst>
                                    <p:set>
                                      <p:cBhvr>
                                        <p:cTn id="291" dur="1" fill="hold">
                                          <p:stCondLst>
                                            <p:cond delay="0"/>
                                          </p:stCondLst>
                                        </p:cTn>
                                        <p:tgtEl>
                                          <p:spTgt spid="59691"/>
                                        </p:tgtEl>
                                        <p:attrNameLst>
                                          <p:attrName>style.visibility</p:attrName>
                                        </p:attrNameLst>
                                      </p:cBhvr>
                                      <p:to>
                                        <p:strVal val="visible"/>
                                      </p:to>
                                    </p:set>
                                    <p:animEffect transition="in" filter="slide(fromTop)">
                                      <p:cBhvr>
                                        <p:cTn id="292" dur="500"/>
                                        <p:tgtEl>
                                          <p:spTgt spid="59691"/>
                                        </p:tgtEl>
                                      </p:cBhvr>
                                    </p:animEffect>
                                  </p:childTnLst>
                                </p:cTn>
                              </p:par>
                              <p:par>
                                <p:cTn id="293" presetID="12" presetClass="exit" presetSubtype="4" fill="hold" nodeType="withEffect">
                                  <p:stCondLst>
                                    <p:cond delay="42000"/>
                                  </p:stCondLst>
                                  <p:childTnLst>
                                    <p:animEffect transition="out" filter="slide(fromBottom)">
                                      <p:cBhvr>
                                        <p:cTn id="294" dur="500"/>
                                        <p:tgtEl>
                                          <p:spTgt spid="59691"/>
                                        </p:tgtEl>
                                      </p:cBhvr>
                                    </p:animEffect>
                                    <p:set>
                                      <p:cBhvr>
                                        <p:cTn id="295" dur="1" fill="hold">
                                          <p:stCondLst>
                                            <p:cond delay="499"/>
                                          </p:stCondLst>
                                        </p:cTn>
                                        <p:tgtEl>
                                          <p:spTgt spid="59691"/>
                                        </p:tgtEl>
                                        <p:attrNameLst>
                                          <p:attrName>style.visibility</p:attrName>
                                        </p:attrNameLst>
                                      </p:cBhvr>
                                      <p:to>
                                        <p:strVal val="hidden"/>
                                      </p:to>
                                    </p:set>
                                  </p:childTnLst>
                                </p:cTn>
                              </p:par>
                              <p:par>
                                <p:cTn id="296" presetID="12" presetClass="entr" presetSubtype="1" fill="hold" nodeType="withEffect">
                                  <p:stCondLst>
                                    <p:cond delay="42000"/>
                                  </p:stCondLst>
                                  <p:childTnLst>
                                    <p:set>
                                      <p:cBhvr>
                                        <p:cTn id="297" dur="1" fill="hold">
                                          <p:stCondLst>
                                            <p:cond delay="0"/>
                                          </p:stCondLst>
                                        </p:cTn>
                                        <p:tgtEl>
                                          <p:spTgt spid="59692"/>
                                        </p:tgtEl>
                                        <p:attrNameLst>
                                          <p:attrName>style.visibility</p:attrName>
                                        </p:attrNameLst>
                                      </p:cBhvr>
                                      <p:to>
                                        <p:strVal val="visible"/>
                                      </p:to>
                                    </p:set>
                                    <p:animEffect transition="in" filter="slide(fromTop)">
                                      <p:cBhvr>
                                        <p:cTn id="298" dur="500"/>
                                        <p:tgtEl>
                                          <p:spTgt spid="59692"/>
                                        </p:tgtEl>
                                      </p:cBhvr>
                                    </p:animEffect>
                                  </p:childTnLst>
                                </p:cTn>
                              </p:par>
                              <p:par>
                                <p:cTn id="299" presetID="12" presetClass="exit" presetSubtype="4" fill="hold" nodeType="withEffect">
                                  <p:stCondLst>
                                    <p:cond delay="43000"/>
                                  </p:stCondLst>
                                  <p:childTnLst>
                                    <p:animEffect transition="out" filter="slide(fromBottom)">
                                      <p:cBhvr>
                                        <p:cTn id="300" dur="500"/>
                                        <p:tgtEl>
                                          <p:spTgt spid="59692"/>
                                        </p:tgtEl>
                                      </p:cBhvr>
                                    </p:animEffect>
                                    <p:set>
                                      <p:cBhvr>
                                        <p:cTn id="301" dur="1" fill="hold">
                                          <p:stCondLst>
                                            <p:cond delay="499"/>
                                          </p:stCondLst>
                                        </p:cTn>
                                        <p:tgtEl>
                                          <p:spTgt spid="59692"/>
                                        </p:tgtEl>
                                        <p:attrNameLst>
                                          <p:attrName>style.visibility</p:attrName>
                                        </p:attrNameLst>
                                      </p:cBhvr>
                                      <p:to>
                                        <p:strVal val="hidden"/>
                                      </p:to>
                                    </p:set>
                                  </p:childTnLst>
                                </p:cTn>
                              </p:par>
                              <p:par>
                                <p:cTn id="302" presetID="12" presetClass="entr" presetSubtype="1" fill="hold" nodeType="withEffect">
                                  <p:stCondLst>
                                    <p:cond delay="43000"/>
                                  </p:stCondLst>
                                  <p:childTnLst>
                                    <p:set>
                                      <p:cBhvr>
                                        <p:cTn id="303" dur="1" fill="hold">
                                          <p:stCondLst>
                                            <p:cond delay="0"/>
                                          </p:stCondLst>
                                        </p:cTn>
                                        <p:tgtEl>
                                          <p:spTgt spid="59693"/>
                                        </p:tgtEl>
                                        <p:attrNameLst>
                                          <p:attrName>style.visibility</p:attrName>
                                        </p:attrNameLst>
                                      </p:cBhvr>
                                      <p:to>
                                        <p:strVal val="visible"/>
                                      </p:to>
                                    </p:set>
                                    <p:animEffect transition="in" filter="slide(fromTop)">
                                      <p:cBhvr>
                                        <p:cTn id="304" dur="500"/>
                                        <p:tgtEl>
                                          <p:spTgt spid="59693"/>
                                        </p:tgtEl>
                                      </p:cBhvr>
                                    </p:animEffect>
                                  </p:childTnLst>
                                </p:cTn>
                              </p:par>
                              <p:par>
                                <p:cTn id="305" presetID="12" presetClass="exit" presetSubtype="4" fill="hold" nodeType="withEffect">
                                  <p:stCondLst>
                                    <p:cond delay="44000"/>
                                  </p:stCondLst>
                                  <p:childTnLst>
                                    <p:animEffect transition="out" filter="slide(fromBottom)">
                                      <p:cBhvr>
                                        <p:cTn id="306" dur="500"/>
                                        <p:tgtEl>
                                          <p:spTgt spid="59693"/>
                                        </p:tgtEl>
                                      </p:cBhvr>
                                    </p:animEffect>
                                    <p:set>
                                      <p:cBhvr>
                                        <p:cTn id="307" dur="1" fill="hold">
                                          <p:stCondLst>
                                            <p:cond delay="499"/>
                                          </p:stCondLst>
                                        </p:cTn>
                                        <p:tgtEl>
                                          <p:spTgt spid="59693"/>
                                        </p:tgtEl>
                                        <p:attrNameLst>
                                          <p:attrName>style.visibility</p:attrName>
                                        </p:attrNameLst>
                                      </p:cBhvr>
                                      <p:to>
                                        <p:strVal val="hidden"/>
                                      </p:to>
                                    </p:set>
                                  </p:childTnLst>
                                </p:cTn>
                              </p:par>
                              <p:par>
                                <p:cTn id="308" presetID="12" presetClass="entr" presetSubtype="1" fill="hold" nodeType="withEffect">
                                  <p:stCondLst>
                                    <p:cond delay="44000"/>
                                  </p:stCondLst>
                                  <p:childTnLst>
                                    <p:set>
                                      <p:cBhvr>
                                        <p:cTn id="309" dur="1" fill="hold">
                                          <p:stCondLst>
                                            <p:cond delay="0"/>
                                          </p:stCondLst>
                                        </p:cTn>
                                        <p:tgtEl>
                                          <p:spTgt spid="59694"/>
                                        </p:tgtEl>
                                        <p:attrNameLst>
                                          <p:attrName>style.visibility</p:attrName>
                                        </p:attrNameLst>
                                      </p:cBhvr>
                                      <p:to>
                                        <p:strVal val="visible"/>
                                      </p:to>
                                    </p:set>
                                    <p:animEffect transition="in" filter="slide(fromTop)">
                                      <p:cBhvr>
                                        <p:cTn id="310" dur="500"/>
                                        <p:tgtEl>
                                          <p:spTgt spid="59694"/>
                                        </p:tgtEl>
                                      </p:cBhvr>
                                    </p:animEffect>
                                  </p:childTnLst>
                                </p:cTn>
                              </p:par>
                              <p:par>
                                <p:cTn id="311" presetID="12" presetClass="exit" presetSubtype="4" fill="hold" nodeType="withEffect">
                                  <p:stCondLst>
                                    <p:cond delay="45000"/>
                                  </p:stCondLst>
                                  <p:childTnLst>
                                    <p:animEffect transition="out" filter="slide(fromBottom)">
                                      <p:cBhvr>
                                        <p:cTn id="312" dur="500"/>
                                        <p:tgtEl>
                                          <p:spTgt spid="59694"/>
                                        </p:tgtEl>
                                      </p:cBhvr>
                                    </p:animEffect>
                                    <p:set>
                                      <p:cBhvr>
                                        <p:cTn id="313" dur="1" fill="hold">
                                          <p:stCondLst>
                                            <p:cond delay="499"/>
                                          </p:stCondLst>
                                        </p:cTn>
                                        <p:tgtEl>
                                          <p:spTgt spid="59694"/>
                                        </p:tgtEl>
                                        <p:attrNameLst>
                                          <p:attrName>style.visibility</p:attrName>
                                        </p:attrNameLst>
                                      </p:cBhvr>
                                      <p:to>
                                        <p:strVal val="hidden"/>
                                      </p:to>
                                    </p:set>
                                  </p:childTnLst>
                                </p:cTn>
                              </p:par>
                              <p:par>
                                <p:cTn id="314" presetID="12" presetClass="entr" presetSubtype="1" fill="hold" nodeType="withEffect">
                                  <p:stCondLst>
                                    <p:cond delay="45000"/>
                                  </p:stCondLst>
                                  <p:childTnLst>
                                    <p:set>
                                      <p:cBhvr>
                                        <p:cTn id="315" dur="1" fill="hold">
                                          <p:stCondLst>
                                            <p:cond delay="0"/>
                                          </p:stCondLst>
                                        </p:cTn>
                                        <p:tgtEl>
                                          <p:spTgt spid="59695"/>
                                        </p:tgtEl>
                                        <p:attrNameLst>
                                          <p:attrName>style.visibility</p:attrName>
                                        </p:attrNameLst>
                                      </p:cBhvr>
                                      <p:to>
                                        <p:strVal val="visible"/>
                                      </p:to>
                                    </p:set>
                                    <p:animEffect transition="in" filter="slide(fromTop)">
                                      <p:cBhvr>
                                        <p:cTn id="316" dur="500"/>
                                        <p:tgtEl>
                                          <p:spTgt spid="59695"/>
                                        </p:tgtEl>
                                      </p:cBhvr>
                                    </p:animEffect>
                                  </p:childTnLst>
                                </p:cTn>
                              </p:par>
                              <p:par>
                                <p:cTn id="317" presetID="12" presetClass="exit" presetSubtype="4" fill="hold" nodeType="withEffect">
                                  <p:stCondLst>
                                    <p:cond delay="46000"/>
                                  </p:stCondLst>
                                  <p:childTnLst>
                                    <p:animEffect transition="out" filter="slide(fromBottom)">
                                      <p:cBhvr>
                                        <p:cTn id="318" dur="500"/>
                                        <p:tgtEl>
                                          <p:spTgt spid="59695"/>
                                        </p:tgtEl>
                                      </p:cBhvr>
                                    </p:animEffect>
                                    <p:set>
                                      <p:cBhvr>
                                        <p:cTn id="319" dur="1" fill="hold">
                                          <p:stCondLst>
                                            <p:cond delay="499"/>
                                          </p:stCondLst>
                                        </p:cTn>
                                        <p:tgtEl>
                                          <p:spTgt spid="59695"/>
                                        </p:tgtEl>
                                        <p:attrNameLst>
                                          <p:attrName>style.visibility</p:attrName>
                                        </p:attrNameLst>
                                      </p:cBhvr>
                                      <p:to>
                                        <p:strVal val="hidden"/>
                                      </p:to>
                                    </p:set>
                                  </p:childTnLst>
                                </p:cTn>
                              </p:par>
                              <p:par>
                                <p:cTn id="320" presetID="12" presetClass="entr" presetSubtype="1" fill="hold" nodeType="withEffect">
                                  <p:stCondLst>
                                    <p:cond delay="46000"/>
                                  </p:stCondLst>
                                  <p:childTnLst>
                                    <p:set>
                                      <p:cBhvr>
                                        <p:cTn id="321" dur="1" fill="hold">
                                          <p:stCondLst>
                                            <p:cond delay="0"/>
                                          </p:stCondLst>
                                        </p:cTn>
                                        <p:tgtEl>
                                          <p:spTgt spid="59696"/>
                                        </p:tgtEl>
                                        <p:attrNameLst>
                                          <p:attrName>style.visibility</p:attrName>
                                        </p:attrNameLst>
                                      </p:cBhvr>
                                      <p:to>
                                        <p:strVal val="visible"/>
                                      </p:to>
                                    </p:set>
                                    <p:animEffect transition="in" filter="slide(fromTop)">
                                      <p:cBhvr>
                                        <p:cTn id="322" dur="500"/>
                                        <p:tgtEl>
                                          <p:spTgt spid="59696"/>
                                        </p:tgtEl>
                                      </p:cBhvr>
                                    </p:animEffect>
                                  </p:childTnLst>
                                </p:cTn>
                              </p:par>
                              <p:par>
                                <p:cTn id="323" presetID="12" presetClass="exit" presetSubtype="4" fill="hold" nodeType="withEffect">
                                  <p:stCondLst>
                                    <p:cond delay="47000"/>
                                  </p:stCondLst>
                                  <p:childTnLst>
                                    <p:animEffect transition="out" filter="slide(fromBottom)">
                                      <p:cBhvr>
                                        <p:cTn id="324" dur="500"/>
                                        <p:tgtEl>
                                          <p:spTgt spid="59696"/>
                                        </p:tgtEl>
                                      </p:cBhvr>
                                    </p:animEffect>
                                    <p:set>
                                      <p:cBhvr>
                                        <p:cTn id="325" dur="1" fill="hold">
                                          <p:stCondLst>
                                            <p:cond delay="499"/>
                                          </p:stCondLst>
                                        </p:cTn>
                                        <p:tgtEl>
                                          <p:spTgt spid="59696"/>
                                        </p:tgtEl>
                                        <p:attrNameLst>
                                          <p:attrName>style.visibility</p:attrName>
                                        </p:attrNameLst>
                                      </p:cBhvr>
                                      <p:to>
                                        <p:strVal val="hidden"/>
                                      </p:to>
                                    </p:set>
                                  </p:childTnLst>
                                </p:cTn>
                              </p:par>
                              <p:par>
                                <p:cTn id="326" presetID="12" presetClass="entr" presetSubtype="1" fill="hold" nodeType="withEffect">
                                  <p:stCondLst>
                                    <p:cond delay="47000"/>
                                  </p:stCondLst>
                                  <p:childTnLst>
                                    <p:set>
                                      <p:cBhvr>
                                        <p:cTn id="327" dur="1" fill="hold">
                                          <p:stCondLst>
                                            <p:cond delay="0"/>
                                          </p:stCondLst>
                                        </p:cTn>
                                        <p:tgtEl>
                                          <p:spTgt spid="59697"/>
                                        </p:tgtEl>
                                        <p:attrNameLst>
                                          <p:attrName>style.visibility</p:attrName>
                                        </p:attrNameLst>
                                      </p:cBhvr>
                                      <p:to>
                                        <p:strVal val="visible"/>
                                      </p:to>
                                    </p:set>
                                    <p:animEffect transition="in" filter="slide(fromTop)">
                                      <p:cBhvr>
                                        <p:cTn id="328" dur="500"/>
                                        <p:tgtEl>
                                          <p:spTgt spid="59697"/>
                                        </p:tgtEl>
                                      </p:cBhvr>
                                    </p:animEffect>
                                  </p:childTnLst>
                                </p:cTn>
                              </p:par>
                              <p:par>
                                <p:cTn id="329" presetID="12" presetClass="exit" presetSubtype="4" fill="hold" nodeType="withEffect">
                                  <p:stCondLst>
                                    <p:cond delay="48000"/>
                                  </p:stCondLst>
                                  <p:childTnLst>
                                    <p:animEffect transition="out" filter="slide(fromBottom)">
                                      <p:cBhvr>
                                        <p:cTn id="330" dur="500"/>
                                        <p:tgtEl>
                                          <p:spTgt spid="59697"/>
                                        </p:tgtEl>
                                      </p:cBhvr>
                                    </p:animEffect>
                                    <p:set>
                                      <p:cBhvr>
                                        <p:cTn id="331" dur="1" fill="hold">
                                          <p:stCondLst>
                                            <p:cond delay="499"/>
                                          </p:stCondLst>
                                        </p:cTn>
                                        <p:tgtEl>
                                          <p:spTgt spid="59697"/>
                                        </p:tgtEl>
                                        <p:attrNameLst>
                                          <p:attrName>style.visibility</p:attrName>
                                        </p:attrNameLst>
                                      </p:cBhvr>
                                      <p:to>
                                        <p:strVal val="hidden"/>
                                      </p:to>
                                    </p:set>
                                  </p:childTnLst>
                                </p:cTn>
                              </p:par>
                              <p:par>
                                <p:cTn id="332" presetID="12" presetClass="entr" presetSubtype="1" fill="hold" nodeType="withEffect">
                                  <p:stCondLst>
                                    <p:cond delay="48000"/>
                                  </p:stCondLst>
                                  <p:childTnLst>
                                    <p:set>
                                      <p:cBhvr>
                                        <p:cTn id="333" dur="1" fill="hold">
                                          <p:stCondLst>
                                            <p:cond delay="0"/>
                                          </p:stCondLst>
                                        </p:cTn>
                                        <p:tgtEl>
                                          <p:spTgt spid="59698"/>
                                        </p:tgtEl>
                                        <p:attrNameLst>
                                          <p:attrName>style.visibility</p:attrName>
                                        </p:attrNameLst>
                                      </p:cBhvr>
                                      <p:to>
                                        <p:strVal val="visible"/>
                                      </p:to>
                                    </p:set>
                                    <p:animEffect transition="in" filter="slide(fromTop)">
                                      <p:cBhvr>
                                        <p:cTn id="334" dur="500"/>
                                        <p:tgtEl>
                                          <p:spTgt spid="59698"/>
                                        </p:tgtEl>
                                      </p:cBhvr>
                                    </p:animEffect>
                                  </p:childTnLst>
                                </p:cTn>
                              </p:par>
                              <p:par>
                                <p:cTn id="335" presetID="12" presetClass="exit" presetSubtype="4" fill="hold" nodeType="withEffect">
                                  <p:stCondLst>
                                    <p:cond delay="49000"/>
                                  </p:stCondLst>
                                  <p:childTnLst>
                                    <p:animEffect transition="out" filter="slide(fromBottom)">
                                      <p:cBhvr>
                                        <p:cTn id="336" dur="500"/>
                                        <p:tgtEl>
                                          <p:spTgt spid="59698"/>
                                        </p:tgtEl>
                                      </p:cBhvr>
                                    </p:animEffect>
                                    <p:set>
                                      <p:cBhvr>
                                        <p:cTn id="337" dur="1" fill="hold">
                                          <p:stCondLst>
                                            <p:cond delay="499"/>
                                          </p:stCondLst>
                                        </p:cTn>
                                        <p:tgtEl>
                                          <p:spTgt spid="59698"/>
                                        </p:tgtEl>
                                        <p:attrNameLst>
                                          <p:attrName>style.visibility</p:attrName>
                                        </p:attrNameLst>
                                      </p:cBhvr>
                                      <p:to>
                                        <p:strVal val="hidden"/>
                                      </p:to>
                                    </p:set>
                                  </p:childTnLst>
                                </p:cTn>
                              </p:par>
                              <p:par>
                                <p:cTn id="338" presetID="12" presetClass="entr" presetSubtype="1" fill="hold" nodeType="withEffect">
                                  <p:stCondLst>
                                    <p:cond delay="49000"/>
                                  </p:stCondLst>
                                  <p:childTnLst>
                                    <p:set>
                                      <p:cBhvr>
                                        <p:cTn id="339" dur="1" fill="hold">
                                          <p:stCondLst>
                                            <p:cond delay="0"/>
                                          </p:stCondLst>
                                        </p:cTn>
                                        <p:tgtEl>
                                          <p:spTgt spid="59699"/>
                                        </p:tgtEl>
                                        <p:attrNameLst>
                                          <p:attrName>style.visibility</p:attrName>
                                        </p:attrNameLst>
                                      </p:cBhvr>
                                      <p:to>
                                        <p:strVal val="visible"/>
                                      </p:to>
                                    </p:set>
                                    <p:animEffect transition="in" filter="slide(fromTop)">
                                      <p:cBhvr>
                                        <p:cTn id="340" dur="500"/>
                                        <p:tgtEl>
                                          <p:spTgt spid="59699"/>
                                        </p:tgtEl>
                                      </p:cBhvr>
                                    </p:animEffect>
                                  </p:childTnLst>
                                </p:cTn>
                              </p:par>
                              <p:par>
                                <p:cTn id="341" presetID="12" presetClass="exit" presetSubtype="4" fill="hold" nodeType="withEffect">
                                  <p:stCondLst>
                                    <p:cond delay="50000"/>
                                  </p:stCondLst>
                                  <p:childTnLst>
                                    <p:animEffect transition="out" filter="slide(fromBottom)">
                                      <p:cBhvr>
                                        <p:cTn id="342" dur="500"/>
                                        <p:tgtEl>
                                          <p:spTgt spid="59689"/>
                                        </p:tgtEl>
                                      </p:cBhvr>
                                    </p:animEffect>
                                    <p:set>
                                      <p:cBhvr>
                                        <p:cTn id="343" dur="1" fill="hold">
                                          <p:stCondLst>
                                            <p:cond delay="499"/>
                                          </p:stCondLst>
                                        </p:cTn>
                                        <p:tgtEl>
                                          <p:spTgt spid="59689"/>
                                        </p:tgtEl>
                                        <p:attrNameLst>
                                          <p:attrName>style.visibility</p:attrName>
                                        </p:attrNameLst>
                                      </p:cBhvr>
                                      <p:to>
                                        <p:strVal val="hidden"/>
                                      </p:to>
                                    </p:set>
                                  </p:childTnLst>
                                </p:cTn>
                              </p:par>
                              <p:par>
                                <p:cTn id="344" presetID="12" presetClass="entr" presetSubtype="1" fill="hold" nodeType="withEffect">
                                  <p:stCondLst>
                                    <p:cond delay="50000"/>
                                  </p:stCondLst>
                                  <p:childTnLst>
                                    <p:set>
                                      <p:cBhvr>
                                        <p:cTn id="345" dur="1" fill="hold">
                                          <p:stCondLst>
                                            <p:cond delay="0"/>
                                          </p:stCondLst>
                                        </p:cTn>
                                        <p:tgtEl>
                                          <p:spTgt spid="59710"/>
                                        </p:tgtEl>
                                        <p:attrNameLst>
                                          <p:attrName>style.visibility</p:attrName>
                                        </p:attrNameLst>
                                      </p:cBhvr>
                                      <p:to>
                                        <p:strVal val="visible"/>
                                      </p:to>
                                    </p:set>
                                    <p:animEffect transition="in" filter="slide(fromTop)">
                                      <p:cBhvr>
                                        <p:cTn id="346" dur="500"/>
                                        <p:tgtEl>
                                          <p:spTgt spid="59710"/>
                                        </p:tgtEl>
                                      </p:cBhvr>
                                    </p:animEffect>
                                  </p:childTnLst>
                                </p:cTn>
                              </p:par>
                              <p:par>
                                <p:cTn id="347" presetID="12" presetClass="exit" presetSubtype="4" fill="hold" nodeType="withEffect">
                                  <p:stCondLst>
                                    <p:cond delay="50000"/>
                                  </p:stCondLst>
                                  <p:childTnLst>
                                    <p:animEffect transition="out" filter="slide(fromBottom)">
                                      <p:cBhvr>
                                        <p:cTn id="348" dur="500"/>
                                        <p:tgtEl>
                                          <p:spTgt spid="59699"/>
                                        </p:tgtEl>
                                      </p:cBhvr>
                                    </p:animEffect>
                                    <p:set>
                                      <p:cBhvr>
                                        <p:cTn id="349" dur="1" fill="hold">
                                          <p:stCondLst>
                                            <p:cond delay="499"/>
                                          </p:stCondLst>
                                        </p:cTn>
                                        <p:tgtEl>
                                          <p:spTgt spid="59699"/>
                                        </p:tgtEl>
                                        <p:attrNameLst>
                                          <p:attrName>style.visibility</p:attrName>
                                        </p:attrNameLst>
                                      </p:cBhvr>
                                      <p:to>
                                        <p:strVal val="hidden"/>
                                      </p:to>
                                    </p:set>
                                  </p:childTnLst>
                                </p:cTn>
                              </p:par>
                              <p:par>
                                <p:cTn id="350" presetID="12" presetClass="entr" presetSubtype="1" fill="hold" nodeType="withEffect">
                                  <p:stCondLst>
                                    <p:cond delay="50000"/>
                                  </p:stCondLst>
                                  <p:childTnLst>
                                    <p:set>
                                      <p:cBhvr>
                                        <p:cTn id="351" dur="1" fill="hold">
                                          <p:stCondLst>
                                            <p:cond delay="0"/>
                                          </p:stCondLst>
                                        </p:cTn>
                                        <p:tgtEl>
                                          <p:spTgt spid="59700"/>
                                        </p:tgtEl>
                                        <p:attrNameLst>
                                          <p:attrName>style.visibility</p:attrName>
                                        </p:attrNameLst>
                                      </p:cBhvr>
                                      <p:to>
                                        <p:strVal val="visible"/>
                                      </p:to>
                                    </p:set>
                                    <p:animEffect transition="in" filter="slide(fromTop)">
                                      <p:cBhvr>
                                        <p:cTn id="352" dur="500"/>
                                        <p:tgtEl>
                                          <p:spTgt spid="59700"/>
                                        </p:tgtEl>
                                      </p:cBhvr>
                                    </p:animEffect>
                                  </p:childTnLst>
                                </p:cTn>
                              </p:par>
                              <p:par>
                                <p:cTn id="353" presetID="12" presetClass="exit" presetSubtype="4" fill="hold" nodeType="withEffect">
                                  <p:stCondLst>
                                    <p:cond delay="51000"/>
                                  </p:stCondLst>
                                  <p:childTnLst>
                                    <p:animEffect transition="out" filter="slide(fromBottom)">
                                      <p:cBhvr>
                                        <p:cTn id="354" dur="500"/>
                                        <p:tgtEl>
                                          <p:spTgt spid="59700"/>
                                        </p:tgtEl>
                                      </p:cBhvr>
                                    </p:animEffect>
                                    <p:set>
                                      <p:cBhvr>
                                        <p:cTn id="355" dur="1" fill="hold">
                                          <p:stCondLst>
                                            <p:cond delay="499"/>
                                          </p:stCondLst>
                                        </p:cTn>
                                        <p:tgtEl>
                                          <p:spTgt spid="59700"/>
                                        </p:tgtEl>
                                        <p:attrNameLst>
                                          <p:attrName>style.visibility</p:attrName>
                                        </p:attrNameLst>
                                      </p:cBhvr>
                                      <p:to>
                                        <p:strVal val="hidden"/>
                                      </p:to>
                                    </p:set>
                                  </p:childTnLst>
                                </p:cTn>
                              </p:par>
                              <p:par>
                                <p:cTn id="356" presetID="12" presetClass="entr" presetSubtype="1" fill="hold" nodeType="withEffect">
                                  <p:stCondLst>
                                    <p:cond delay="51000"/>
                                  </p:stCondLst>
                                  <p:childTnLst>
                                    <p:set>
                                      <p:cBhvr>
                                        <p:cTn id="357" dur="1" fill="hold">
                                          <p:stCondLst>
                                            <p:cond delay="0"/>
                                          </p:stCondLst>
                                        </p:cTn>
                                        <p:tgtEl>
                                          <p:spTgt spid="59701"/>
                                        </p:tgtEl>
                                        <p:attrNameLst>
                                          <p:attrName>style.visibility</p:attrName>
                                        </p:attrNameLst>
                                      </p:cBhvr>
                                      <p:to>
                                        <p:strVal val="visible"/>
                                      </p:to>
                                    </p:set>
                                    <p:animEffect transition="in" filter="slide(fromTop)">
                                      <p:cBhvr>
                                        <p:cTn id="358" dur="500"/>
                                        <p:tgtEl>
                                          <p:spTgt spid="59701"/>
                                        </p:tgtEl>
                                      </p:cBhvr>
                                    </p:animEffect>
                                  </p:childTnLst>
                                </p:cTn>
                              </p:par>
                              <p:par>
                                <p:cTn id="359" presetID="12" presetClass="exit" presetSubtype="4" fill="hold" nodeType="withEffect">
                                  <p:stCondLst>
                                    <p:cond delay="52000"/>
                                  </p:stCondLst>
                                  <p:childTnLst>
                                    <p:animEffect transition="out" filter="slide(fromBottom)">
                                      <p:cBhvr>
                                        <p:cTn id="360" dur="500"/>
                                        <p:tgtEl>
                                          <p:spTgt spid="59701"/>
                                        </p:tgtEl>
                                      </p:cBhvr>
                                    </p:animEffect>
                                    <p:set>
                                      <p:cBhvr>
                                        <p:cTn id="361" dur="1" fill="hold">
                                          <p:stCondLst>
                                            <p:cond delay="499"/>
                                          </p:stCondLst>
                                        </p:cTn>
                                        <p:tgtEl>
                                          <p:spTgt spid="59701"/>
                                        </p:tgtEl>
                                        <p:attrNameLst>
                                          <p:attrName>style.visibility</p:attrName>
                                        </p:attrNameLst>
                                      </p:cBhvr>
                                      <p:to>
                                        <p:strVal val="hidden"/>
                                      </p:to>
                                    </p:set>
                                  </p:childTnLst>
                                </p:cTn>
                              </p:par>
                              <p:par>
                                <p:cTn id="362" presetID="12" presetClass="entr" presetSubtype="1" fill="hold" nodeType="withEffect">
                                  <p:stCondLst>
                                    <p:cond delay="52000"/>
                                  </p:stCondLst>
                                  <p:childTnLst>
                                    <p:set>
                                      <p:cBhvr>
                                        <p:cTn id="363" dur="1" fill="hold">
                                          <p:stCondLst>
                                            <p:cond delay="0"/>
                                          </p:stCondLst>
                                        </p:cTn>
                                        <p:tgtEl>
                                          <p:spTgt spid="59702"/>
                                        </p:tgtEl>
                                        <p:attrNameLst>
                                          <p:attrName>style.visibility</p:attrName>
                                        </p:attrNameLst>
                                      </p:cBhvr>
                                      <p:to>
                                        <p:strVal val="visible"/>
                                      </p:to>
                                    </p:set>
                                    <p:animEffect transition="in" filter="slide(fromTop)">
                                      <p:cBhvr>
                                        <p:cTn id="364" dur="500"/>
                                        <p:tgtEl>
                                          <p:spTgt spid="59702"/>
                                        </p:tgtEl>
                                      </p:cBhvr>
                                    </p:animEffect>
                                  </p:childTnLst>
                                </p:cTn>
                              </p:par>
                              <p:par>
                                <p:cTn id="365" presetID="12" presetClass="exit" presetSubtype="4" fill="hold" nodeType="withEffect">
                                  <p:stCondLst>
                                    <p:cond delay="53000"/>
                                  </p:stCondLst>
                                  <p:childTnLst>
                                    <p:animEffect transition="out" filter="slide(fromBottom)">
                                      <p:cBhvr>
                                        <p:cTn id="366" dur="500"/>
                                        <p:tgtEl>
                                          <p:spTgt spid="59702"/>
                                        </p:tgtEl>
                                      </p:cBhvr>
                                    </p:animEffect>
                                    <p:set>
                                      <p:cBhvr>
                                        <p:cTn id="367" dur="1" fill="hold">
                                          <p:stCondLst>
                                            <p:cond delay="499"/>
                                          </p:stCondLst>
                                        </p:cTn>
                                        <p:tgtEl>
                                          <p:spTgt spid="59702"/>
                                        </p:tgtEl>
                                        <p:attrNameLst>
                                          <p:attrName>style.visibility</p:attrName>
                                        </p:attrNameLst>
                                      </p:cBhvr>
                                      <p:to>
                                        <p:strVal val="hidden"/>
                                      </p:to>
                                    </p:set>
                                  </p:childTnLst>
                                </p:cTn>
                              </p:par>
                              <p:par>
                                <p:cTn id="368" presetID="12" presetClass="entr" presetSubtype="1" fill="hold" nodeType="withEffect">
                                  <p:stCondLst>
                                    <p:cond delay="53000"/>
                                  </p:stCondLst>
                                  <p:childTnLst>
                                    <p:set>
                                      <p:cBhvr>
                                        <p:cTn id="369" dur="1" fill="hold">
                                          <p:stCondLst>
                                            <p:cond delay="0"/>
                                          </p:stCondLst>
                                        </p:cTn>
                                        <p:tgtEl>
                                          <p:spTgt spid="59703"/>
                                        </p:tgtEl>
                                        <p:attrNameLst>
                                          <p:attrName>style.visibility</p:attrName>
                                        </p:attrNameLst>
                                      </p:cBhvr>
                                      <p:to>
                                        <p:strVal val="visible"/>
                                      </p:to>
                                    </p:set>
                                    <p:animEffect transition="in" filter="slide(fromTop)">
                                      <p:cBhvr>
                                        <p:cTn id="370" dur="500"/>
                                        <p:tgtEl>
                                          <p:spTgt spid="59703"/>
                                        </p:tgtEl>
                                      </p:cBhvr>
                                    </p:animEffect>
                                  </p:childTnLst>
                                </p:cTn>
                              </p:par>
                              <p:par>
                                <p:cTn id="371" presetID="12" presetClass="exit" presetSubtype="4" fill="hold" nodeType="withEffect">
                                  <p:stCondLst>
                                    <p:cond delay="54000"/>
                                  </p:stCondLst>
                                  <p:childTnLst>
                                    <p:animEffect transition="out" filter="slide(fromBottom)">
                                      <p:cBhvr>
                                        <p:cTn id="372" dur="500"/>
                                        <p:tgtEl>
                                          <p:spTgt spid="59703"/>
                                        </p:tgtEl>
                                      </p:cBhvr>
                                    </p:animEffect>
                                    <p:set>
                                      <p:cBhvr>
                                        <p:cTn id="373" dur="1" fill="hold">
                                          <p:stCondLst>
                                            <p:cond delay="499"/>
                                          </p:stCondLst>
                                        </p:cTn>
                                        <p:tgtEl>
                                          <p:spTgt spid="59703"/>
                                        </p:tgtEl>
                                        <p:attrNameLst>
                                          <p:attrName>style.visibility</p:attrName>
                                        </p:attrNameLst>
                                      </p:cBhvr>
                                      <p:to>
                                        <p:strVal val="hidden"/>
                                      </p:to>
                                    </p:set>
                                  </p:childTnLst>
                                </p:cTn>
                              </p:par>
                              <p:par>
                                <p:cTn id="374" presetID="12" presetClass="entr" presetSubtype="1" fill="hold" nodeType="withEffect">
                                  <p:stCondLst>
                                    <p:cond delay="54000"/>
                                  </p:stCondLst>
                                  <p:childTnLst>
                                    <p:set>
                                      <p:cBhvr>
                                        <p:cTn id="375" dur="1" fill="hold">
                                          <p:stCondLst>
                                            <p:cond delay="0"/>
                                          </p:stCondLst>
                                        </p:cTn>
                                        <p:tgtEl>
                                          <p:spTgt spid="59704"/>
                                        </p:tgtEl>
                                        <p:attrNameLst>
                                          <p:attrName>style.visibility</p:attrName>
                                        </p:attrNameLst>
                                      </p:cBhvr>
                                      <p:to>
                                        <p:strVal val="visible"/>
                                      </p:to>
                                    </p:set>
                                    <p:animEffect transition="in" filter="slide(fromTop)">
                                      <p:cBhvr>
                                        <p:cTn id="376" dur="500"/>
                                        <p:tgtEl>
                                          <p:spTgt spid="59704"/>
                                        </p:tgtEl>
                                      </p:cBhvr>
                                    </p:animEffect>
                                  </p:childTnLst>
                                </p:cTn>
                              </p:par>
                              <p:par>
                                <p:cTn id="377" presetID="12" presetClass="exit" presetSubtype="4" fill="hold" nodeType="withEffect">
                                  <p:stCondLst>
                                    <p:cond delay="55000"/>
                                  </p:stCondLst>
                                  <p:childTnLst>
                                    <p:animEffect transition="out" filter="slide(fromBottom)">
                                      <p:cBhvr>
                                        <p:cTn id="378" dur="500"/>
                                        <p:tgtEl>
                                          <p:spTgt spid="59704"/>
                                        </p:tgtEl>
                                      </p:cBhvr>
                                    </p:animEffect>
                                    <p:set>
                                      <p:cBhvr>
                                        <p:cTn id="379" dur="1" fill="hold">
                                          <p:stCondLst>
                                            <p:cond delay="499"/>
                                          </p:stCondLst>
                                        </p:cTn>
                                        <p:tgtEl>
                                          <p:spTgt spid="59704"/>
                                        </p:tgtEl>
                                        <p:attrNameLst>
                                          <p:attrName>style.visibility</p:attrName>
                                        </p:attrNameLst>
                                      </p:cBhvr>
                                      <p:to>
                                        <p:strVal val="hidden"/>
                                      </p:to>
                                    </p:set>
                                  </p:childTnLst>
                                </p:cTn>
                              </p:par>
                              <p:par>
                                <p:cTn id="380" presetID="12" presetClass="entr" presetSubtype="1" fill="hold" nodeType="withEffect">
                                  <p:stCondLst>
                                    <p:cond delay="55000"/>
                                  </p:stCondLst>
                                  <p:childTnLst>
                                    <p:set>
                                      <p:cBhvr>
                                        <p:cTn id="381" dur="1" fill="hold">
                                          <p:stCondLst>
                                            <p:cond delay="0"/>
                                          </p:stCondLst>
                                        </p:cTn>
                                        <p:tgtEl>
                                          <p:spTgt spid="59705"/>
                                        </p:tgtEl>
                                        <p:attrNameLst>
                                          <p:attrName>style.visibility</p:attrName>
                                        </p:attrNameLst>
                                      </p:cBhvr>
                                      <p:to>
                                        <p:strVal val="visible"/>
                                      </p:to>
                                    </p:set>
                                    <p:animEffect transition="in" filter="slide(fromTop)">
                                      <p:cBhvr>
                                        <p:cTn id="382" dur="500"/>
                                        <p:tgtEl>
                                          <p:spTgt spid="59705"/>
                                        </p:tgtEl>
                                      </p:cBhvr>
                                    </p:animEffect>
                                  </p:childTnLst>
                                </p:cTn>
                              </p:par>
                              <p:par>
                                <p:cTn id="383" presetID="12" presetClass="exit" presetSubtype="4" fill="hold" nodeType="withEffect">
                                  <p:stCondLst>
                                    <p:cond delay="56000"/>
                                  </p:stCondLst>
                                  <p:childTnLst>
                                    <p:animEffect transition="out" filter="slide(fromBottom)">
                                      <p:cBhvr>
                                        <p:cTn id="384" dur="500"/>
                                        <p:tgtEl>
                                          <p:spTgt spid="59705"/>
                                        </p:tgtEl>
                                      </p:cBhvr>
                                    </p:animEffect>
                                    <p:set>
                                      <p:cBhvr>
                                        <p:cTn id="385" dur="1" fill="hold">
                                          <p:stCondLst>
                                            <p:cond delay="499"/>
                                          </p:stCondLst>
                                        </p:cTn>
                                        <p:tgtEl>
                                          <p:spTgt spid="59705"/>
                                        </p:tgtEl>
                                        <p:attrNameLst>
                                          <p:attrName>style.visibility</p:attrName>
                                        </p:attrNameLst>
                                      </p:cBhvr>
                                      <p:to>
                                        <p:strVal val="hidden"/>
                                      </p:to>
                                    </p:set>
                                  </p:childTnLst>
                                </p:cTn>
                              </p:par>
                              <p:par>
                                <p:cTn id="386" presetID="12" presetClass="entr" presetSubtype="1" fill="hold" nodeType="withEffect">
                                  <p:stCondLst>
                                    <p:cond delay="56000"/>
                                  </p:stCondLst>
                                  <p:childTnLst>
                                    <p:set>
                                      <p:cBhvr>
                                        <p:cTn id="387" dur="1" fill="hold">
                                          <p:stCondLst>
                                            <p:cond delay="0"/>
                                          </p:stCondLst>
                                        </p:cTn>
                                        <p:tgtEl>
                                          <p:spTgt spid="59706"/>
                                        </p:tgtEl>
                                        <p:attrNameLst>
                                          <p:attrName>style.visibility</p:attrName>
                                        </p:attrNameLst>
                                      </p:cBhvr>
                                      <p:to>
                                        <p:strVal val="visible"/>
                                      </p:to>
                                    </p:set>
                                    <p:animEffect transition="in" filter="slide(fromTop)">
                                      <p:cBhvr>
                                        <p:cTn id="388" dur="500"/>
                                        <p:tgtEl>
                                          <p:spTgt spid="59706"/>
                                        </p:tgtEl>
                                      </p:cBhvr>
                                    </p:animEffect>
                                  </p:childTnLst>
                                </p:cTn>
                              </p:par>
                              <p:par>
                                <p:cTn id="389" presetID="12" presetClass="exit" presetSubtype="4" fill="hold" nodeType="withEffect">
                                  <p:stCondLst>
                                    <p:cond delay="57000"/>
                                  </p:stCondLst>
                                  <p:childTnLst>
                                    <p:animEffect transition="out" filter="slide(fromBottom)">
                                      <p:cBhvr>
                                        <p:cTn id="390" dur="500"/>
                                        <p:tgtEl>
                                          <p:spTgt spid="59706"/>
                                        </p:tgtEl>
                                      </p:cBhvr>
                                    </p:animEffect>
                                    <p:set>
                                      <p:cBhvr>
                                        <p:cTn id="391" dur="1" fill="hold">
                                          <p:stCondLst>
                                            <p:cond delay="499"/>
                                          </p:stCondLst>
                                        </p:cTn>
                                        <p:tgtEl>
                                          <p:spTgt spid="59706"/>
                                        </p:tgtEl>
                                        <p:attrNameLst>
                                          <p:attrName>style.visibility</p:attrName>
                                        </p:attrNameLst>
                                      </p:cBhvr>
                                      <p:to>
                                        <p:strVal val="hidden"/>
                                      </p:to>
                                    </p:set>
                                  </p:childTnLst>
                                </p:cTn>
                              </p:par>
                              <p:par>
                                <p:cTn id="392" presetID="12" presetClass="entr" presetSubtype="1" fill="hold" nodeType="withEffect">
                                  <p:stCondLst>
                                    <p:cond delay="57000"/>
                                  </p:stCondLst>
                                  <p:childTnLst>
                                    <p:set>
                                      <p:cBhvr>
                                        <p:cTn id="393" dur="1" fill="hold">
                                          <p:stCondLst>
                                            <p:cond delay="0"/>
                                          </p:stCondLst>
                                        </p:cTn>
                                        <p:tgtEl>
                                          <p:spTgt spid="59707"/>
                                        </p:tgtEl>
                                        <p:attrNameLst>
                                          <p:attrName>style.visibility</p:attrName>
                                        </p:attrNameLst>
                                      </p:cBhvr>
                                      <p:to>
                                        <p:strVal val="visible"/>
                                      </p:to>
                                    </p:set>
                                    <p:animEffect transition="in" filter="slide(fromTop)">
                                      <p:cBhvr>
                                        <p:cTn id="394" dur="500"/>
                                        <p:tgtEl>
                                          <p:spTgt spid="59707"/>
                                        </p:tgtEl>
                                      </p:cBhvr>
                                    </p:animEffect>
                                  </p:childTnLst>
                                </p:cTn>
                              </p:par>
                              <p:par>
                                <p:cTn id="395" presetID="12" presetClass="exit" presetSubtype="4" fill="hold" nodeType="withEffect">
                                  <p:stCondLst>
                                    <p:cond delay="58000"/>
                                  </p:stCondLst>
                                  <p:childTnLst>
                                    <p:animEffect transition="out" filter="slide(fromBottom)">
                                      <p:cBhvr>
                                        <p:cTn id="396" dur="500"/>
                                        <p:tgtEl>
                                          <p:spTgt spid="59707"/>
                                        </p:tgtEl>
                                      </p:cBhvr>
                                    </p:animEffect>
                                    <p:set>
                                      <p:cBhvr>
                                        <p:cTn id="397" dur="1" fill="hold">
                                          <p:stCondLst>
                                            <p:cond delay="499"/>
                                          </p:stCondLst>
                                        </p:cTn>
                                        <p:tgtEl>
                                          <p:spTgt spid="59707"/>
                                        </p:tgtEl>
                                        <p:attrNameLst>
                                          <p:attrName>style.visibility</p:attrName>
                                        </p:attrNameLst>
                                      </p:cBhvr>
                                      <p:to>
                                        <p:strVal val="hidden"/>
                                      </p:to>
                                    </p:set>
                                  </p:childTnLst>
                                </p:cTn>
                              </p:par>
                              <p:par>
                                <p:cTn id="398" presetID="12" presetClass="entr" presetSubtype="1" fill="hold" nodeType="withEffect">
                                  <p:stCondLst>
                                    <p:cond delay="58000"/>
                                  </p:stCondLst>
                                  <p:childTnLst>
                                    <p:set>
                                      <p:cBhvr>
                                        <p:cTn id="399" dur="1" fill="hold">
                                          <p:stCondLst>
                                            <p:cond delay="0"/>
                                          </p:stCondLst>
                                        </p:cTn>
                                        <p:tgtEl>
                                          <p:spTgt spid="59708"/>
                                        </p:tgtEl>
                                        <p:attrNameLst>
                                          <p:attrName>style.visibility</p:attrName>
                                        </p:attrNameLst>
                                      </p:cBhvr>
                                      <p:to>
                                        <p:strVal val="visible"/>
                                      </p:to>
                                    </p:set>
                                    <p:animEffect transition="in" filter="slide(fromTop)">
                                      <p:cBhvr>
                                        <p:cTn id="400" dur="500"/>
                                        <p:tgtEl>
                                          <p:spTgt spid="59708"/>
                                        </p:tgtEl>
                                      </p:cBhvr>
                                    </p:animEffect>
                                  </p:childTnLst>
                                </p:cTn>
                              </p:par>
                              <p:par>
                                <p:cTn id="401" presetID="12" presetClass="exit" presetSubtype="4" fill="hold" nodeType="withEffect">
                                  <p:stCondLst>
                                    <p:cond delay="59000"/>
                                  </p:stCondLst>
                                  <p:childTnLst>
                                    <p:animEffect transition="out" filter="slide(fromBottom)">
                                      <p:cBhvr>
                                        <p:cTn id="402" dur="500"/>
                                        <p:tgtEl>
                                          <p:spTgt spid="59708"/>
                                        </p:tgtEl>
                                      </p:cBhvr>
                                    </p:animEffect>
                                    <p:set>
                                      <p:cBhvr>
                                        <p:cTn id="403" dur="1" fill="hold">
                                          <p:stCondLst>
                                            <p:cond delay="499"/>
                                          </p:stCondLst>
                                        </p:cTn>
                                        <p:tgtEl>
                                          <p:spTgt spid="59708"/>
                                        </p:tgtEl>
                                        <p:attrNameLst>
                                          <p:attrName>style.visibility</p:attrName>
                                        </p:attrNameLst>
                                      </p:cBhvr>
                                      <p:to>
                                        <p:strVal val="hidden"/>
                                      </p:to>
                                    </p:set>
                                  </p:childTnLst>
                                </p:cTn>
                              </p:par>
                              <p:par>
                                <p:cTn id="404" presetID="12" presetClass="entr" presetSubtype="1" fill="hold" nodeType="withEffect">
                                  <p:stCondLst>
                                    <p:cond delay="59000"/>
                                  </p:stCondLst>
                                  <p:childTnLst>
                                    <p:set>
                                      <p:cBhvr>
                                        <p:cTn id="405" dur="1" fill="hold">
                                          <p:stCondLst>
                                            <p:cond delay="0"/>
                                          </p:stCondLst>
                                        </p:cTn>
                                        <p:tgtEl>
                                          <p:spTgt spid="59709"/>
                                        </p:tgtEl>
                                        <p:attrNameLst>
                                          <p:attrName>style.visibility</p:attrName>
                                        </p:attrNameLst>
                                      </p:cBhvr>
                                      <p:to>
                                        <p:strVal val="visible"/>
                                      </p:to>
                                    </p:set>
                                    <p:animEffect transition="in" filter="slide(fromTop)">
                                      <p:cBhvr>
                                        <p:cTn id="406" dur="500"/>
                                        <p:tgtEl>
                                          <p:spTgt spid="59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http://farm4.static.flickr.com/3119/2579097926_a2c77c24cb_b.jpg"/>
          <p:cNvPicPr>
            <a:picLocks noChangeAspect="1" noChangeArrowheads="1"/>
          </p:cNvPicPr>
          <p:nvPr/>
        </p:nvPicPr>
        <p:blipFill>
          <a:blip r:embed="rId3" cstate="print"/>
          <a:srcRect/>
          <a:stretch>
            <a:fillRect/>
          </a:stretch>
        </p:blipFill>
        <p:spPr bwMode="auto">
          <a:xfrm>
            <a:off x="0" y="-2362200"/>
            <a:ext cx="9144000" cy="11432792"/>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noFill/>
        </p:spPr>
        <p:txBody>
          <a:bodyPr/>
          <a:lstStyle/>
          <a:p>
            <a:endParaRPr lang="en-US" smtClean="0">
              <a:effectLst/>
            </a:endParaRPr>
          </a:p>
        </p:txBody>
      </p:sp>
      <p:sp>
        <p:nvSpPr>
          <p:cNvPr id="11267" name="Rectangle 3"/>
          <p:cNvSpPr>
            <a:spLocks noGrp="1" noChangeArrowheads="1"/>
          </p:cNvSpPr>
          <p:nvPr>
            <p:ph type="body" idx="4294967295"/>
          </p:nvPr>
        </p:nvSpPr>
        <p:spPr>
          <a:noFill/>
        </p:spPr>
        <p:txBody>
          <a:bodyPr/>
          <a:lstStyle/>
          <a:p>
            <a:endParaRPr lang="en-US" smtClean="0">
              <a:effectLst/>
            </a:endParaRPr>
          </a:p>
        </p:txBody>
      </p:sp>
      <p:pic>
        <p:nvPicPr>
          <p:cNvPr id="11268"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nvPicPr>
        <p:blipFill>
          <a:blip r:embed="rId3" cstate="print"/>
          <a:srcRect l="1113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ate.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ains.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2291"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astleLogo_300dpi.png"/>
          <p:cNvPicPr>
            <a:picLocks noChangeAspect="1"/>
          </p:cNvPicPr>
          <p:nvPr/>
        </p:nvPicPr>
        <p:blipFill>
          <a:blip r:embed="rId3" cstate="print"/>
          <a:stretch>
            <a:fillRect/>
          </a:stretch>
        </p:blipFill>
        <p:spPr>
          <a:xfrm>
            <a:off x="1409700" y="2430240"/>
            <a:ext cx="6324600" cy="1997520"/>
          </a:xfrm>
          <a:prstGeom prst="rect">
            <a:avLst/>
          </a:prstGeom>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nvPr>
        </p:nvPicPr>
        <p:blipFill>
          <a:blip r:embed="rId4"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0 - BBC - Adventure of Their Lives.wmv">
            <a:hlinkClick r:id="" action="ppaction://media"/>
          </p:cNvPr>
          <p:cNvPicPr>
            <a:picLocks noRot="1" noChangeAspect="1"/>
          </p:cNvPicPr>
          <p:nvPr>
            <a:videoFile r:link="rId1"/>
          </p:nvPr>
        </p:nvPicPr>
        <p:blipFill>
          <a:blip r:embed="rId4" cstate="print"/>
          <a:stretch>
            <a:fillRect/>
          </a:stretch>
        </p:blipFill>
        <p:spPr>
          <a:xfrm>
            <a:off x="1533525" y="1714500"/>
            <a:ext cx="6076950" cy="3429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lionMilesSeatBelt.jpg"/>
          <p:cNvPicPr>
            <a:picLocks noChangeAspect="1"/>
          </p:cNvPicPr>
          <p:nvPr/>
        </p:nvPicPr>
        <p:blipFill>
          <a:blip r:embed="rId3" cstate="print"/>
          <a:stretch>
            <a:fillRect/>
          </a:stretch>
        </p:blipFill>
        <p:spPr>
          <a:xfrm>
            <a:off x="0" y="-1"/>
            <a:ext cx="9144000" cy="7563445"/>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sz="2800" dirty="0" smtClean="0">
                <a:effectLst/>
              </a:rPr>
              <a:t>scottmcleod.net/</a:t>
            </a:r>
            <a:r>
              <a:rPr lang="en-US" sz="2800" dirty="0" err="1" smtClean="0">
                <a:effectLst/>
              </a:rPr>
              <a:t>chicago</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8486</TotalTime>
  <Words>1351</Words>
  <Application>Microsoft Office PowerPoint</Application>
  <PresentationFormat>On-screen Show (4:3)</PresentationFormat>
  <Paragraphs>704</Paragraphs>
  <Slides>95</Slides>
  <Notes>95</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95</vt:i4>
      </vt:variant>
    </vt:vector>
  </HeadingPairs>
  <TitlesOfParts>
    <vt:vector size="98" baseType="lpstr">
      <vt:lpstr>Globe</vt:lpstr>
      <vt:lpstr>Microsoft Office Excel 97-2003 Worksheet</vt:lpstr>
      <vt:lpstr>Worksheet</vt:lpstr>
      <vt:lpstr>Slide 1</vt:lpstr>
      <vt:lpstr>Say hi to your neighbors!</vt:lpstr>
      <vt:lpstr>#cpstt</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2.5 billion</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615</cp:revision>
  <cp:lastPrinted>2006-11-29T12:57:57Z</cp:lastPrinted>
  <dcterms:created xsi:type="dcterms:W3CDTF">2006-11-10T16:41:19Z</dcterms:created>
  <dcterms:modified xsi:type="dcterms:W3CDTF">2010-12-03T18:32:16Z</dcterms:modified>
</cp:coreProperties>
</file>