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6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75" r:id="rId22"/>
    <p:sldId id="284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02253-E198-491E-84FD-2896239E3E4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87E52-648D-4407-92C2-924E2642A4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7E52-648D-4407-92C2-924E2642A45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47C0-6368-49D9-BF95-EADD07D4C44C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A2A35-CB5B-4CB8-B5E3-096CBA7F63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44000" cy="559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8991600" cy="75328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609600"/>
            <a:ext cx="8997967" cy="4267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625829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533400" y="152400"/>
            <a:ext cx="9728200" cy="5867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8458200" cy="686522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8229600" cy="7772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-76200"/>
            <a:ext cx="8305800" cy="7027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1" y="-48122"/>
            <a:ext cx="4419599" cy="6672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8300" y="61037"/>
            <a:ext cx="5867400" cy="665375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5154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0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576" y="76200"/>
            <a:ext cx="8748849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7924800" cy="1012083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6858000" cy="713964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15400" cy="1194885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619143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892" y="25665"/>
            <a:ext cx="8952217" cy="690853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104" y="147365"/>
            <a:ext cx="8823792" cy="732023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202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50087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9144000" cy="770201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8000" dirty="0"/>
              <a:t>g</a:t>
            </a:r>
            <a:r>
              <a:rPr lang="en-US" sz="8000" dirty="0" smtClean="0"/>
              <a:t>oogle.com/reader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52400"/>
            <a:ext cx="9896979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78272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059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scottmcleod.net/</a:t>
            </a:r>
            <a:r>
              <a:rPr lang="en-US" sz="6000" dirty="0" err="1" smtClean="0"/>
              <a:t>chicago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05800" cy="769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18370" cy="5562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46037"/>
            <a:ext cx="8890913" cy="5973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8077200" cy="66568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0"/>
            <a:ext cx="7696200" cy="69431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71871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</Words>
  <Application>Microsoft Office PowerPoint</Application>
  <PresentationFormat>On-screen Show (4:3)</PresentationFormat>
  <Paragraphs>34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google.com/reader</vt:lpstr>
      <vt:lpstr>Slide 30</vt:lpstr>
      <vt:lpstr>Slide 31</vt:lpstr>
      <vt:lpstr>scottmcleod.net/chicago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McLeod</dc:creator>
  <cp:lastModifiedBy>Scott McLeod</cp:lastModifiedBy>
  <cp:revision>2</cp:revision>
  <dcterms:created xsi:type="dcterms:W3CDTF">2010-12-03T20:23:53Z</dcterms:created>
  <dcterms:modified xsi:type="dcterms:W3CDTF">2010-12-03T20:42:47Z</dcterms:modified>
</cp:coreProperties>
</file>