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diagrams/quickStyle8.xml" ContentType="application/vnd.openxmlformats-officedocument.drawingml.diagramStyl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iagrams/drawing5.xml" ContentType="application/vnd.ms-office.drawingml.diagramDrawing+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diagrams/drawing6.xml" ContentType="application/vnd.ms-office.drawingml.diagramDrawing+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tags/tag12.xml" ContentType="application/vnd.openxmlformats-officedocument.presentationml.tags+xml"/>
  <Override PartName="/ppt/diagrams/drawing7.xml" ContentType="application/vnd.ms-office.drawingml.diagramDrawing+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diagrams/quickStyle7.xml" ContentType="application/vnd.openxmlformats-officedocument.drawingml.diagramStyl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diagrams/drawing9.xml" ContentType="application/vnd.ms-office.drawingml.diagramDrawing+xml"/>
  <Override PartName="/ppt/slides/slide109.xml" ContentType="application/vnd.openxmlformats-officedocument.presentationml.slide+xml"/>
  <Override PartName="/ppt/notesSlides/notesSlide108.xml" ContentType="application/vnd.openxmlformats-officedocument.presentationml.notesSlide+xml"/>
  <Override PartName="/ppt/diagrams/quickStyle9.xml" ContentType="application/vnd.openxmlformats-officedocument.drawingml.diagramStyl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diagrams/colors2.xml" ContentType="application/vnd.openxmlformats-officedocument.drawingml.diagramColors+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diagrams/quickStyle1.xml" ContentType="application/vnd.openxmlformats-officedocument.drawingml.diagramStyl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9"/>
  </p:notesMasterIdLst>
  <p:handoutMasterIdLst>
    <p:handoutMasterId r:id="rId140"/>
  </p:handoutMasterIdLst>
  <p:sldIdLst>
    <p:sldId id="1035" r:id="rId2"/>
    <p:sldId id="1231" r:id="rId3"/>
    <p:sldId id="1067" r:id="rId4"/>
    <p:sldId id="1081" r:id="rId5"/>
    <p:sldId id="1082" r:id="rId6"/>
    <p:sldId id="1083" r:id="rId7"/>
    <p:sldId id="1084" r:id="rId8"/>
    <p:sldId id="1086" r:id="rId9"/>
    <p:sldId id="1087" r:id="rId10"/>
    <p:sldId id="1088" r:id="rId11"/>
    <p:sldId id="1089" r:id="rId12"/>
    <p:sldId id="1090" r:id="rId13"/>
    <p:sldId id="1091" r:id="rId14"/>
    <p:sldId id="1095" r:id="rId15"/>
    <p:sldId id="1218" r:id="rId16"/>
    <p:sldId id="1190" r:id="rId17"/>
    <p:sldId id="1322" r:id="rId18"/>
    <p:sldId id="1323" r:id="rId19"/>
    <p:sldId id="1229" r:id="rId20"/>
    <p:sldId id="1098" r:id="rId21"/>
    <p:sldId id="1099" r:id="rId22"/>
    <p:sldId id="1100" r:id="rId23"/>
    <p:sldId id="1101" r:id="rId24"/>
    <p:sldId id="1102" r:id="rId25"/>
    <p:sldId id="1103" r:id="rId26"/>
    <p:sldId id="1104" r:id="rId27"/>
    <p:sldId id="1105" r:id="rId28"/>
    <p:sldId id="1106" r:id="rId29"/>
    <p:sldId id="1107" r:id="rId30"/>
    <p:sldId id="1142" r:id="rId31"/>
    <p:sldId id="1108" r:id="rId32"/>
    <p:sldId id="1109" r:id="rId33"/>
    <p:sldId id="1110" r:id="rId34"/>
    <p:sldId id="1111" r:id="rId35"/>
    <p:sldId id="1181" r:id="rId36"/>
    <p:sldId id="1113" r:id="rId37"/>
    <p:sldId id="1114" r:id="rId38"/>
    <p:sldId id="1115" r:id="rId39"/>
    <p:sldId id="1116" r:id="rId40"/>
    <p:sldId id="1117" r:id="rId41"/>
    <p:sldId id="1118" r:id="rId42"/>
    <p:sldId id="1112" r:id="rId43"/>
    <p:sldId id="1119" r:id="rId44"/>
    <p:sldId id="1219" r:id="rId45"/>
    <p:sldId id="1220" r:id="rId46"/>
    <p:sldId id="1221" r:id="rId47"/>
    <p:sldId id="1120" r:id="rId48"/>
    <p:sldId id="1184" r:id="rId49"/>
    <p:sldId id="1324" r:id="rId50"/>
    <p:sldId id="1325" r:id="rId51"/>
    <p:sldId id="1122" r:id="rId52"/>
    <p:sldId id="1136" r:id="rId53"/>
    <p:sldId id="1123" r:id="rId54"/>
    <p:sldId id="1124" r:id="rId55"/>
    <p:sldId id="1125" r:id="rId56"/>
    <p:sldId id="1126" r:id="rId57"/>
    <p:sldId id="1127" r:id="rId58"/>
    <p:sldId id="1128" r:id="rId59"/>
    <p:sldId id="1216" r:id="rId60"/>
    <p:sldId id="1215" r:id="rId61"/>
    <p:sldId id="1214" r:id="rId62"/>
    <p:sldId id="1213" r:id="rId63"/>
    <p:sldId id="1212" r:id="rId64"/>
    <p:sldId id="1211" r:id="rId65"/>
    <p:sldId id="1233" r:id="rId66"/>
    <p:sldId id="1217" r:id="rId67"/>
    <p:sldId id="1222" r:id="rId68"/>
    <p:sldId id="1129" r:id="rId69"/>
    <p:sldId id="1195" r:id="rId70"/>
    <p:sldId id="1326" r:id="rId71"/>
    <p:sldId id="1327" r:id="rId72"/>
    <p:sldId id="1130" r:id="rId73"/>
    <p:sldId id="1251" r:id="rId74"/>
    <p:sldId id="1253" r:id="rId75"/>
    <p:sldId id="1252" r:id="rId76"/>
    <p:sldId id="1254" r:id="rId77"/>
    <p:sldId id="1255" r:id="rId78"/>
    <p:sldId id="1256" r:id="rId79"/>
    <p:sldId id="1257" r:id="rId80"/>
    <p:sldId id="1258" r:id="rId81"/>
    <p:sldId id="1259" r:id="rId82"/>
    <p:sldId id="1260" r:id="rId83"/>
    <p:sldId id="1261" r:id="rId84"/>
    <p:sldId id="1262" r:id="rId85"/>
    <p:sldId id="1263" r:id="rId86"/>
    <p:sldId id="1264" r:id="rId87"/>
    <p:sldId id="1265" r:id="rId88"/>
    <p:sldId id="1266" r:id="rId89"/>
    <p:sldId id="1267" r:id="rId90"/>
    <p:sldId id="1274" r:id="rId91"/>
    <p:sldId id="1275" r:id="rId92"/>
    <p:sldId id="1276" r:id="rId93"/>
    <p:sldId id="1232" r:id="rId94"/>
    <p:sldId id="1277" r:id="rId95"/>
    <p:sldId id="1278" r:id="rId96"/>
    <p:sldId id="1279" r:id="rId97"/>
    <p:sldId id="1280" r:id="rId98"/>
    <p:sldId id="1281" r:id="rId99"/>
    <p:sldId id="1282" r:id="rId100"/>
    <p:sldId id="1283" r:id="rId101"/>
    <p:sldId id="1235" r:id="rId102"/>
    <p:sldId id="1131" r:id="rId103"/>
    <p:sldId id="1132" r:id="rId104"/>
    <p:sldId id="1135" r:id="rId105"/>
    <p:sldId id="1151" r:id="rId106"/>
    <p:sldId id="1140" r:id="rId107"/>
    <p:sldId id="1141" r:id="rId108"/>
    <p:sldId id="1049" r:id="rId109"/>
    <p:sldId id="1147" r:id="rId110"/>
    <p:sldId id="1242" r:id="rId111"/>
    <p:sldId id="1243" r:id="rId112"/>
    <p:sldId id="1244" r:id="rId113"/>
    <p:sldId id="1245" r:id="rId114"/>
    <p:sldId id="1246" r:id="rId115"/>
    <p:sldId id="1247" r:id="rId116"/>
    <p:sldId id="1248" r:id="rId117"/>
    <p:sldId id="1249" r:id="rId118"/>
    <p:sldId id="1250" r:id="rId119"/>
    <p:sldId id="1143" r:id="rId120"/>
    <p:sldId id="1318" r:id="rId121"/>
    <p:sldId id="1209" r:id="rId122"/>
    <p:sldId id="1210" r:id="rId123"/>
    <p:sldId id="1207" r:id="rId124"/>
    <p:sldId id="1208" r:id="rId125"/>
    <p:sldId id="1223" r:id="rId126"/>
    <p:sldId id="1319" r:id="rId127"/>
    <p:sldId id="1320" r:id="rId128"/>
    <p:sldId id="1321" r:id="rId129"/>
    <p:sldId id="961" r:id="rId130"/>
    <p:sldId id="1236" r:id="rId131"/>
    <p:sldId id="1228" r:id="rId132"/>
    <p:sldId id="1227" r:id="rId133"/>
    <p:sldId id="1226" r:id="rId134"/>
    <p:sldId id="1234" r:id="rId135"/>
    <p:sldId id="1144" r:id="rId136"/>
    <p:sldId id="1285" r:id="rId137"/>
    <p:sldId id="1145" r:id="rId138"/>
  </p:sldIdLst>
  <p:sldSz cx="9144000" cy="6858000" type="screen4x3"/>
  <p:notesSz cx="6858000" cy="9313863"/>
  <p:custDataLst>
    <p:tags r:id="rId141"/>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C0C0C"/>
    <a:srgbClr val="000000"/>
    <a:srgbClr val="953735"/>
    <a:srgbClr val="FF9933"/>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70" d="100"/>
          <a:sy n="70" d="100"/>
        </p:scale>
        <p:origin x="-9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430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solidFill>
                <a:schemeClr val="tx1"/>
              </a:solidFill>
            </a:rPr>
            <a:t>Preservice</a:t>
          </a:r>
          <a:r>
            <a:rPr lang="en-US" dirty="0" smtClean="0">
              <a:solidFill>
                <a:schemeClr val="tx1"/>
              </a:solidFill>
            </a:rPr>
            <a:t> and </a:t>
          </a:r>
          <a:r>
            <a:rPr lang="en-US" dirty="0" err="1" smtClean="0">
              <a:solidFill>
                <a:schemeClr val="tx1"/>
              </a:solidFill>
            </a:rPr>
            <a:t>inservice</a:t>
          </a:r>
          <a:r>
            <a:rPr lang="en-US" dirty="0" smtClean="0">
              <a:solidFill>
                <a:schemeClr val="tx1"/>
              </a:solidFill>
            </a:rPr>
            <a:t> training for teachers and administrators</a:t>
          </a:r>
          <a:endParaRPr lang="en-US" dirty="0">
            <a:solidFill>
              <a:schemeClr val="tx1"/>
            </a:solidFill>
          </a:endParaRPr>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FFA12E95-23DB-482E-B763-E8CCF8363B3A}" type="presOf" srcId="{F0B49F5A-2B95-4AA9-8953-0090267F091B}" destId="{9ECB8C5E-57AF-4AA6-883B-A63ECD3316C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3C3C00DE-AAB6-4C5D-BEC8-247FF9D30179}" type="presOf" srcId="{672816F7-6C71-4D18-A030-8C4A99AD5BBC}" destId="{9A0B104E-AAE1-45FB-A58D-22D4AD769B6E}"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7F8F8356-0955-4C22-9783-8410CE65016A}" type="presOf" srcId="{850F118F-E6E2-4B21-BF32-C20EE78632A1}" destId="{1D63F370-2E5A-4F3A-99CD-08D60856D30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980FD26A-8D99-4582-B960-101FD98136F9}" type="presOf" srcId="{AB61EA03-2467-4F76-9480-2B2C85268C89}" destId="{A17C7E62-1479-4E27-B8D4-5FB6E18A7EE2}" srcOrd="0" destOrd="0" presId="urn:microsoft.com/office/officeart/2005/8/layout/radial6"/>
    <dgm:cxn modelId="{93A903B6-0794-4D19-9C55-AB7292B88434}" type="presOf" srcId="{4424B5D6-8059-4040-81FB-8E7929214F4D}" destId="{F70FDF6F-6A93-420F-9834-5613424F6591}" srcOrd="0" destOrd="0" presId="urn:microsoft.com/office/officeart/2005/8/layout/radial6"/>
    <dgm:cxn modelId="{CC450118-5F8B-42B0-82D1-952A6BF0640B}" type="presOf" srcId="{85E608C9-58EB-4033-8771-96C93679BAF3}" destId="{8A52E258-DC27-4BA8-B6EA-B40D2377E802}" srcOrd="0" destOrd="0" presId="urn:microsoft.com/office/officeart/2005/8/layout/radial6"/>
    <dgm:cxn modelId="{3B1816EE-33C4-44D7-B8DA-DAADE654649A}" type="presOf" srcId="{393DF975-34F3-4CDC-8A00-2A8B06741304}" destId="{D3087D7C-9A85-4302-9B9E-C06483A56F84}" srcOrd="0" destOrd="0" presId="urn:microsoft.com/office/officeart/2005/8/layout/radial6"/>
    <dgm:cxn modelId="{0CCC9462-7ADE-4332-BEAD-048C05850AE3}" type="presOf" srcId="{F7562658-7F5B-4031-AC5F-47FCA220FEF8}" destId="{D810444B-539E-4D4F-B71B-55AFDB4D45EC}" srcOrd="0" destOrd="0" presId="urn:microsoft.com/office/officeart/2005/8/layout/radial6"/>
    <dgm:cxn modelId="{6212B913-8AA6-4CF5-849E-35710B3CA513}" type="presOf" srcId="{3D9D261B-2AAE-4427-BCB2-6C82FB6154DA}" destId="{371B3507-8279-4F78-941D-934647CF0954}" srcOrd="0" destOrd="0" presId="urn:microsoft.com/office/officeart/2005/8/layout/radial6"/>
    <dgm:cxn modelId="{B8A16212-9556-4681-98B9-645B712171B5}" type="presOf" srcId="{832872BA-4864-49CC-81F7-3D9C273CC6FD}" destId="{86E4D754-44BF-4718-8B4B-1FF09C98014C}" srcOrd="0" destOrd="0" presId="urn:microsoft.com/office/officeart/2005/8/layout/radial6"/>
    <dgm:cxn modelId="{D2FCA791-A2C4-4C1F-B32B-A81FCB1DF6CB}" type="presOf" srcId="{FDF6BF8A-E6A5-4BC5-AE83-9DACBD3D6F20}" destId="{469079CC-5C78-48B4-AAA1-C5409A905B45}" srcOrd="0" destOrd="0" presId="urn:microsoft.com/office/officeart/2005/8/layout/radial6"/>
    <dgm:cxn modelId="{52B2680F-DA53-486C-B5A9-9E928574EDF6}" type="presOf" srcId="{052A6B1E-5086-4CB2-AF31-742E615F7FEE}" destId="{A189AFA5-CD4E-4B5C-B34C-AA90813E77D8}"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1A579910-FBA1-427F-96EA-D88ACEE02386}" type="presParOf" srcId="{86E4D754-44BF-4718-8B4B-1FF09C98014C}" destId="{F70FDF6F-6A93-420F-9834-5613424F6591}" srcOrd="0" destOrd="0" presId="urn:microsoft.com/office/officeart/2005/8/layout/radial6"/>
    <dgm:cxn modelId="{D8D20063-3D9A-4673-8D0C-DB2FDC626C1B}" type="presParOf" srcId="{86E4D754-44BF-4718-8B4B-1FF09C98014C}" destId="{A17C7E62-1479-4E27-B8D4-5FB6E18A7EE2}" srcOrd="1" destOrd="0" presId="urn:microsoft.com/office/officeart/2005/8/layout/radial6"/>
    <dgm:cxn modelId="{9A069DAC-2E81-4640-A40B-1754B242D890}" type="presParOf" srcId="{86E4D754-44BF-4718-8B4B-1FF09C98014C}" destId="{CC814E9E-C014-4D1B-A39B-1D72B31E89F1}" srcOrd="2" destOrd="0" presId="urn:microsoft.com/office/officeart/2005/8/layout/radial6"/>
    <dgm:cxn modelId="{182B1CA3-1C8E-4877-BFA8-02A125C155A6}" type="presParOf" srcId="{86E4D754-44BF-4718-8B4B-1FF09C98014C}" destId="{1D63F370-2E5A-4F3A-99CD-08D60856D30E}" srcOrd="3" destOrd="0" presId="urn:microsoft.com/office/officeart/2005/8/layout/radial6"/>
    <dgm:cxn modelId="{40CC84F1-0E60-4F4C-87BA-93DB99F68335}" type="presParOf" srcId="{86E4D754-44BF-4718-8B4B-1FF09C98014C}" destId="{9ECB8C5E-57AF-4AA6-883B-A63ECD3316C5}" srcOrd="4" destOrd="0" presId="urn:microsoft.com/office/officeart/2005/8/layout/radial6"/>
    <dgm:cxn modelId="{3E12F470-1865-4FF7-ACBD-79D574E7AB8B}" type="presParOf" srcId="{86E4D754-44BF-4718-8B4B-1FF09C98014C}" destId="{B35B2ADE-9988-4873-96AF-156E21B5E31F}" srcOrd="5" destOrd="0" presId="urn:microsoft.com/office/officeart/2005/8/layout/radial6"/>
    <dgm:cxn modelId="{B199AB80-5083-42D7-9417-C5E94E0852AE}" type="presParOf" srcId="{86E4D754-44BF-4718-8B4B-1FF09C98014C}" destId="{469079CC-5C78-48B4-AAA1-C5409A905B45}" srcOrd="6" destOrd="0" presId="urn:microsoft.com/office/officeart/2005/8/layout/radial6"/>
    <dgm:cxn modelId="{0FE000B0-9802-4C65-BF04-5B43E88C9CF6}" type="presParOf" srcId="{86E4D754-44BF-4718-8B4B-1FF09C98014C}" destId="{9A0B104E-AAE1-45FB-A58D-22D4AD769B6E}" srcOrd="7" destOrd="0" presId="urn:microsoft.com/office/officeart/2005/8/layout/radial6"/>
    <dgm:cxn modelId="{6D0921AE-722E-45B7-99F0-E96FC1967010}" type="presParOf" srcId="{86E4D754-44BF-4718-8B4B-1FF09C98014C}" destId="{605E64DA-6594-4813-ABA0-CC9184C51B78}" srcOrd="8" destOrd="0" presId="urn:microsoft.com/office/officeart/2005/8/layout/radial6"/>
    <dgm:cxn modelId="{2756A848-7199-48A7-AC36-FDCD9F863BCA}" type="presParOf" srcId="{86E4D754-44BF-4718-8B4B-1FF09C98014C}" destId="{A189AFA5-CD4E-4B5C-B34C-AA90813E77D8}" srcOrd="9" destOrd="0" presId="urn:microsoft.com/office/officeart/2005/8/layout/radial6"/>
    <dgm:cxn modelId="{5C9E9C68-E7B5-45D7-B519-FB1B825E708C}" type="presParOf" srcId="{86E4D754-44BF-4718-8B4B-1FF09C98014C}" destId="{D810444B-539E-4D4F-B71B-55AFDB4D45EC}" srcOrd="10" destOrd="0" presId="urn:microsoft.com/office/officeart/2005/8/layout/radial6"/>
    <dgm:cxn modelId="{7E5E0BFE-1111-4B25-B8D9-A6B96847E6C1}" type="presParOf" srcId="{86E4D754-44BF-4718-8B4B-1FF09C98014C}" destId="{8FC95FB3-380F-4AC8-A155-F812FEBF88B4}" srcOrd="11" destOrd="0" presId="urn:microsoft.com/office/officeart/2005/8/layout/radial6"/>
    <dgm:cxn modelId="{941543E7-AF1F-436E-98B2-48AD28DA1796}" type="presParOf" srcId="{86E4D754-44BF-4718-8B4B-1FF09C98014C}" destId="{371B3507-8279-4F78-941D-934647CF0954}" srcOrd="12" destOrd="0" presId="urn:microsoft.com/office/officeart/2005/8/layout/radial6"/>
    <dgm:cxn modelId="{7D7C6310-656B-4B17-9719-27902E8F3D11}" type="presParOf" srcId="{86E4D754-44BF-4718-8B4B-1FF09C98014C}" destId="{D3087D7C-9A85-4302-9B9E-C06483A56F84}" srcOrd="13" destOrd="0" presId="urn:microsoft.com/office/officeart/2005/8/layout/radial6"/>
    <dgm:cxn modelId="{A3B3693D-791A-4D14-BB5D-510FCE57A628}" type="presParOf" srcId="{86E4D754-44BF-4718-8B4B-1FF09C98014C}" destId="{97D7A719-5073-47D8-99A7-385D20A9BFF2}" srcOrd="14" destOrd="0" presId="urn:microsoft.com/office/officeart/2005/8/layout/radial6"/>
    <dgm:cxn modelId="{B13C2A5C-A95B-424C-B647-B524E97C4C96}"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BF3129A4-A586-4AF6-A0BC-F3BADE871CB1}" type="presOf" srcId="{052A6B1E-5086-4CB2-AF31-742E615F7FEE}" destId="{A189AFA5-CD4E-4B5C-B34C-AA90813E77D8}" srcOrd="0" destOrd="0" presId="urn:microsoft.com/office/officeart/2005/8/layout/radial6"/>
    <dgm:cxn modelId="{27580BBC-070F-4E7E-B7E8-7A1F3C048DD6}" type="presOf" srcId="{F7562658-7F5B-4031-AC5F-47FCA220FEF8}" destId="{D810444B-539E-4D4F-B71B-55AFDB4D45E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E3819B30-48F7-411D-B3E3-67FFB1C6ED23}" type="presOf" srcId="{AB61EA03-2467-4F76-9480-2B2C85268C89}" destId="{A17C7E62-1479-4E27-B8D4-5FB6E18A7EE2}" srcOrd="0" destOrd="0" presId="urn:microsoft.com/office/officeart/2005/8/layout/radial6"/>
    <dgm:cxn modelId="{29CD4E83-11B6-4EF2-A809-F5F9C737AA08}" type="presOf" srcId="{672816F7-6C71-4D18-A030-8C4A99AD5BBC}" destId="{9A0B104E-AAE1-45FB-A58D-22D4AD769B6E}" srcOrd="0" destOrd="0" presId="urn:microsoft.com/office/officeart/2005/8/layout/radial6"/>
    <dgm:cxn modelId="{C01BB2A9-86A0-4C99-A580-DBA9B4B1C745}" type="presOf" srcId="{85E608C9-58EB-4033-8771-96C93679BAF3}" destId="{8A52E258-DC27-4BA8-B6EA-B40D2377E802}" srcOrd="0" destOrd="0" presId="urn:microsoft.com/office/officeart/2005/8/layout/radial6"/>
    <dgm:cxn modelId="{D8E0867C-5AAE-47A5-B7CF-E79720D0FB59}" type="presOf" srcId="{832872BA-4864-49CC-81F7-3D9C273CC6FD}" destId="{86E4D754-44BF-4718-8B4B-1FF09C98014C}"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E8E13A2A-418C-42A5-A28B-A6C63C19378F}" type="presOf" srcId="{FDF6BF8A-E6A5-4BC5-AE83-9DACBD3D6F20}" destId="{469079CC-5C78-48B4-AAA1-C5409A905B45}" srcOrd="0" destOrd="0" presId="urn:microsoft.com/office/officeart/2005/8/layout/radial6"/>
    <dgm:cxn modelId="{5B02A243-743B-49A9-9AB5-560DD44B8635}" type="presOf" srcId="{850F118F-E6E2-4B21-BF32-C20EE78632A1}" destId="{1D63F370-2E5A-4F3A-99CD-08D60856D30E}" srcOrd="0" destOrd="0" presId="urn:microsoft.com/office/officeart/2005/8/layout/radial6"/>
    <dgm:cxn modelId="{B3C0C53E-94C5-4408-9F2E-A89B1D6F38BF}" type="presOf" srcId="{3D9D261B-2AAE-4427-BCB2-6C82FB6154DA}" destId="{371B3507-8279-4F78-941D-934647CF0954}"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17721DED-5412-4436-9D12-28108E950044}" type="presOf" srcId="{393DF975-34F3-4CDC-8A00-2A8B06741304}" destId="{D3087D7C-9A85-4302-9B9E-C06483A56F84}" srcOrd="0" destOrd="0" presId="urn:microsoft.com/office/officeart/2005/8/layout/radial6"/>
    <dgm:cxn modelId="{91148437-DBAD-487D-B9FF-404C5DF6DE1D}" type="presOf" srcId="{4424B5D6-8059-4040-81FB-8E7929214F4D}" destId="{F70FDF6F-6A93-420F-9834-5613424F6591}" srcOrd="0" destOrd="0" presId="urn:microsoft.com/office/officeart/2005/8/layout/radial6"/>
    <dgm:cxn modelId="{926C451E-854A-4BD8-A07B-3E6EBE297095}" type="presOf" srcId="{F0B49F5A-2B95-4AA9-8953-0090267F091B}" destId="{9ECB8C5E-57AF-4AA6-883B-A63ECD3316C5}" srcOrd="0" destOrd="0" presId="urn:microsoft.com/office/officeart/2005/8/layout/radial6"/>
    <dgm:cxn modelId="{1B5F093F-115B-4201-AFDE-EFA23BE678A5}" type="presParOf" srcId="{86E4D754-44BF-4718-8B4B-1FF09C98014C}" destId="{F70FDF6F-6A93-420F-9834-5613424F6591}" srcOrd="0" destOrd="0" presId="urn:microsoft.com/office/officeart/2005/8/layout/radial6"/>
    <dgm:cxn modelId="{C8EE8115-6CCD-4311-8D86-AED72EC69361}" type="presParOf" srcId="{86E4D754-44BF-4718-8B4B-1FF09C98014C}" destId="{A17C7E62-1479-4E27-B8D4-5FB6E18A7EE2}" srcOrd="1" destOrd="0" presId="urn:microsoft.com/office/officeart/2005/8/layout/radial6"/>
    <dgm:cxn modelId="{EEDF947B-959A-4FE7-AB4D-5937FBEAD35C}" type="presParOf" srcId="{86E4D754-44BF-4718-8B4B-1FF09C98014C}" destId="{CC814E9E-C014-4D1B-A39B-1D72B31E89F1}" srcOrd="2" destOrd="0" presId="urn:microsoft.com/office/officeart/2005/8/layout/radial6"/>
    <dgm:cxn modelId="{B50D313B-77C6-47F3-8D5B-ECB957C7DDB3}" type="presParOf" srcId="{86E4D754-44BF-4718-8B4B-1FF09C98014C}" destId="{1D63F370-2E5A-4F3A-99CD-08D60856D30E}" srcOrd="3" destOrd="0" presId="urn:microsoft.com/office/officeart/2005/8/layout/radial6"/>
    <dgm:cxn modelId="{4DB01C82-5321-4693-90A5-374A63067FBC}" type="presParOf" srcId="{86E4D754-44BF-4718-8B4B-1FF09C98014C}" destId="{9ECB8C5E-57AF-4AA6-883B-A63ECD3316C5}" srcOrd="4" destOrd="0" presId="urn:microsoft.com/office/officeart/2005/8/layout/radial6"/>
    <dgm:cxn modelId="{ED68DB74-6530-48CA-9A34-887BD36AB809}" type="presParOf" srcId="{86E4D754-44BF-4718-8B4B-1FF09C98014C}" destId="{B35B2ADE-9988-4873-96AF-156E21B5E31F}" srcOrd="5" destOrd="0" presId="urn:microsoft.com/office/officeart/2005/8/layout/radial6"/>
    <dgm:cxn modelId="{4BDF096D-EEC4-4A0C-BA1E-0FF6EC96BA2E}" type="presParOf" srcId="{86E4D754-44BF-4718-8B4B-1FF09C98014C}" destId="{469079CC-5C78-48B4-AAA1-C5409A905B45}" srcOrd="6" destOrd="0" presId="urn:microsoft.com/office/officeart/2005/8/layout/radial6"/>
    <dgm:cxn modelId="{659030A4-F59B-4E7D-8E28-8B6DFB0E52A0}" type="presParOf" srcId="{86E4D754-44BF-4718-8B4B-1FF09C98014C}" destId="{9A0B104E-AAE1-45FB-A58D-22D4AD769B6E}" srcOrd="7" destOrd="0" presId="urn:microsoft.com/office/officeart/2005/8/layout/radial6"/>
    <dgm:cxn modelId="{C4F20619-CB2A-4E25-BCFF-521638E65D92}" type="presParOf" srcId="{86E4D754-44BF-4718-8B4B-1FF09C98014C}" destId="{605E64DA-6594-4813-ABA0-CC9184C51B78}" srcOrd="8" destOrd="0" presId="urn:microsoft.com/office/officeart/2005/8/layout/radial6"/>
    <dgm:cxn modelId="{17197B9C-AD95-4024-851B-549DD34B42C9}" type="presParOf" srcId="{86E4D754-44BF-4718-8B4B-1FF09C98014C}" destId="{A189AFA5-CD4E-4B5C-B34C-AA90813E77D8}" srcOrd="9" destOrd="0" presId="urn:microsoft.com/office/officeart/2005/8/layout/radial6"/>
    <dgm:cxn modelId="{961EC503-38AA-4C54-8A25-58B7F1E82F41}" type="presParOf" srcId="{86E4D754-44BF-4718-8B4B-1FF09C98014C}" destId="{D810444B-539E-4D4F-B71B-55AFDB4D45EC}" srcOrd="10" destOrd="0" presId="urn:microsoft.com/office/officeart/2005/8/layout/radial6"/>
    <dgm:cxn modelId="{04C0BC71-2F0F-4129-A0BF-A2D7D3A63E82}" type="presParOf" srcId="{86E4D754-44BF-4718-8B4B-1FF09C98014C}" destId="{8FC95FB3-380F-4AC8-A155-F812FEBF88B4}" srcOrd="11" destOrd="0" presId="urn:microsoft.com/office/officeart/2005/8/layout/radial6"/>
    <dgm:cxn modelId="{E33569D9-57FA-4C01-BDEB-1DC118AC9F8C}" type="presParOf" srcId="{86E4D754-44BF-4718-8B4B-1FF09C98014C}" destId="{371B3507-8279-4F78-941D-934647CF0954}" srcOrd="12" destOrd="0" presId="urn:microsoft.com/office/officeart/2005/8/layout/radial6"/>
    <dgm:cxn modelId="{4E70F3EA-40A6-4DE8-A973-2496B4658937}" type="presParOf" srcId="{86E4D754-44BF-4718-8B4B-1FF09C98014C}" destId="{D3087D7C-9A85-4302-9B9E-C06483A56F84}" srcOrd="13" destOrd="0" presId="urn:microsoft.com/office/officeart/2005/8/layout/radial6"/>
    <dgm:cxn modelId="{42B095A1-2BE5-4363-85D2-17EBE6C02E82}" type="presParOf" srcId="{86E4D754-44BF-4718-8B4B-1FF09C98014C}" destId="{97D7A719-5073-47D8-99A7-385D20A9BFF2}" srcOrd="14" destOrd="0" presId="urn:microsoft.com/office/officeart/2005/8/layout/radial6"/>
    <dgm:cxn modelId="{4C036C04-73BE-489B-A55F-87A1C6E54580}"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7CCDFBE1-C6F7-4B4A-A1C4-04C0AF4EA803}" type="presOf" srcId="{850F118F-E6E2-4B21-BF32-C20EE78632A1}" destId="{1D63F370-2E5A-4F3A-99CD-08D60856D30E}"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91467683-BDFD-4A74-9FA0-7B4F3F5C8185}" type="presOf" srcId="{85E608C9-58EB-4033-8771-96C93679BAF3}" destId="{8A52E258-DC27-4BA8-B6EA-B40D2377E802}" srcOrd="0" destOrd="0" presId="urn:microsoft.com/office/officeart/2005/8/layout/radial6"/>
    <dgm:cxn modelId="{D9907926-7EE0-4B05-AFE5-2B60A5FF04F5}" type="presOf" srcId="{AB61EA03-2467-4F76-9480-2B2C85268C89}" destId="{A17C7E62-1479-4E27-B8D4-5FB6E18A7EE2}" srcOrd="0" destOrd="0" presId="urn:microsoft.com/office/officeart/2005/8/layout/radial6"/>
    <dgm:cxn modelId="{26520AA7-EE27-410F-B044-E21A64F9D57F}" type="presOf" srcId="{F7562658-7F5B-4031-AC5F-47FCA220FEF8}" destId="{D810444B-539E-4D4F-B71B-55AFDB4D45EC}"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F9BA158E-583B-47DE-9D2B-B4657E12B85B}" type="presOf" srcId="{672816F7-6C71-4D18-A030-8C4A99AD5BBC}" destId="{9A0B104E-AAE1-45FB-A58D-22D4AD769B6E}"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02FF4578-E8ED-4473-AA86-E2AD37E9F9CD}" type="presOf" srcId="{052A6B1E-5086-4CB2-AF31-742E615F7FEE}" destId="{A189AFA5-CD4E-4B5C-B34C-AA90813E77D8}" srcOrd="0" destOrd="0" presId="urn:microsoft.com/office/officeart/2005/8/layout/radial6"/>
    <dgm:cxn modelId="{347DB9D5-C11F-403E-B95D-ADD48BA1CC90}" type="presOf" srcId="{393DF975-34F3-4CDC-8A00-2A8B06741304}" destId="{D3087D7C-9A85-4302-9B9E-C06483A56F84}" srcOrd="0" destOrd="0" presId="urn:microsoft.com/office/officeart/2005/8/layout/radial6"/>
    <dgm:cxn modelId="{A876A979-2651-4162-8ACF-A9948488BBD3}" type="presOf" srcId="{832872BA-4864-49CC-81F7-3D9C273CC6FD}" destId="{86E4D754-44BF-4718-8B4B-1FF09C98014C}" srcOrd="0" destOrd="0" presId="urn:microsoft.com/office/officeart/2005/8/layout/radial6"/>
    <dgm:cxn modelId="{2FB60957-E242-4C08-A692-6482F5D3A6CC}" type="presOf" srcId="{FDF6BF8A-E6A5-4BC5-AE83-9DACBD3D6F20}" destId="{469079CC-5C78-48B4-AAA1-C5409A905B45}" srcOrd="0" destOrd="0" presId="urn:microsoft.com/office/officeart/2005/8/layout/radial6"/>
    <dgm:cxn modelId="{4EE9EB17-27AD-4EDC-A738-8024839A7CBB}" type="presOf" srcId="{F0B49F5A-2B95-4AA9-8953-0090267F091B}" destId="{9ECB8C5E-57AF-4AA6-883B-A63ECD3316C5}" srcOrd="0" destOrd="0" presId="urn:microsoft.com/office/officeart/2005/8/layout/radial6"/>
    <dgm:cxn modelId="{DFED53DC-C6DB-45F1-98CB-B93572E4D022}" type="presOf" srcId="{4424B5D6-8059-4040-81FB-8E7929214F4D}" destId="{F70FDF6F-6A93-420F-9834-5613424F6591}" srcOrd="0" destOrd="0" presId="urn:microsoft.com/office/officeart/2005/8/layout/radial6"/>
    <dgm:cxn modelId="{25AE2F40-CBCE-4786-AC30-CE123F2EDE2D}" type="presOf" srcId="{3D9D261B-2AAE-4427-BCB2-6C82FB6154DA}" destId="{371B3507-8279-4F78-941D-934647CF0954}"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74DD999D-B490-47EB-A00C-DE4ADCCDAF7B}" type="presParOf" srcId="{86E4D754-44BF-4718-8B4B-1FF09C98014C}" destId="{F70FDF6F-6A93-420F-9834-5613424F6591}" srcOrd="0" destOrd="0" presId="urn:microsoft.com/office/officeart/2005/8/layout/radial6"/>
    <dgm:cxn modelId="{7185BBA9-9211-4AEF-995B-70E1A73C1993}" type="presParOf" srcId="{86E4D754-44BF-4718-8B4B-1FF09C98014C}" destId="{A17C7E62-1479-4E27-B8D4-5FB6E18A7EE2}" srcOrd="1" destOrd="0" presId="urn:microsoft.com/office/officeart/2005/8/layout/radial6"/>
    <dgm:cxn modelId="{FBB2126C-B2DE-4EAF-B240-99E3B2EC1661}" type="presParOf" srcId="{86E4D754-44BF-4718-8B4B-1FF09C98014C}" destId="{CC814E9E-C014-4D1B-A39B-1D72B31E89F1}" srcOrd="2" destOrd="0" presId="urn:microsoft.com/office/officeart/2005/8/layout/radial6"/>
    <dgm:cxn modelId="{27C5F8F5-03FF-4E33-8629-2D51404FE499}" type="presParOf" srcId="{86E4D754-44BF-4718-8B4B-1FF09C98014C}" destId="{1D63F370-2E5A-4F3A-99CD-08D60856D30E}" srcOrd="3" destOrd="0" presId="urn:microsoft.com/office/officeart/2005/8/layout/radial6"/>
    <dgm:cxn modelId="{9EDCF987-86BF-4033-8267-59B15777A074}" type="presParOf" srcId="{86E4D754-44BF-4718-8B4B-1FF09C98014C}" destId="{9ECB8C5E-57AF-4AA6-883B-A63ECD3316C5}" srcOrd="4" destOrd="0" presId="urn:microsoft.com/office/officeart/2005/8/layout/radial6"/>
    <dgm:cxn modelId="{497B6E71-04A8-43C8-ABA1-6652AD502353}" type="presParOf" srcId="{86E4D754-44BF-4718-8B4B-1FF09C98014C}" destId="{B35B2ADE-9988-4873-96AF-156E21B5E31F}" srcOrd="5" destOrd="0" presId="urn:microsoft.com/office/officeart/2005/8/layout/radial6"/>
    <dgm:cxn modelId="{7C640B50-4FBC-416C-834D-3BB39A855951}" type="presParOf" srcId="{86E4D754-44BF-4718-8B4B-1FF09C98014C}" destId="{469079CC-5C78-48B4-AAA1-C5409A905B45}" srcOrd="6" destOrd="0" presId="urn:microsoft.com/office/officeart/2005/8/layout/radial6"/>
    <dgm:cxn modelId="{67E456BE-F074-4E10-9F93-2D75C0BE3097}" type="presParOf" srcId="{86E4D754-44BF-4718-8B4B-1FF09C98014C}" destId="{9A0B104E-AAE1-45FB-A58D-22D4AD769B6E}" srcOrd="7" destOrd="0" presId="urn:microsoft.com/office/officeart/2005/8/layout/radial6"/>
    <dgm:cxn modelId="{14042C0D-5D5C-48A7-AC59-F8EF8742ED6B}" type="presParOf" srcId="{86E4D754-44BF-4718-8B4B-1FF09C98014C}" destId="{605E64DA-6594-4813-ABA0-CC9184C51B78}" srcOrd="8" destOrd="0" presId="urn:microsoft.com/office/officeart/2005/8/layout/radial6"/>
    <dgm:cxn modelId="{C3D7EF06-858B-4FE0-9DB7-8A8EC38A7D4E}" type="presParOf" srcId="{86E4D754-44BF-4718-8B4B-1FF09C98014C}" destId="{A189AFA5-CD4E-4B5C-B34C-AA90813E77D8}" srcOrd="9" destOrd="0" presId="urn:microsoft.com/office/officeart/2005/8/layout/radial6"/>
    <dgm:cxn modelId="{870C9656-A27D-48B9-BE1D-5329B1BBBDAF}" type="presParOf" srcId="{86E4D754-44BF-4718-8B4B-1FF09C98014C}" destId="{D810444B-539E-4D4F-B71B-55AFDB4D45EC}" srcOrd="10" destOrd="0" presId="urn:microsoft.com/office/officeart/2005/8/layout/radial6"/>
    <dgm:cxn modelId="{2D4FCEC2-5F83-4AA5-A8BF-7B6C60E67E25}" type="presParOf" srcId="{86E4D754-44BF-4718-8B4B-1FF09C98014C}" destId="{8FC95FB3-380F-4AC8-A155-F812FEBF88B4}" srcOrd="11" destOrd="0" presId="urn:microsoft.com/office/officeart/2005/8/layout/radial6"/>
    <dgm:cxn modelId="{5B0B1FEE-4812-46A0-B203-2B81D58E993C}" type="presParOf" srcId="{86E4D754-44BF-4718-8B4B-1FF09C98014C}" destId="{371B3507-8279-4F78-941D-934647CF0954}" srcOrd="12" destOrd="0" presId="urn:microsoft.com/office/officeart/2005/8/layout/radial6"/>
    <dgm:cxn modelId="{32BB35ED-AFBC-4DAC-9512-7D12A862B25E}" type="presParOf" srcId="{86E4D754-44BF-4718-8B4B-1FF09C98014C}" destId="{D3087D7C-9A85-4302-9B9E-C06483A56F84}" srcOrd="13" destOrd="0" presId="urn:microsoft.com/office/officeart/2005/8/layout/radial6"/>
    <dgm:cxn modelId="{67BF8D4C-AAD7-4342-A6A4-86BDF2BB0778}" type="presParOf" srcId="{86E4D754-44BF-4718-8B4B-1FF09C98014C}" destId="{97D7A719-5073-47D8-99A7-385D20A9BFF2}" srcOrd="14" destOrd="0" presId="urn:microsoft.com/office/officeart/2005/8/layout/radial6"/>
    <dgm:cxn modelId="{F3D8752C-E0A2-4288-AEBB-CE14F4E4AFC1}"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5DC59F3B-33C2-41A3-A132-90489BE0A386}" type="presOf" srcId="{FDF6BF8A-E6A5-4BC5-AE83-9DACBD3D6F20}" destId="{469079CC-5C78-48B4-AAA1-C5409A905B4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DAA13353-5811-4163-8C28-9C5A3B3CB818}" type="presOf" srcId="{F0B49F5A-2B95-4AA9-8953-0090267F091B}" destId="{9ECB8C5E-57AF-4AA6-883B-A63ECD3316C5}" srcOrd="0" destOrd="0" presId="urn:microsoft.com/office/officeart/2005/8/layout/radial6"/>
    <dgm:cxn modelId="{657F1F18-3C08-4E10-B799-8ABDA9987720}" type="presOf" srcId="{4424B5D6-8059-4040-81FB-8E7929214F4D}" destId="{F70FDF6F-6A93-420F-9834-5613424F6591}" srcOrd="0" destOrd="0" presId="urn:microsoft.com/office/officeart/2005/8/layout/radial6"/>
    <dgm:cxn modelId="{2FBED7D2-021A-45DC-B66E-2C442624B234}" type="presOf" srcId="{052A6B1E-5086-4CB2-AF31-742E615F7FEE}" destId="{A189AFA5-CD4E-4B5C-B34C-AA90813E77D8}"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9B941DF1-1782-4604-ACD1-04457F1DE8E6}" type="presOf" srcId="{AB61EA03-2467-4F76-9480-2B2C85268C89}" destId="{A17C7E62-1479-4E27-B8D4-5FB6E18A7EE2}" srcOrd="0" destOrd="0" presId="urn:microsoft.com/office/officeart/2005/8/layout/radial6"/>
    <dgm:cxn modelId="{9032F7F8-C399-49EF-8AEF-A8FC0F20AAE5}" type="presOf" srcId="{672816F7-6C71-4D18-A030-8C4A99AD5BBC}" destId="{9A0B104E-AAE1-45FB-A58D-22D4AD769B6E}"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EAC1E8A1-EC51-449C-BCB0-A466F5E048A9}" type="presOf" srcId="{850F118F-E6E2-4B21-BF32-C20EE78632A1}" destId="{1D63F370-2E5A-4F3A-99CD-08D60856D30E}" srcOrd="0" destOrd="0" presId="urn:microsoft.com/office/officeart/2005/8/layout/radial6"/>
    <dgm:cxn modelId="{2F7C04F2-8120-4D48-96DE-D00BD5CDC69E}" type="presOf" srcId="{F7562658-7F5B-4031-AC5F-47FCA220FEF8}" destId="{D810444B-539E-4D4F-B71B-55AFDB4D45EC}" srcOrd="0" destOrd="0" presId="urn:microsoft.com/office/officeart/2005/8/layout/radial6"/>
    <dgm:cxn modelId="{7DF58F90-EB29-480C-8939-020646837A28}" type="presOf" srcId="{3D9D261B-2AAE-4427-BCB2-6C82FB6154DA}" destId="{371B3507-8279-4F78-941D-934647CF0954}" srcOrd="0" destOrd="0" presId="urn:microsoft.com/office/officeart/2005/8/layout/radial6"/>
    <dgm:cxn modelId="{D09A3673-027F-413D-BC1E-421C4F8F574D}" type="presOf" srcId="{832872BA-4864-49CC-81F7-3D9C273CC6FD}" destId="{86E4D754-44BF-4718-8B4B-1FF09C98014C}" srcOrd="0" destOrd="0" presId="urn:microsoft.com/office/officeart/2005/8/layout/radial6"/>
    <dgm:cxn modelId="{11F154C6-1E4D-4993-9C12-C995028B8E3B}" type="presOf" srcId="{85E608C9-58EB-4033-8771-96C93679BAF3}" destId="{8A52E258-DC27-4BA8-B6EA-B40D2377E802}"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EFA7243F-51B4-42B9-AB09-AAE95CED93EE}" type="presOf" srcId="{393DF975-34F3-4CDC-8A00-2A8B06741304}" destId="{D3087D7C-9A85-4302-9B9E-C06483A56F84}" srcOrd="0" destOrd="0" presId="urn:microsoft.com/office/officeart/2005/8/layout/radial6"/>
    <dgm:cxn modelId="{E4336AF5-8D52-46F3-88CA-956E309AB923}" type="presParOf" srcId="{86E4D754-44BF-4718-8B4B-1FF09C98014C}" destId="{F70FDF6F-6A93-420F-9834-5613424F6591}" srcOrd="0" destOrd="0" presId="urn:microsoft.com/office/officeart/2005/8/layout/radial6"/>
    <dgm:cxn modelId="{BE76C27F-68F2-49F2-AAFF-42F6B875A29A}" type="presParOf" srcId="{86E4D754-44BF-4718-8B4B-1FF09C98014C}" destId="{A17C7E62-1479-4E27-B8D4-5FB6E18A7EE2}" srcOrd="1" destOrd="0" presId="urn:microsoft.com/office/officeart/2005/8/layout/radial6"/>
    <dgm:cxn modelId="{1C49FA79-9B30-4F96-B73C-0801FC97E5F1}" type="presParOf" srcId="{86E4D754-44BF-4718-8B4B-1FF09C98014C}" destId="{CC814E9E-C014-4D1B-A39B-1D72B31E89F1}" srcOrd="2" destOrd="0" presId="urn:microsoft.com/office/officeart/2005/8/layout/radial6"/>
    <dgm:cxn modelId="{B1714653-1E3C-42A4-ADA8-D3F62EBF41D9}" type="presParOf" srcId="{86E4D754-44BF-4718-8B4B-1FF09C98014C}" destId="{1D63F370-2E5A-4F3A-99CD-08D60856D30E}" srcOrd="3" destOrd="0" presId="urn:microsoft.com/office/officeart/2005/8/layout/radial6"/>
    <dgm:cxn modelId="{BCE7ADEE-48C1-4B14-B4F5-C01E1917C3BE}" type="presParOf" srcId="{86E4D754-44BF-4718-8B4B-1FF09C98014C}" destId="{9ECB8C5E-57AF-4AA6-883B-A63ECD3316C5}" srcOrd="4" destOrd="0" presId="urn:microsoft.com/office/officeart/2005/8/layout/radial6"/>
    <dgm:cxn modelId="{F2F8707A-E39B-44C9-98E3-64F50F79F850}" type="presParOf" srcId="{86E4D754-44BF-4718-8B4B-1FF09C98014C}" destId="{B35B2ADE-9988-4873-96AF-156E21B5E31F}" srcOrd="5" destOrd="0" presId="urn:microsoft.com/office/officeart/2005/8/layout/radial6"/>
    <dgm:cxn modelId="{F7369B23-1AC6-49D3-BFD4-AB56861B12A4}" type="presParOf" srcId="{86E4D754-44BF-4718-8B4B-1FF09C98014C}" destId="{469079CC-5C78-48B4-AAA1-C5409A905B45}" srcOrd="6" destOrd="0" presId="urn:microsoft.com/office/officeart/2005/8/layout/radial6"/>
    <dgm:cxn modelId="{B642E290-2751-4460-8535-5BE7AA88CBB4}" type="presParOf" srcId="{86E4D754-44BF-4718-8B4B-1FF09C98014C}" destId="{9A0B104E-AAE1-45FB-A58D-22D4AD769B6E}" srcOrd="7" destOrd="0" presId="urn:microsoft.com/office/officeart/2005/8/layout/radial6"/>
    <dgm:cxn modelId="{92976ACB-A072-4C1C-B3A4-BA04CB174D01}" type="presParOf" srcId="{86E4D754-44BF-4718-8B4B-1FF09C98014C}" destId="{605E64DA-6594-4813-ABA0-CC9184C51B78}" srcOrd="8" destOrd="0" presId="urn:microsoft.com/office/officeart/2005/8/layout/radial6"/>
    <dgm:cxn modelId="{E8280FAC-22CB-49BF-A4E9-909CE157B435}" type="presParOf" srcId="{86E4D754-44BF-4718-8B4B-1FF09C98014C}" destId="{A189AFA5-CD4E-4B5C-B34C-AA90813E77D8}" srcOrd="9" destOrd="0" presId="urn:microsoft.com/office/officeart/2005/8/layout/radial6"/>
    <dgm:cxn modelId="{1E4D79E5-B77B-4BCF-AC2A-DEA200001CA5}" type="presParOf" srcId="{86E4D754-44BF-4718-8B4B-1FF09C98014C}" destId="{D810444B-539E-4D4F-B71B-55AFDB4D45EC}" srcOrd="10" destOrd="0" presId="urn:microsoft.com/office/officeart/2005/8/layout/radial6"/>
    <dgm:cxn modelId="{E75F04F3-6215-4E0D-B985-B9B0026BBA23}" type="presParOf" srcId="{86E4D754-44BF-4718-8B4B-1FF09C98014C}" destId="{8FC95FB3-380F-4AC8-A155-F812FEBF88B4}" srcOrd="11" destOrd="0" presId="urn:microsoft.com/office/officeart/2005/8/layout/radial6"/>
    <dgm:cxn modelId="{6B2ED25E-500F-4AAB-AD01-F7E90E2E2C58}" type="presParOf" srcId="{86E4D754-44BF-4718-8B4B-1FF09C98014C}" destId="{371B3507-8279-4F78-941D-934647CF0954}" srcOrd="12" destOrd="0" presId="urn:microsoft.com/office/officeart/2005/8/layout/radial6"/>
    <dgm:cxn modelId="{3F08B8F0-7DDC-4625-911C-718D279AE448}" type="presParOf" srcId="{86E4D754-44BF-4718-8B4B-1FF09C98014C}" destId="{D3087D7C-9A85-4302-9B9E-C06483A56F84}" srcOrd="13" destOrd="0" presId="urn:microsoft.com/office/officeart/2005/8/layout/radial6"/>
    <dgm:cxn modelId="{7814F7CB-7619-4C04-893B-EAA294D6EEB4}" type="presParOf" srcId="{86E4D754-44BF-4718-8B4B-1FF09C98014C}" destId="{97D7A719-5073-47D8-99A7-385D20A9BFF2}" srcOrd="14" destOrd="0" presId="urn:microsoft.com/office/officeart/2005/8/layout/radial6"/>
    <dgm:cxn modelId="{58F789E2-513F-4FB9-B46A-6181EDCC0B52}"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BF7B48A1-55CE-4F47-968D-03C09D01A243}" type="presOf" srcId="{AB61EA03-2467-4F76-9480-2B2C85268C89}" destId="{A17C7E62-1479-4E27-B8D4-5FB6E18A7EE2}" srcOrd="0" destOrd="0" presId="urn:microsoft.com/office/officeart/2005/8/layout/radial6"/>
    <dgm:cxn modelId="{58C56D6F-0159-40E8-B26C-DD543E6E3C85}" type="presOf" srcId="{F7562658-7F5B-4031-AC5F-47FCA220FEF8}" destId="{D810444B-539E-4D4F-B71B-55AFDB4D45E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49B0012F-53AF-4BF6-A289-AEC43B1BDF75}" type="presOf" srcId="{832872BA-4864-49CC-81F7-3D9C273CC6FD}" destId="{86E4D754-44BF-4718-8B4B-1FF09C98014C}" srcOrd="0" destOrd="0" presId="urn:microsoft.com/office/officeart/2005/8/layout/radial6"/>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28FB5D4B-298A-4C47-917D-C7192269F19A}" type="presOf" srcId="{85E608C9-58EB-4033-8771-96C93679BAF3}" destId="{8A52E258-DC27-4BA8-B6EA-B40D2377E802}" srcOrd="0" destOrd="0" presId="urn:microsoft.com/office/officeart/2005/8/layout/radial6"/>
    <dgm:cxn modelId="{1E2D2E1C-AA7C-4043-8713-7F70A2D1DB59}" type="presOf" srcId="{850F118F-E6E2-4B21-BF32-C20EE78632A1}" destId="{1D63F370-2E5A-4F3A-99CD-08D60856D30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56B17CF3-C162-44CD-ADBD-B3876F6A5EAA}" type="presOf" srcId="{672816F7-6C71-4D18-A030-8C4A99AD5BBC}" destId="{9A0B104E-AAE1-45FB-A58D-22D4AD769B6E}"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1D347292-87BF-4780-8BCB-142EF52A2DC0}" type="presOf" srcId="{FDF6BF8A-E6A5-4BC5-AE83-9DACBD3D6F20}" destId="{469079CC-5C78-48B4-AAA1-C5409A905B45}" srcOrd="0" destOrd="0" presId="urn:microsoft.com/office/officeart/2005/8/layout/radial6"/>
    <dgm:cxn modelId="{35CDD674-8913-4194-BAFA-F07FEA61DABE}" type="presOf" srcId="{4424B5D6-8059-4040-81FB-8E7929214F4D}" destId="{F70FDF6F-6A93-420F-9834-5613424F6591}" srcOrd="0" destOrd="0" presId="urn:microsoft.com/office/officeart/2005/8/layout/radial6"/>
    <dgm:cxn modelId="{481D1EBC-C33D-4FA7-8BC8-ADF350428A4E}" type="presOf" srcId="{F0B49F5A-2B95-4AA9-8953-0090267F091B}" destId="{9ECB8C5E-57AF-4AA6-883B-A63ECD3316C5}" srcOrd="0" destOrd="0" presId="urn:microsoft.com/office/officeart/2005/8/layout/radial6"/>
    <dgm:cxn modelId="{CA467947-CB81-453F-80A2-759A5304EA2D}" type="presOf" srcId="{052A6B1E-5086-4CB2-AF31-742E615F7FEE}" destId="{A189AFA5-CD4E-4B5C-B34C-AA90813E77D8}" srcOrd="0" destOrd="0" presId="urn:microsoft.com/office/officeart/2005/8/layout/radial6"/>
    <dgm:cxn modelId="{FD3338D0-DE37-46F0-91F3-F90E36059818}" type="presOf" srcId="{3D9D261B-2AAE-4427-BCB2-6C82FB6154DA}" destId="{371B3507-8279-4F78-941D-934647CF0954}"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AE143A2D-2E2B-40EB-A41C-AE723910CF07}" type="presOf" srcId="{393DF975-34F3-4CDC-8A00-2A8B06741304}" destId="{D3087D7C-9A85-4302-9B9E-C06483A56F84}" srcOrd="0" destOrd="0" presId="urn:microsoft.com/office/officeart/2005/8/layout/radial6"/>
    <dgm:cxn modelId="{56C95215-C248-4C71-8AAE-958127E474A0}" type="presParOf" srcId="{86E4D754-44BF-4718-8B4B-1FF09C98014C}" destId="{F70FDF6F-6A93-420F-9834-5613424F6591}" srcOrd="0" destOrd="0" presId="urn:microsoft.com/office/officeart/2005/8/layout/radial6"/>
    <dgm:cxn modelId="{C5D79A5F-861C-4D68-85A4-6D3CD1002DB9}" type="presParOf" srcId="{86E4D754-44BF-4718-8B4B-1FF09C98014C}" destId="{A17C7E62-1479-4E27-B8D4-5FB6E18A7EE2}" srcOrd="1" destOrd="0" presId="urn:microsoft.com/office/officeart/2005/8/layout/radial6"/>
    <dgm:cxn modelId="{0C6500B9-CC87-424A-BCA4-6F681E9C2E6F}" type="presParOf" srcId="{86E4D754-44BF-4718-8B4B-1FF09C98014C}" destId="{CC814E9E-C014-4D1B-A39B-1D72B31E89F1}" srcOrd="2" destOrd="0" presId="urn:microsoft.com/office/officeart/2005/8/layout/radial6"/>
    <dgm:cxn modelId="{6E182B36-0317-4D25-81B1-E4C3FEA8FF8E}" type="presParOf" srcId="{86E4D754-44BF-4718-8B4B-1FF09C98014C}" destId="{1D63F370-2E5A-4F3A-99CD-08D60856D30E}" srcOrd="3" destOrd="0" presId="urn:microsoft.com/office/officeart/2005/8/layout/radial6"/>
    <dgm:cxn modelId="{FA9D7C41-3D05-49F2-9AC9-E1D0A409F293}" type="presParOf" srcId="{86E4D754-44BF-4718-8B4B-1FF09C98014C}" destId="{9ECB8C5E-57AF-4AA6-883B-A63ECD3316C5}" srcOrd="4" destOrd="0" presId="urn:microsoft.com/office/officeart/2005/8/layout/radial6"/>
    <dgm:cxn modelId="{F264609F-A529-4CDF-8915-9C018AF44436}" type="presParOf" srcId="{86E4D754-44BF-4718-8B4B-1FF09C98014C}" destId="{B35B2ADE-9988-4873-96AF-156E21B5E31F}" srcOrd="5" destOrd="0" presId="urn:microsoft.com/office/officeart/2005/8/layout/radial6"/>
    <dgm:cxn modelId="{E9DC5785-461D-4AE2-8C06-FFA0BB75AE69}" type="presParOf" srcId="{86E4D754-44BF-4718-8B4B-1FF09C98014C}" destId="{469079CC-5C78-48B4-AAA1-C5409A905B45}" srcOrd="6" destOrd="0" presId="urn:microsoft.com/office/officeart/2005/8/layout/radial6"/>
    <dgm:cxn modelId="{D620BF11-23EC-48EE-ADA1-272EF5018983}" type="presParOf" srcId="{86E4D754-44BF-4718-8B4B-1FF09C98014C}" destId="{9A0B104E-AAE1-45FB-A58D-22D4AD769B6E}" srcOrd="7" destOrd="0" presId="urn:microsoft.com/office/officeart/2005/8/layout/radial6"/>
    <dgm:cxn modelId="{ECD39928-DBFD-480D-A99E-4EB9BBF4B5ED}" type="presParOf" srcId="{86E4D754-44BF-4718-8B4B-1FF09C98014C}" destId="{605E64DA-6594-4813-ABA0-CC9184C51B78}" srcOrd="8" destOrd="0" presId="urn:microsoft.com/office/officeart/2005/8/layout/radial6"/>
    <dgm:cxn modelId="{F5CEEADF-3D06-4DC6-8391-62C1239A2103}" type="presParOf" srcId="{86E4D754-44BF-4718-8B4B-1FF09C98014C}" destId="{A189AFA5-CD4E-4B5C-B34C-AA90813E77D8}" srcOrd="9" destOrd="0" presId="urn:microsoft.com/office/officeart/2005/8/layout/radial6"/>
    <dgm:cxn modelId="{FCBE7506-AE09-4B74-9D34-2456F6B17E12}" type="presParOf" srcId="{86E4D754-44BF-4718-8B4B-1FF09C98014C}" destId="{D810444B-539E-4D4F-B71B-55AFDB4D45EC}" srcOrd="10" destOrd="0" presId="urn:microsoft.com/office/officeart/2005/8/layout/radial6"/>
    <dgm:cxn modelId="{5EB187B5-694E-4CD9-9215-79915FA7CAF4}" type="presParOf" srcId="{86E4D754-44BF-4718-8B4B-1FF09C98014C}" destId="{8FC95FB3-380F-4AC8-A155-F812FEBF88B4}" srcOrd="11" destOrd="0" presId="urn:microsoft.com/office/officeart/2005/8/layout/radial6"/>
    <dgm:cxn modelId="{AA0B9F64-5052-4C68-9029-8667A2D309B2}" type="presParOf" srcId="{86E4D754-44BF-4718-8B4B-1FF09C98014C}" destId="{371B3507-8279-4F78-941D-934647CF0954}" srcOrd="12" destOrd="0" presId="urn:microsoft.com/office/officeart/2005/8/layout/radial6"/>
    <dgm:cxn modelId="{8577EB69-56BC-443F-BDAE-1A18547DBB57}" type="presParOf" srcId="{86E4D754-44BF-4718-8B4B-1FF09C98014C}" destId="{D3087D7C-9A85-4302-9B9E-C06483A56F84}" srcOrd="13" destOrd="0" presId="urn:microsoft.com/office/officeart/2005/8/layout/radial6"/>
    <dgm:cxn modelId="{96C09418-1882-4912-AF1B-9032538AA132}" type="presParOf" srcId="{86E4D754-44BF-4718-8B4B-1FF09C98014C}" destId="{97D7A719-5073-47D8-99A7-385D20A9BFF2}" srcOrd="14" destOrd="0" presId="urn:microsoft.com/office/officeart/2005/8/layout/radial6"/>
    <dgm:cxn modelId="{688D1216-6C65-4305-A4CD-4944921A7E7A}"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29813E88-9441-4136-B54F-DB2B4D88E6BF}" type="presOf" srcId="{052A6B1E-5086-4CB2-AF31-742E615F7FEE}" destId="{A189AFA5-CD4E-4B5C-B34C-AA90813E77D8}" srcOrd="0" destOrd="0" presId="urn:microsoft.com/office/officeart/2005/8/layout/radial6"/>
    <dgm:cxn modelId="{BB25F88C-CB6C-4B26-A581-204231405C96}" type="presOf" srcId="{3D9D261B-2AAE-4427-BCB2-6C82FB6154DA}" destId="{371B3507-8279-4F78-941D-934647CF0954}"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7CEB1A88-8062-4EDA-BBA1-3657A82D76B4}" type="presOf" srcId="{F0B49F5A-2B95-4AA9-8953-0090267F091B}" destId="{9ECB8C5E-57AF-4AA6-883B-A63ECD3316C5}" srcOrd="0" destOrd="0" presId="urn:microsoft.com/office/officeart/2005/8/layout/radial6"/>
    <dgm:cxn modelId="{0D0DAAD2-8732-42B6-B6F5-5309D609584B}" type="presOf" srcId="{FDF6BF8A-E6A5-4BC5-AE83-9DACBD3D6F20}" destId="{469079CC-5C78-48B4-AAA1-C5409A905B4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D6E18732-2FEB-4086-A23C-FEA1DF629570}" type="presOf" srcId="{85E608C9-58EB-4033-8771-96C93679BAF3}" destId="{8A52E258-DC27-4BA8-B6EA-B40D2377E802}"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99BBF808-49A1-4985-B52D-BE54A2DFFFF3}" type="presOf" srcId="{832872BA-4864-49CC-81F7-3D9C273CC6FD}" destId="{86E4D754-44BF-4718-8B4B-1FF09C98014C}" srcOrd="0" destOrd="0" presId="urn:microsoft.com/office/officeart/2005/8/layout/radial6"/>
    <dgm:cxn modelId="{F806467E-1EC6-443E-BCB2-6CB41DE87799}" type="presOf" srcId="{393DF975-34F3-4CDC-8A00-2A8B06741304}" destId="{D3087D7C-9A85-4302-9B9E-C06483A56F84}" srcOrd="0" destOrd="0" presId="urn:microsoft.com/office/officeart/2005/8/layout/radial6"/>
    <dgm:cxn modelId="{EFEF7EC3-42F1-414F-9FE0-5E1A06418797}" type="presOf" srcId="{AB61EA03-2467-4F76-9480-2B2C85268C89}" destId="{A17C7E62-1479-4E27-B8D4-5FB6E18A7EE2}" srcOrd="0" destOrd="0" presId="urn:microsoft.com/office/officeart/2005/8/layout/radial6"/>
    <dgm:cxn modelId="{4272D764-0465-491E-AFF8-847EDAC3CBA1}" type="presOf" srcId="{672816F7-6C71-4D18-A030-8C4A99AD5BBC}" destId="{9A0B104E-AAE1-45FB-A58D-22D4AD769B6E}" srcOrd="0" destOrd="0" presId="urn:microsoft.com/office/officeart/2005/8/layout/radial6"/>
    <dgm:cxn modelId="{71E79294-08B4-4A27-9ABF-4305790A4DE8}" type="presOf" srcId="{F7562658-7F5B-4031-AC5F-47FCA220FEF8}" destId="{D810444B-539E-4D4F-B71B-55AFDB4D45EC}" srcOrd="0" destOrd="0" presId="urn:microsoft.com/office/officeart/2005/8/layout/radial6"/>
    <dgm:cxn modelId="{0D67E3FD-1B01-4089-BBD2-CB0C6AB11573}" type="presOf" srcId="{4424B5D6-8059-4040-81FB-8E7929214F4D}" destId="{F70FDF6F-6A93-420F-9834-5613424F6591}" srcOrd="0" destOrd="0" presId="urn:microsoft.com/office/officeart/2005/8/layout/radial6"/>
    <dgm:cxn modelId="{7F376C74-8E90-42D2-88A9-324617AB9798}" type="presOf" srcId="{850F118F-E6E2-4B21-BF32-C20EE78632A1}" destId="{1D63F370-2E5A-4F3A-99CD-08D60856D30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EDF36DEA-EA1D-43F4-A0A3-3A3532917158}" type="presParOf" srcId="{86E4D754-44BF-4718-8B4B-1FF09C98014C}" destId="{F70FDF6F-6A93-420F-9834-5613424F6591}" srcOrd="0" destOrd="0" presId="urn:microsoft.com/office/officeart/2005/8/layout/radial6"/>
    <dgm:cxn modelId="{6FB7E9E8-8242-47D3-90F5-2E512505101E}" type="presParOf" srcId="{86E4D754-44BF-4718-8B4B-1FF09C98014C}" destId="{A17C7E62-1479-4E27-B8D4-5FB6E18A7EE2}" srcOrd="1" destOrd="0" presId="urn:microsoft.com/office/officeart/2005/8/layout/radial6"/>
    <dgm:cxn modelId="{E2BDD77F-5BA9-4701-8965-5EFDF375E623}" type="presParOf" srcId="{86E4D754-44BF-4718-8B4B-1FF09C98014C}" destId="{CC814E9E-C014-4D1B-A39B-1D72B31E89F1}" srcOrd="2" destOrd="0" presId="urn:microsoft.com/office/officeart/2005/8/layout/radial6"/>
    <dgm:cxn modelId="{C38B5C67-FA88-4011-AAE6-EA50FB535AE1}" type="presParOf" srcId="{86E4D754-44BF-4718-8B4B-1FF09C98014C}" destId="{1D63F370-2E5A-4F3A-99CD-08D60856D30E}" srcOrd="3" destOrd="0" presId="urn:microsoft.com/office/officeart/2005/8/layout/radial6"/>
    <dgm:cxn modelId="{A50237B3-416A-448C-B803-8DD105BC9105}" type="presParOf" srcId="{86E4D754-44BF-4718-8B4B-1FF09C98014C}" destId="{9ECB8C5E-57AF-4AA6-883B-A63ECD3316C5}" srcOrd="4" destOrd="0" presId="urn:microsoft.com/office/officeart/2005/8/layout/radial6"/>
    <dgm:cxn modelId="{E8E08701-5E1E-40ED-8FE4-7B9DBF310C6E}" type="presParOf" srcId="{86E4D754-44BF-4718-8B4B-1FF09C98014C}" destId="{B35B2ADE-9988-4873-96AF-156E21B5E31F}" srcOrd="5" destOrd="0" presId="urn:microsoft.com/office/officeart/2005/8/layout/radial6"/>
    <dgm:cxn modelId="{9E44F824-6713-4988-900F-E6F81B4D9E8B}" type="presParOf" srcId="{86E4D754-44BF-4718-8B4B-1FF09C98014C}" destId="{469079CC-5C78-48B4-AAA1-C5409A905B45}" srcOrd="6" destOrd="0" presId="urn:microsoft.com/office/officeart/2005/8/layout/radial6"/>
    <dgm:cxn modelId="{EC9BC2E6-A9F2-4DDF-A72F-B048B9B64A7E}" type="presParOf" srcId="{86E4D754-44BF-4718-8B4B-1FF09C98014C}" destId="{9A0B104E-AAE1-45FB-A58D-22D4AD769B6E}" srcOrd="7" destOrd="0" presId="urn:microsoft.com/office/officeart/2005/8/layout/radial6"/>
    <dgm:cxn modelId="{8361E89B-FF2F-4738-A7AC-BE55EF9AA20D}" type="presParOf" srcId="{86E4D754-44BF-4718-8B4B-1FF09C98014C}" destId="{605E64DA-6594-4813-ABA0-CC9184C51B78}" srcOrd="8" destOrd="0" presId="urn:microsoft.com/office/officeart/2005/8/layout/radial6"/>
    <dgm:cxn modelId="{D34045F3-2984-4F7D-BA24-C96B0EB02E5D}" type="presParOf" srcId="{86E4D754-44BF-4718-8B4B-1FF09C98014C}" destId="{A189AFA5-CD4E-4B5C-B34C-AA90813E77D8}" srcOrd="9" destOrd="0" presId="urn:microsoft.com/office/officeart/2005/8/layout/radial6"/>
    <dgm:cxn modelId="{54E52246-12CC-4088-ACDC-40B3EFB0E41F}" type="presParOf" srcId="{86E4D754-44BF-4718-8B4B-1FF09C98014C}" destId="{D810444B-539E-4D4F-B71B-55AFDB4D45EC}" srcOrd="10" destOrd="0" presId="urn:microsoft.com/office/officeart/2005/8/layout/radial6"/>
    <dgm:cxn modelId="{65C840DF-43AE-4153-8CE3-FD973131DE72}" type="presParOf" srcId="{86E4D754-44BF-4718-8B4B-1FF09C98014C}" destId="{8FC95FB3-380F-4AC8-A155-F812FEBF88B4}" srcOrd="11" destOrd="0" presId="urn:microsoft.com/office/officeart/2005/8/layout/radial6"/>
    <dgm:cxn modelId="{86C8776B-EA66-4426-8C0B-522C1891FDE5}" type="presParOf" srcId="{86E4D754-44BF-4718-8B4B-1FF09C98014C}" destId="{371B3507-8279-4F78-941D-934647CF0954}" srcOrd="12" destOrd="0" presId="urn:microsoft.com/office/officeart/2005/8/layout/radial6"/>
    <dgm:cxn modelId="{BAEB02CE-B41F-40AC-AF25-3738DBA14E59}" type="presParOf" srcId="{86E4D754-44BF-4718-8B4B-1FF09C98014C}" destId="{D3087D7C-9A85-4302-9B9E-C06483A56F84}" srcOrd="13" destOrd="0" presId="urn:microsoft.com/office/officeart/2005/8/layout/radial6"/>
    <dgm:cxn modelId="{1DE6F794-C697-4390-829E-A1AA80DB573E}" type="presParOf" srcId="{86E4D754-44BF-4718-8B4B-1FF09C98014C}" destId="{97D7A719-5073-47D8-99A7-385D20A9BFF2}" srcOrd="14" destOrd="0" presId="urn:microsoft.com/office/officeart/2005/8/layout/radial6"/>
    <dgm:cxn modelId="{C7D25E2A-1132-4125-B7CC-2E2E67A543E2}"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C4D0D8E3-8BF4-4FB0-99E9-BAC96EA28D93}" type="presOf" srcId="{AB61EA03-2467-4F76-9480-2B2C85268C89}" destId="{A17C7E62-1479-4E27-B8D4-5FB6E18A7EE2}" srcOrd="0" destOrd="0" presId="urn:microsoft.com/office/officeart/2005/8/layout/radial6"/>
    <dgm:cxn modelId="{DF0C5C60-ACA4-499C-8D32-BE5412070CD9}" type="presOf" srcId="{052A6B1E-5086-4CB2-AF31-742E615F7FEE}" destId="{A189AFA5-CD4E-4B5C-B34C-AA90813E77D8}"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D2A6F266-179F-41B4-AC0E-7AE27E0846DF}" type="presOf" srcId="{850F118F-E6E2-4B21-BF32-C20EE78632A1}" destId="{1D63F370-2E5A-4F3A-99CD-08D60856D30E}" srcOrd="0" destOrd="0" presId="urn:microsoft.com/office/officeart/2005/8/layout/radial6"/>
    <dgm:cxn modelId="{6ADFB007-DE46-4D40-9F7A-3257AEF0B60F}" type="presOf" srcId="{3D9D261B-2AAE-4427-BCB2-6C82FB6154DA}" destId="{371B3507-8279-4F78-941D-934647CF0954}"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50DED70C-807E-4CAC-AA44-B05776938EE6}" type="presOf" srcId="{F7562658-7F5B-4031-AC5F-47FCA220FEF8}" destId="{D810444B-539E-4D4F-B71B-55AFDB4D45EC}"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B9CAFDF6-3E2B-4B90-B1CD-6258A9A6D300}" type="presOf" srcId="{672816F7-6C71-4D18-A030-8C4A99AD5BBC}" destId="{9A0B104E-AAE1-45FB-A58D-22D4AD769B6E}" srcOrd="0" destOrd="0" presId="urn:microsoft.com/office/officeart/2005/8/layout/radial6"/>
    <dgm:cxn modelId="{AD0BD0E4-93ED-4F86-A8AA-262BC4E0196C}" type="presOf" srcId="{85E608C9-58EB-4033-8771-96C93679BAF3}" destId="{8A52E258-DC27-4BA8-B6EA-B40D2377E802}" srcOrd="0" destOrd="0" presId="urn:microsoft.com/office/officeart/2005/8/layout/radial6"/>
    <dgm:cxn modelId="{3842A116-D3AD-4196-8610-1AB75D1F1B3F}" type="presOf" srcId="{393DF975-34F3-4CDC-8A00-2A8B06741304}" destId="{D3087D7C-9A85-4302-9B9E-C06483A56F84}" srcOrd="0" destOrd="0" presId="urn:microsoft.com/office/officeart/2005/8/layout/radial6"/>
    <dgm:cxn modelId="{5BD5C637-4F0E-4E6A-A551-89C0C81E2FE4}" type="presOf" srcId="{F0B49F5A-2B95-4AA9-8953-0090267F091B}" destId="{9ECB8C5E-57AF-4AA6-883B-A63ECD3316C5}" srcOrd="0" destOrd="0" presId="urn:microsoft.com/office/officeart/2005/8/layout/radial6"/>
    <dgm:cxn modelId="{33F66ECA-FCC3-4E5C-9CC1-4092B3DB1BA3}" type="presOf" srcId="{832872BA-4864-49CC-81F7-3D9C273CC6FD}" destId="{86E4D754-44BF-4718-8B4B-1FF09C98014C}" srcOrd="0" destOrd="0" presId="urn:microsoft.com/office/officeart/2005/8/layout/radial6"/>
    <dgm:cxn modelId="{C875FE37-0A3B-4906-BD00-E7FE90F5D8D4}" type="presOf" srcId="{4424B5D6-8059-4040-81FB-8E7929214F4D}" destId="{F70FDF6F-6A93-420F-9834-5613424F6591}" srcOrd="0" destOrd="0" presId="urn:microsoft.com/office/officeart/2005/8/layout/radial6"/>
    <dgm:cxn modelId="{45581FE9-C9BD-4B9F-8679-52F0C779D267}" type="presOf" srcId="{FDF6BF8A-E6A5-4BC5-AE83-9DACBD3D6F20}" destId="{469079CC-5C78-48B4-AAA1-C5409A905B4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2ED6F4E2-7D6F-4572-8698-201EF57DA06F}" type="presParOf" srcId="{86E4D754-44BF-4718-8B4B-1FF09C98014C}" destId="{F70FDF6F-6A93-420F-9834-5613424F6591}" srcOrd="0" destOrd="0" presId="urn:microsoft.com/office/officeart/2005/8/layout/radial6"/>
    <dgm:cxn modelId="{5125FB60-946E-48F3-9A74-8931CD6AB690}" type="presParOf" srcId="{86E4D754-44BF-4718-8B4B-1FF09C98014C}" destId="{A17C7E62-1479-4E27-B8D4-5FB6E18A7EE2}" srcOrd="1" destOrd="0" presId="urn:microsoft.com/office/officeart/2005/8/layout/radial6"/>
    <dgm:cxn modelId="{F0ECDF3D-C8CE-4388-9BF0-5D45416B857C}" type="presParOf" srcId="{86E4D754-44BF-4718-8B4B-1FF09C98014C}" destId="{CC814E9E-C014-4D1B-A39B-1D72B31E89F1}" srcOrd="2" destOrd="0" presId="urn:microsoft.com/office/officeart/2005/8/layout/radial6"/>
    <dgm:cxn modelId="{00F21578-43D9-474B-9AB6-2E333848B25B}" type="presParOf" srcId="{86E4D754-44BF-4718-8B4B-1FF09C98014C}" destId="{1D63F370-2E5A-4F3A-99CD-08D60856D30E}" srcOrd="3" destOrd="0" presId="urn:microsoft.com/office/officeart/2005/8/layout/radial6"/>
    <dgm:cxn modelId="{1DC6C52B-E2DC-4B79-9CC9-52532D310485}" type="presParOf" srcId="{86E4D754-44BF-4718-8B4B-1FF09C98014C}" destId="{9ECB8C5E-57AF-4AA6-883B-A63ECD3316C5}" srcOrd="4" destOrd="0" presId="urn:microsoft.com/office/officeart/2005/8/layout/radial6"/>
    <dgm:cxn modelId="{D6FC2F01-2DEF-4A89-A835-8311261BF377}" type="presParOf" srcId="{86E4D754-44BF-4718-8B4B-1FF09C98014C}" destId="{B35B2ADE-9988-4873-96AF-156E21B5E31F}" srcOrd="5" destOrd="0" presId="urn:microsoft.com/office/officeart/2005/8/layout/radial6"/>
    <dgm:cxn modelId="{A8C16B0D-CC17-4E36-B101-5B86FAB44962}" type="presParOf" srcId="{86E4D754-44BF-4718-8B4B-1FF09C98014C}" destId="{469079CC-5C78-48B4-AAA1-C5409A905B45}" srcOrd="6" destOrd="0" presId="urn:microsoft.com/office/officeart/2005/8/layout/radial6"/>
    <dgm:cxn modelId="{7C6D8EDE-CFDA-4BA6-88A0-C9BDF2FA053A}" type="presParOf" srcId="{86E4D754-44BF-4718-8B4B-1FF09C98014C}" destId="{9A0B104E-AAE1-45FB-A58D-22D4AD769B6E}" srcOrd="7" destOrd="0" presId="urn:microsoft.com/office/officeart/2005/8/layout/radial6"/>
    <dgm:cxn modelId="{57D80478-9619-4EDB-BCD6-13177115E93F}" type="presParOf" srcId="{86E4D754-44BF-4718-8B4B-1FF09C98014C}" destId="{605E64DA-6594-4813-ABA0-CC9184C51B78}" srcOrd="8" destOrd="0" presId="urn:microsoft.com/office/officeart/2005/8/layout/radial6"/>
    <dgm:cxn modelId="{9C42FB01-3613-48E2-BD3B-85F053299F56}" type="presParOf" srcId="{86E4D754-44BF-4718-8B4B-1FF09C98014C}" destId="{A189AFA5-CD4E-4B5C-B34C-AA90813E77D8}" srcOrd="9" destOrd="0" presId="urn:microsoft.com/office/officeart/2005/8/layout/radial6"/>
    <dgm:cxn modelId="{1EB8AD29-5D32-4288-AC4C-EA7F96C74132}" type="presParOf" srcId="{86E4D754-44BF-4718-8B4B-1FF09C98014C}" destId="{D810444B-539E-4D4F-B71B-55AFDB4D45EC}" srcOrd="10" destOrd="0" presId="urn:microsoft.com/office/officeart/2005/8/layout/radial6"/>
    <dgm:cxn modelId="{24A3FDBA-6E18-4061-AD76-255F638B89B5}" type="presParOf" srcId="{86E4D754-44BF-4718-8B4B-1FF09C98014C}" destId="{8FC95FB3-380F-4AC8-A155-F812FEBF88B4}" srcOrd="11" destOrd="0" presId="urn:microsoft.com/office/officeart/2005/8/layout/radial6"/>
    <dgm:cxn modelId="{F92B86C2-63F3-4E49-8D0E-489C88E35D03}" type="presParOf" srcId="{86E4D754-44BF-4718-8B4B-1FF09C98014C}" destId="{371B3507-8279-4F78-941D-934647CF0954}" srcOrd="12" destOrd="0" presId="urn:microsoft.com/office/officeart/2005/8/layout/radial6"/>
    <dgm:cxn modelId="{09728F9F-2721-413D-A370-26855335D573}" type="presParOf" srcId="{86E4D754-44BF-4718-8B4B-1FF09C98014C}" destId="{D3087D7C-9A85-4302-9B9E-C06483A56F84}" srcOrd="13" destOrd="0" presId="urn:microsoft.com/office/officeart/2005/8/layout/radial6"/>
    <dgm:cxn modelId="{4689FDA1-2215-4E58-9D4C-7D2C0BCD668D}" type="presParOf" srcId="{86E4D754-44BF-4718-8B4B-1FF09C98014C}" destId="{97D7A719-5073-47D8-99A7-385D20A9BFF2}" srcOrd="14" destOrd="0" presId="urn:microsoft.com/office/officeart/2005/8/layout/radial6"/>
    <dgm:cxn modelId="{868B0EAF-A755-4425-BD93-B1113A5137CD}"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AF9023A3-9983-4F86-AE37-1B34D234DDF2}" type="presOf" srcId="{FDF6BF8A-E6A5-4BC5-AE83-9DACBD3D6F20}" destId="{469079CC-5C78-48B4-AAA1-C5409A905B45}" srcOrd="0" destOrd="0" presId="urn:microsoft.com/office/officeart/2005/8/layout/radial6"/>
    <dgm:cxn modelId="{5707E225-8228-4C74-8AC9-A5D3BF36CCAE}" type="presOf" srcId="{85E608C9-58EB-4033-8771-96C93679BAF3}" destId="{8A52E258-DC27-4BA8-B6EA-B40D2377E802}" srcOrd="0" destOrd="0" presId="urn:microsoft.com/office/officeart/2005/8/layout/radial6"/>
    <dgm:cxn modelId="{2C1463A3-1AF5-43B6-BE38-FA66300F47F1}" type="presOf" srcId="{4424B5D6-8059-4040-81FB-8E7929214F4D}" destId="{F70FDF6F-6A93-420F-9834-5613424F6591}"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02DF7F90-327E-4348-98AB-066643ECEF53}" type="presOf" srcId="{AB61EA03-2467-4F76-9480-2B2C85268C89}" destId="{A17C7E62-1479-4E27-B8D4-5FB6E18A7EE2}"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0A7C9A0C-8FBC-48A5-AF51-58A69FD00FA5}" type="presOf" srcId="{850F118F-E6E2-4B21-BF32-C20EE78632A1}" destId="{1D63F370-2E5A-4F3A-99CD-08D60856D30E}" srcOrd="0" destOrd="0" presId="urn:microsoft.com/office/officeart/2005/8/layout/radial6"/>
    <dgm:cxn modelId="{FE5B20DC-7345-4EDF-BC19-C4C7BA7C6E92}" type="presOf" srcId="{832872BA-4864-49CC-81F7-3D9C273CC6FD}" destId="{86E4D754-44BF-4718-8B4B-1FF09C98014C}" srcOrd="0" destOrd="0" presId="urn:microsoft.com/office/officeart/2005/8/layout/radial6"/>
    <dgm:cxn modelId="{B590C4E7-1874-48E4-9059-9EF84FD2DA72}" type="presOf" srcId="{052A6B1E-5086-4CB2-AF31-742E615F7FEE}" destId="{A189AFA5-CD4E-4B5C-B34C-AA90813E77D8}" srcOrd="0" destOrd="0" presId="urn:microsoft.com/office/officeart/2005/8/layout/radial6"/>
    <dgm:cxn modelId="{433648F5-9C13-43F7-A64B-078DB7470B62}" type="presOf" srcId="{F0B49F5A-2B95-4AA9-8953-0090267F091B}" destId="{9ECB8C5E-57AF-4AA6-883B-A63ECD3316C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50A30D8E-0494-4C2B-9964-1944714AD80E}" type="presOf" srcId="{F7562658-7F5B-4031-AC5F-47FCA220FEF8}" destId="{D810444B-539E-4D4F-B71B-55AFDB4D45EC}" srcOrd="0" destOrd="0" presId="urn:microsoft.com/office/officeart/2005/8/layout/radial6"/>
    <dgm:cxn modelId="{461D2443-6846-4B31-849C-502B559928F3}" type="presOf" srcId="{3D9D261B-2AAE-4427-BCB2-6C82FB6154DA}" destId="{371B3507-8279-4F78-941D-934647CF095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0F00123F-B00D-4B08-9337-16CC1220806D}" type="presOf" srcId="{672816F7-6C71-4D18-A030-8C4A99AD5BBC}" destId="{9A0B104E-AAE1-45FB-A58D-22D4AD769B6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075E259E-8E19-4ABD-8553-C589C42188ED}" type="presOf" srcId="{393DF975-34F3-4CDC-8A00-2A8B06741304}" destId="{D3087D7C-9A85-4302-9B9E-C06483A56F84}" srcOrd="0" destOrd="0" presId="urn:microsoft.com/office/officeart/2005/8/layout/radial6"/>
    <dgm:cxn modelId="{058D930F-7BAB-4E4B-AF85-A1180CA3BB01}" type="presParOf" srcId="{86E4D754-44BF-4718-8B4B-1FF09C98014C}" destId="{F70FDF6F-6A93-420F-9834-5613424F6591}" srcOrd="0" destOrd="0" presId="urn:microsoft.com/office/officeart/2005/8/layout/radial6"/>
    <dgm:cxn modelId="{416C680F-BBAE-4AE4-B550-38E640F5FFF8}" type="presParOf" srcId="{86E4D754-44BF-4718-8B4B-1FF09C98014C}" destId="{A17C7E62-1479-4E27-B8D4-5FB6E18A7EE2}" srcOrd="1" destOrd="0" presId="urn:microsoft.com/office/officeart/2005/8/layout/radial6"/>
    <dgm:cxn modelId="{A9358C7E-AFF5-494B-B4C1-C9A1AAA01C22}" type="presParOf" srcId="{86E4D754-44BF-4718-8B4B-1FF09C98014C}" destId="{CC814E9E-C014-4D1B-A39B-1D72B31E89F1}" srcOrd="2" destOrd="0" presId="urn:microsoft.com/office/officeart/2005/8/layout/radial6"/>
    <dgm:cxn modelId="{8D565148-893C-4406-BFD1-6CB8DF7993C2}" type="presParOf" srcId="{86E4D754-44BF-4718-8B4B-1FF09C98014C}" destId="{1D63F370-2E5A-4F3A-99CD-08D60856D30E}" srcOrd="3" destOrd="0" presId="urn:microsoft.com/office/officeart/2005/8/layout/radial6"/>
    <dgm:cxn modelId="{C09D3751-AF90-42A4-AE8C-E58A06D66B2A}" type="presParOf" srcId="{86E4D754-44BF-4718-8B4B-1FF09C98014C}" destId="{9ECB8C5E-57AF-4AA6-883B-A63ECD3316C5}" srcOrd="4" destOrd="0" presId="urn:microsoft.com/office/officeart/2005/8/layout/radial6"/>
    <dgm:cxn modelId="{2554417A-B8FF-4C28-95B4-17D0E3736D6E}" type="presParOf" srcId="{86E4D754-44BF-4718-8B4B-1FF09C98014C}" destId="{B35B2ADE-9988-4873-96AF-156E21B5E31F}" srcOrd="5" destOrd="0" presId="urn:microsoft.com/office/officeart/2005/8/layout/radial6"/>
    <dgm:cxn modelId="{29320892-99C7-44E9-86D9-0326F6227E2F}" type="presParOf" srcId="{86E4D754-44BF-4718-8B4B-1FF09C98014C}" destId="{469079CC-5C78-48B4-AAA1-C5409A905B45}" srcOrd="6" destOrd="0" presId="urn:microsoft.com/office/officeart/2005/8/layout/radial6"/>
    <dgm:cxn modelId="{C1293987-1ADA-457F-A892-2EF14C8B4553}" type="presParOf" srcId="{86E4D754-44BF-4718-8B4B-1FF09C98014C}" destId="{9A0B104E-AAE1-45FB-A58D-22D4AD769B6E}" srcOrd="7" destOrd="0" presId="urn:microsoft.com/office/officeart/2005/8/layout/radial6"/>
    <dgm:cxn modelId="{3E74BE9A-84E6-4A6B-9179-E2E48F9D565E}" type="presParOf" srcId="{86E4D754-44BF-4718-8B4B-1FF09C98014C}" destId="{605E64DA-6594-4813-ABA0-CC9184C51B78}" srcOrd="8" destOrd="0" presId="urn:microsoft.com/office/officeart/2005/8/layout/radial6"/>
    <dgm:cxn modelId="{FD37229B-EDC8-4A9A-BDEF-03B1CC824959}" type="presParOf" srcId="{86E4D754-44BF-4718-8B4B-1FF09C98014C}" destId="{A189AFA5-CD4E-4B5C-B34C-AA90813E77D8}" srcOrd="9" destOrd="0" presId="urn:microsoft.com/office/officeart/2005/8/layout/radial6"/>
    <dgm:cxn modelId="{A7A879CE-68B6-4457-9893-C32CC44762BE}" type="presParOf" srcId="{86E4D754-44BF-4718-8B4B-1FF09C98014C}" destId="{D810444B-539E-4D4F-B71B-55AFDB4D45EC}" srcOrd="10" destOrd="0" presId="urn:microsoft.com/office/officeart/2005/8/layout/radial6"/>
    <dgm:cxn modelId="{7CB4E15C-4F53-46DF-8666-B040D8CA567F}" type="presParOf" srcId="{86E4D754-44BF-4718-8B4B-1FF09C98014C}" destId="{8FC95FB3-380F-4AC8-A155-F812FEBF88B4}" srcOrd="11" destOrd="0" presId="urn:microsoft.com/office/officeart/2005/8/layout/radial6"/>
    <dgm:cxn modelId="{BD77F226-3F8C-4397-A9BE-E62CBFD9D69B}" type="presParOf" srcId="{86E4D754-44BF-4718-8B4B-1FF09C98014C}" destId="{371B3507-8279-4F78-941D-934647CF0954}" srcOrd="12" destOrd="0" presId="urn:microsoft.com/office/officeart/2005/8/layout/radial6"/>
    <dgm:cxn modelId="{97CAB754-CBAE-410D-93B8-28CF877CBDE6}" type="presParOf" srcId="{86E4D754-44BF-4718-8B4B-1FF09C98014C}" destId="{D3087D7C-9A85-4302-9B9E-C06483A56F84}" srcOrd="13" destOrd="0" presId="urn:microsoft.com/office/officeart/2005/8/layout/radial6"/>
    <dgm:cxn modelId="{FADF4989-0B7F-47B4-A3FD-057D32EA8908}" type="presParOf" srcId="{86E4D754-44BF-4718-8B4B-1FF09C98014C}" destId="{97D7A719-5073-47D8-99A7-385D20A9BFF2}" srcOrd="14" destOrd="0" presId="urn:microsoft.com/office/officeart/2005/8/layout/radial6"/>
    <dgm:cxn modelId="{3D717582-9049-456C-B652-4758CF2E3DF5}"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a:t>
          </a:r>
          <a:r>
            <a:rPr lang="en-US" dirty="0" smtClean="0"/>
            <a:t>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4FCC6AA1-675E-4C93-8385-192C1861715A}" type="presOf" srcId="{850F118F-E6E2-4B21-BF32-C20EE78632A1}" destId="{1D63F370-2E5A-4F3A-99CD-08D60856D30E}"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B58D38CE-69C5-4CA8-9CF1-5CF3D3AAD14F}" type="presOf" srcId="{4424B5D6-8059-4040-81FB-8E7929214F4D}" destId="{F70FDF6F-6A93-420F-9834-5613424F6591}" srcOrd="0" destOrd="0" presId="urn:microsoft.com/office/officeart/2005/8/layout/radial6"/>
    <dgm:cxn modelId="{A1488911-E0E0-48FE-BBE1-5441A3B45342}" type="presOf" srcId="{393DF975-34F3-4CDC-8A00-2A8B06741304}" destId="{D3087D7C-9A85-4302-9B9E-C06483A56F84}" srcOrd="0" destOrd="0" presId="urn:microsoft.com/office/officeart/2005/8/layout/radial6"/>
    <dgm:cxn modelId="{0F75CC8B-5111-4F92-9A01-930BC3951F2C}" type="presOf" srcId="{85E608C9-58EB-4033-8771-96C93679BAF3}" destId="{8A52E258-DC27-4BA8-B6EA-B40D2377E802}"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202144A0-8C51-459E-8727-D3113EA89FFD}" type="presOf" srcId="{AB61EA03-2467-4F76-9480-2B2C85268C89}" destId="{A17C7E62-1479-4E27-B8D4-5FB6E18A7EE2}"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7F97792E-D9E8-43D1-81BC-5E6DAB68F528}" type="presOf" srcId="{3D9D261B-2AAE-4427-BCB2-6C82FB6154DA}" destId="{371B3507-8279-4F78-941D-934647CF0954}" srcOrd="0" destOrd="0" presId="urn:microsoft.com/office/officeart/2005/8/layout/radial6"/>
    <dgm:cxn modelId="{E815DF10-B86B-4E6F-905C-E247085990CC}" type="presOf" srcId="{832872BA-4864-49CC-81F7-3D9C273CC6FD}" destId="{86E4D754-44BF-4718-8B4B-1FF09C98014C}" srcOrd="0" destOrd="0" presId="urn:microsoft.com/office/officeart/2005/8/layout/radial6"/>
    <dgm:cxn modelId="{6A9F49BE-A064-4A26-B041-755B75F38ADD}" type="presOf" srcId="{FDF6BF8A-E6A5-4BC5-AE83-9DACBD3D6F20}" destId="{469079CC-5C78-48B4-AAA1-C5409A905B45}" srcOrd="0" destOrd="0" presId="urn:microsoft.com/office/officeart/2005/8/layout/radial6"/>
    <dgm:cxn modelId="{8E5E6842-1D5D-4844-8BA9-4E72173B1ED7}" type="presOf" srcId="{672816F7-6C71-4D18-A030-8C4A99AD5BBC}" destId="{9A0B104E-AAE1-45FB-A58D-22D4AD769B6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9220953F-D033-4D08-A533-46ECBE090750}" type="presOf" srcId="{052A6B1E-5086-4CB2-AF31-742E615F7FEE}" destId="{A189AFA5-CD4E-4B5C-B34C-AA90813E77D8}" srcOrd="0" destOrd="0" presId="urn:microsoft.com/office/officeart/2005/8/layout/radial6"/>
    <dgm:cxn modelId="{89477547-C3D2-422F-8F85-679BAF14E7F3}" type="presOf" srcId="{F7562658-7F5B-4031-AC5F-47FCA220FEF8}" destId="{D810444B-539E-4D4F-B71B-55AFDB4D45EC}" srcOrd="0" destOrd="0" presId="urn:microsoft.com/office/officeart/2005/8/layout/radial6"/>
    <dgm:cxn modelId="{1A0D2E4C-832D-43C3-A7D1-8D5130B4E29B}" type="presOf" srcId="{F0B49F5A-2B95-4AA9-8953-0090267F091B}" destId="{9ECB8C5E-57AF-4AA6-883B-A63ECD3316C5}" srcOrd="0" destOrd="0" presId="urn:microsoft.com/office/officeart/2005/8/layout/radial6"/>
    <dgm:cxn modelId="{2E4AC46E-B62C-4D24-ACCC-8FF52DF734E5}" type="presParOf" srcId="{86E4D754-44BF-4718-8B4B-1FF09C98014C}" destId="{F70FDF6F-6A93-420F-9834-5613424F6591}" srcOrd="0" destOrd="0" presId="urn:microsoft.com/office/officeart/2005/8/layout/radial6"/>
    <dgm:cxn modelId="{DA82D5EC-15D7-4040-A757-EA8049AC4801}" type="presParOf" srcId="{86E4D754-44BF-4718-8B4B-1FF09C98014C}" destId="{A17C7E62-1479-4E27-B8D4-5FB6E18A7EE2}" srcOrd="1" destOrd="0" presId="urn:microsoft.com/office/officeart/2005/8/layout/radial6"/>
    <dgm:cxn modelId="{18C991AE-94C2-4DD1-9CE4-A29F92219316}" type="presParOf" srcId="{86E4D754-44BF-4718-8B4B-1FF09C98014C}" destId="{CC814E9E-C014-4D1B-A39B-1D72B31E89F1}" srcOrd="2" destOrd="0" presId="urn:microsoft.com/office/officeart/2005/8/layout/radial6"/>
    <dgm:cxn modelId="{9C3675EA-98C0-461D-9EDE-ED78FF7E9F88}" type="presParOf" srcId="{86E4D754-44BF-4718-8B4B-1FF09C98014C}" destId="{1D63F370-2E5A-4F3A-99CD-08D60856D30E}" srcOrd="3" destOrd="0" presId="urn:microsoft.com/office/officeart/2005/8/layout/radial6"/>
    <dgm:cxn modelId="{963CB287-794E-4DC4-B566-BB8E33858CAD}" type="presParOf" srcId="{86E4D754-44BF-4718-8B4B-1FF09C98014C}" destId="{9ECB8C5E-57AF-4AA6-883B-A63ECD3316C5}" srcOrd="4" destOrd="0" presId="urn:microsoft.com/office/officeart/2005/8/layout/radial6"/>
    <dgm:cxn modelId="{C7E86F64-D774-414D-B2E8-F53AA86EAC98}" type="presParOf" srcId="{86E4D754-44BF-4718-8B4B-1FF09C98014C}" destId="{B35B2ADE-9988-4873-96AF-156E21B5E31F}" srcOrd="5" destOrd="0" presId="urn:microsoft.com/office/officeart/2005/8/layout/radial6"/>
    <dgm:cxn modelId="{30D29B79-A625-479A-8A67-39A00741CDA2}" type="presParOf" srcId="{86E4D754-44BF-4718-8B4B-1FF09C98014C}" destId="{469079CC-5C78-48B4-AAA1-C5409A905B45}" srcOrd="6" destOrd="0" presId="urn:microsoft.com/office/officeart/2005/8/layout/radial6"/>
    <dgm:cxn modelId="{54A3BDAB-DFCB-42F0-B4D6-8B4D9DCCC14F}" type="presParOf" srcId="{86E4D754-44BF-4718-8B4B-1FF09C98014C}" destId="{9A0B104E-AAE1-45FB-A58D-22D4AD769B6E}" srcOrd="7" destOrd="0" presId="urn:microsoft.com/office/officeart/2005/8/layout/radial6"/>
    <dgm:cxn modelId="{5890A428-09DD-417C-9106-1C33661FA18F}" type="presParOf" srcId="{86E4D754-44BF-4718-8B4B-1FF09C98014C}" destId="{605E64DA-6594-4813-ABA0-CC9184C51B78}" srcOrd="8" destOrd="0" presId="urn:microsoft.com/office/officeart/2005/8/layout/radial6"/>
    <dgm:cxn modelId="{F54D027B-5441-401A-B31F-53A9C97C2683}" type="presParOf" srcId="{86E4D754-44BF-4718-8B4B-1FF09C98014C}" destId="{A189AFA5-CD4E-4B5C-B34C-AA90813E77D8}" srcOrd="9" destOrd="0" presId="urn:microsoft.com/office/officeart/2005/8/layout/radial6"/>
    <dgm:cxn modelId="{C90ECCF4-1BC7-47F5-B184-3813F227CEDA}" type="presParOf" srcId="{86E4D754-44BF-4718-8B4B-1FF09C98014C}" destId="{D810444B-539E-4D4F-B71B-55AFDB4D45EC}" srcOrd="10" destOrd="0" presId="urn:microsoft.com/office/officeart/2005/8/layout/radial6"/>
    <dgm:cxn modelId="{FC283E0F-36DC-452F-BFCE-364C7A9D40C6}" type="presParOf" srcId="{86E4D754-44BF-4718-8B4B-1FF09C98014C}" destId="{8FC95FB3-380F-4AC8-A155-F812FEBF88B4}" srcOrd="11" destOrd="0" presId="urn:microsoft.com/office/officeart/2005/8/layout/radial6"/>
    <dgm:cxn modelId="{5DCD10E8-34CA-4CE5-A360-43395606EEBF}" type="presParOf" srcId="{86E4D754-44BF-4718-8B4B-1FF09C98014C}" destId="{371B3507-8279-4F78-941D-934647CF0954}" srcOrd="12" destOrd="0" presId="urn:microsoft.com/office/officeart/2005/8/layout/radial6"/>
    <dgm:cxn modelId="{278BE036-9C7A-495D-A02E-529CF900D91A}" type="presParOf" srcId="{86E4D754-44BF-4718-8B4B-1FF09C98014C}" destId="{D3087D7C-9A85-4302-9B9E-C06483A56F84}" srcOrd="13" destOrd="0" presId="urn:microsoft.com/office/officeart/2005/8/layout/radial6"/>
    <dgm:cxn modelId="{83FA87FC-AA32-4E2E-9343-B67086D7ACCF}" type="presParOf" srcId="{86E4D754-44BF-4718-8B4B-1FF09C98014C}" destId="{97D7A719-5073-47D8-99A7-385D20A9BFF2}" srcOrd="14" destOrd="0" presId="urn:microsoft.com/office/officeart/2005/8/layout/radial6"/>
    <dgm:cxn modelId="{993E56E7-70A4-4559-8A01-DDC91DE81331}"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solidFill>
                <a:schemeClr val="tx1"/>
              </a:solidFill>
            </a:rPr>
            <a:t>Preservice</a:t>
          </a:r>
          <a:r>
            <a:rPr lang="en-US" sz="900" kern="1200" dirty="0" smtClean="0">
              <a:solidFill>
                <a:schemeClr val="tx1"/>
              </a:solidFill>
            </a:rPr>
            <a:t> and </a:t>
          </a:r>
          <a:r>
            <a:rPr lang="en-US" sz="900" kern="1200" dirty="0" err="1" smtClean="0">
              <a:solidFill>
                <a:schemeClr val="tx1"/>
              </a:solidFill>
            </a:rPr>
            <a:t>inservice</a:t>
          </a:r>
          <a:r>
            <a:rPr lang="en-US" sz="900" kern="1200" dirty="0" smtClean="0">
              <a:solidFill>
                <a:schemeClr val="tx1"/>
              </a:solidFill>
            </a:rPr>
            <a:t> training for teachers and administrators</a:t>
          </a:r>
          <a:endParaRPr lang="en-US" sz="900" kern="1200" dirty="0">
            <a:solidFill>
              <a:schemeClr val="tx1"/>
            </a:solidFill>
          </a:endParaRPr>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a:t>
          </a:r>
          <a:r>
            <a:rPr lang="en-US" sz="1400" kern="1200" dirty="0" smtClean="0"/>
            <a:t>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105</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dirty="0" smtClean="0"/>
              <a:t>Blogging</a:t>
            </a:r>
          </a:p>
          <a:p>
            <a:r>
              <a:rPr lang="en-US" dirty="0" smtClean="0"/>
              <a:t>Wikis</a:t>
            </a:r>
          </a:p>
          <a:p>
            <a:r>
              <a:rPr lang="en-US" dirty="0" smtClean="0"/>
              <a:t>Podcasting</a:t>
            </a:r>
          </a:p>
          <a:p>
            <a:r>
              <a:rPr lang="en-US" dirty="0" smtClean="0"/>
              <a:t>Online</a:t>
            </a:r>
            <a:r>
              <a:rPr lang="en-US" baseline="0" dirty="0" smtClean="0"/>
              <a:t> video</a:t>
            </a:r>
          </a:p>
          <a:p>
            <a:r>
              <a:rPr lang="en-US" baseline="0" dirty="0" smtClean="0"/>
              <a:t>Social networking</a:t>
            </a:r>
          </a:p>
          <a:p>
            <a:r>
              <a:rPr lang="en-US" baseline="0" dirty="0" smtClean="0"/>
              <a:t>RSS readers</a:t>
            </a:r>
          </a:p>
          <a:p>
            <a:endParaRPr lang="en-US" baseline="0" dirty="0" smtClean="0"/>
          </a:p>
          <a:p>
            <a:r>
              <a:rPr lang="en-US" baseline="0" dirty="0" smtClean="0"/>
              <a:t>Active consumption AND PRODUCTION of digital content?</a:t>
            </a:r>
          </a:p>
          <a:p>
            <a:r>
              <a:rPr lang="en-US" baseline="0" dirty="0" smtClean="0"/>
              <a:t>Student projects that are doing this stuff?</a:t>
            </a:r>
          </a:p>
          <a:p>
            <a:endParaRPr lang="en-US" baseline="0" dirty="0" smtClean="0"/>
          </a:p>
          <a:p>
            <a:r>
              <a:rPr lang="en-US" baseline="0" dirty="0" smtClean="0"/>
              <a:t>Web is now social – are you living the INTERACTIVE Web (why not?)</a:t>
            </a:r>
          </a:p>
          <a:p>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135</a:t>
            </a:fld>
            <a:endParaRPr lang="en-US" sz="1200" dirty="0">
              <a:latin typeface="Arial" charset="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137</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3</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43</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47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51</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52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54</a:t>
            </a:fld>
            <a:endParaRPr lang="en-US" sz="1200" dirty="0">
              <a:latin typeface="Arial"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55</a:t>
            </a:fld>
            <a:endParaRPr lang="en-US" sz="1200" dirty="0">
              <a:latin typeface="Arial"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57</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58</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66</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D4D2E-91BE-464F-82F1-D24ED57AD5D9}"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2.jpeg"/></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2.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3.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4.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5.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6.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7.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8.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video" Target="file:///T:\ZZ%20Documents\Videos\2010%20-%20BBC%20-%20Adventure%20of%20Their%20Lives.wmv" TargetMode="External"/><Relationship Id="rId4" Type="http://schemas.openxmlformats.org/officeDocument/2006/relationships/image" Target="../media/image60.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61.jpeg"/></Relationships>
</file>

<file path=ppt/slides/_rels/slide1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file:///T:\ZZ%20Documents\Videos\2001%20-%20Lesley%20-%20When%20I%20Become%20a%20Teacher.wmv" TargetMode="Externa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www.youtube.com/watch?v=ntyXvLnxyXk"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hyperlink" Target="http://www.youtube.com/watch?v=0QCAPv-IKuU"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ideo" Target="file:///T:\ZZ%20Documents\Videos\2009%20-%20FLVS%20-%20Conspiracy%20Code.wmv" TargetMode="External"/><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file:///T:\ZZ%20Documents\Videos\2009%20-%20School%20of%20One.mov"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324"/>
          </a:xfrm>
          <a:prstGeom prst="rect">
            <a:avLst/>
          </a:prstGeom>
          <a:noFill/>
          <a:ln w="9525">
            <a:noFill/>
            <a:miter lim="800000"/>
            <a:headEnd/>
            <a:tailEnd/>
          </a:ln>
        </p:spPr>
        <p:txBody>
          <a:bodyPr>
            <a:spAutoFit/>
          </a:bodyPr>
          <a:lstStyle/>
          <a:p>
            <a:pPr algn="r"/>
            <a:r>
              <a:rPr lang="en-US" sz="4800" b="1" dirty="0" smtClean="0">
                <a:latin typeface="Arial" charset="0"/>
              </a:rPr>
              <a:t>Preparing students for</a:t>
            </a:r>
            <a:br>
              <a:rPr lang="en-US" sz="4800" b="1" dirty="0" smtClean="0">
                <a:latin typeface="Arial" charset="0"/>
              </a:rPr>
            </a:br>
            <a:r>
              <a:rPr lang="en-US" sz="4800" b="1" dirty="0" smtClean="0">
                <a:latin typeface="Arial" charset="0"/>
              </a:rPr>
              <a:t>what is and will be,</a:t>
            </a:r>
            <a:endParaRPr lang="en-US" sz="4800" b="1" dirty="0">
              <a:latin typeface="Arial" charset="0"/>
            </a:endParaRPr>
          </a:p>
          <a:p>
            <a:pPr algn="r"/>
            <a:r>
              <a:rPr lang="en-US" sz="4800" b="1" dirty="0" smtClean="0">
                <a:solidFill>
                  <a:srgbClr val="FFC000"/>
                </a:solidFill>
                <a:latin typeface="Arial" charset="0"/>
              </a:rPr>
              <a:t>NOT </a:t>
            </a:r>
            <a:r>
              <a:rPr lang="en-US" sz="4800" b="1" dirty="0" smtClean="0">
                <a:latin typeface="Arial" charset="0"/>
              </a:rPr>
              <a:t>what was</a:t>
            </a:r>
            <a:endParaRPr lang="en-US" sz="4800" b="1" dirty="0">
              <a:latin typeface="Arial" charset="0"/>
            </a:endParaRP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personalized</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solidFill>
                  <a:srgbClr val="009900"/>
                </a:solidFill>
              </a:rPr>
              <a:t>Mindset shift: </a:t>
            </a:r>
            <a:br>
              <a:rPr lang="en-US" sz="1100" dirty="0" smtClean="0">
                <a:solidFill>
                  <a:srgbClr val="009900"/>
                </a:solidFill>
              </a:rPr>
            </a:br>
            <a:r>
              <a:rPr lang="en-US" sz="1100" dirty="0" smtClean="0">
                <a:solidFill>
                  <a:srgbClr val="009900"/>
                </a:solidFill>
              </a:rPr>
              <a:t>The digital, global </a:t>
            </a:r>
            <a:br>
              <a:rPr lang="en-US" sz="1100" dirty="0" smtClean="0">
                <a:solidFill>
                  <a:srgbClr val="009900"/>
                </a:solidFill>
              </a:rPr>
            </a:br>
            <a:r>
              <a:rPr lang="en-US" sz="1100" dirty="0" smtClean="0">
                <a:solidFill>
                  <a:srgbClr val="009900"/>
                </a:solidFill>
              </a:rPr>
              <a:t>age is here!</a:t>
            </a:r>
            <a:endParaRPr lang="en-US" sz="1100" dirty="0">
              <a:solidFill>
                <a:srgbClr val="009900"/>
              </a:solidFill>
            </a:endParaRPr>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rupting-class.jpg"/>
          <p:cNvPicPr>
            <a:picLocks noChangeAspect="1"/>
          </p:cNvPicPr>
          <p:nvPr/>
        </p:nvPicPr>
        <p:blipFill>
          <a:blip r:embed="rId3" cstate="print"/>
          <a:stretch>
            <a:fillRect/>
          </a:stretch>
        </p:blipFill>
        <p:spPr>
          <a:xfrm>
            <a:off x="3006090" y="1143000"/>
            <a:ext cx="3131820" cy="457200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facilitating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linear or</a:t>
            </a:r>
            <a:br>
              <a:rPr lang="en-US" sz="6000" dirty="0" smtClean="0">
                <a:solidFill>
                  <a:srgbClr val="1F98D3"/>
                </a:solidFill>
                <a:effectLst/>
                <a:latin typeface="Arial Black" pitchFamily="34" charset="0"/>
              </a:rPr>
            </a:br>
            <a:r>
              <a:rPr lang="en-US" sz="6000" dirty="0" smtClean="0">
                <a:effectLst/>
                <a:latin typeface="Arial Black" pitchFamily="34" charset="0"/>
              </a:rPr>
              <a:t>exponential </a:t>
            </a:r>
            <a:br>
              <a:rPr lang="en-US" sz="6000" dirty="0" smtClean="0">
                <a:effectLst/>
                <a:latin typeface="Arial Black" pitchFamily="34" charset="0"/>
              </a:rPr>
            </a:br>
            <a:r>
              <a:rPr lang="en-US" sz="6000" dirty="0" smtClean="0">
                <a:effectLst/>
                <a:latin typeface="Arial Black" pitchFamily="34" charset="0"/>
              </a:rPr>
              <a:t>change</a:t>
            </a:r>
            <a:br>
              <a:rPr lang="en-US" sz="6000" dirty="0" smtClean="0">
                <a:effectLst/>
                <a:latin typeface="Arial Black" pitchFamily="34" charset="0"/>
              </a:rPr>
            </a:br>
            <a:r>
              <a:rPr lang="en-US" sz="6000" dirty="0" smtClean="0">
                <a:solidFill>
                  <a:srgbClr val="1F98D3"/>
                </a:solidFill>
                <a:effectLst/>
                <a:latin typeface="Arial Black" pitchFamily="34" charset="0"/>
              </a:rPr>
              <a:t>in my school?</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a:t>
            </a:r>
            <a:r>
              <a:rPr lang="en-US" sz="6000" dirty="0" smtClean="0">
                <a:effectLst/>
                <a:latin typeface="Arial Black" pitchFamily="34" charset="0"/>
              </a:rPr>
              <a:t>modeling</a:t>
            </a:r>
            <a:r>
              <a:rPr lang="en-US" sz="6000" dirty="0" smtClean="0">
                <a:solidFill>
                  <a:srgbClr val="1F98D3"/>
                </a:solidFill>
                <a:effectLst/>
                <a:latin typeface="Arial Black" pitchFamily="34" charset="0"/>
              </a:rPr>
              <a: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students and staff these </a:t>
            </a:r>
            <a:br>
              <a:rPr lang="en-US" sz="6000" dirty="0" smtClean="0">
                <a:solidFill>
                  <a:srgbClr val="1F98D3"/>
                </a:solidFill>
                <a:effectLst/>
                <a:latin typeface="Arial Black" pitchFamily="34" charset="0"/>
              </a:rPr>
            </a:br>
            <a:r>
              <a:rPr lang="en-US" sz="6000" dirty="0" smtClean="0">
                <a:effectLst/>
                <a:latin typeface="Arial Black" pitchFamily="34" charset="0"/>
              </a:rPr>
              <a:t>new </a:t>
            </a:r>
            <a:r>
              <a:rPr lang="en-US" sz="6000" dirty="0" err="1" smtClean="0">
                <a:effectLst/>
                <a:latin typeface="Arial Black" pitchFamily="34" charset="0"/>
              </a:rPr>
              <a:t>literacies</a:t>
            </a:r>
            <a:r>
              <a:rPr lang="en-US" sz="6000" dirty="0" smtClean="0">
                <a:solidFill>
                  <a:srgbClr val="1F98D3"/>
                </a:solidFill>
                <a:effectLst/>
                <a:latin typeface="Arial Black" pitchFamily="34" charset="0"/>
              </a:rPr>
              <a: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Am I doing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what I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should be?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wa1to1map.png"/>
          <p:cNvPicPr>
            <a:picLocks noChangeAspect="1"/>
          </p:cNvPicPr>
          <p:nvPr/>
        </p:nvPicPr>
        <p:blipFill>
          <a:blip r:embed="rId3" cstate="print"/>
          <a:stretch>
            <a:fillRect/>
          </a:stretch>
        </p:blipFill>
        <p:spPr>
          <a:xfrm>
            <a:off x="0" y="533400"/>
            <a:ext cx="9175358" cy="579120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0 - BBC - Adventure of Their Lives.wmv">
            <a:hlinkClick r:id="" action="ppaction://media"/>
          </p:cNvPr>
          <p:cNvPicPr>
            <a:picLocks noRot="1" noChangeAspect="1"/>
          </p:cNvPicPr>
          <p:nvPr>
            <a:videoFile r:link="rId1"/>
          </p:nvPr>
        </p:nvPicPr>
        <p:blipFill>
          <a:blip r:embed="rId4" cstate="print"/>
          <a:stretch>
            <a:fillRect/>
          </a:stretch>
        </p:blipFill>
        <p:spPr>
          <a:xfrm>
            <a:off x="1533525" y="1714500"/>
            <a:ext cx="607695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nvPicPr>
        <p:blipFill>
          <a:blip r:embed="rId3" cstate="print"/>
          <a:stretch>
            <a:fillRect/>
          </a:stretch>
        </p:blipFill>
        <p:spPr>
          <a:xfrm>
            <a:off x="0" y="-1"/>
            <a:ext cx="9144000" cy="7563445"/>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kentucky</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8000" dirty="0" smtClean="0">
                <a:solidFill>
                  <a:srgbClr val="5CB9E7"/>
                </a:solidFill>
                <a:latin typeface="Arial Black" pitchFamily="34" charset="0"/>
              </a:rPr>
              <a:t>Say hi</a:t>
            </a:r>
            <a:br>
              <a:rPr lang="en-US" sz="8000" dirty="0" smtClean="0">
                <a:solidFill>
                  <a:srgbClr val="5CB9E7"/>
                </a:solidFill>
                <a:latin typeface="Arial Black" pitchFamily="34" charset="0"/>
              </a:rPr>
            </a:br>
            <a:r>
              <a:rPr lang="en-US" sz="8000" dirty="0" smtClean="0">
                <a:solidFill>
                  <a:srgbClr val="5CB9E7"/>
                </a:solidFill>
                <a:latin typeface="Arial Black" pitchFamily="34" charset="0"/>
              </a:rPr>
              <a:t>to your</a:t>
            </a:r>
            <a:br>
              <a:rPr lang="en-US" sz="8000" dirty="0" smtClean="0">
                <a:solidFill>
                  <a:srgbClr val="5CB9E7"/>
                </a:solidFill>
                <a:latin typeface="Arial Black" pitchFamily="34" charset="0"/>
              </a:rPr>
            </a:br>
            <a:r>
              <a:rPr lang="en-US" sz="8000" dirty="0" smtClean="0">
                <a:solidFill>
                  <a:srgbClr val="5CB9E7"/>
                </a:solidFill>
                <a:latin typeface="Arial Black" pitchFamily="34" charset="0"/>
              </a:rPr>
              <a:t>neighbors!</a:t>
            </a:r>
            <a:endParaRPr lang="en-US" sz="80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24644"/>
          </a:xfrm>
          <a:prstGeom prst="rect">
            <a:avLst/>
          </a:prstGeom>
          <a:noFill/>
        </p:spPr>
        <p:txBody>
          <a:bodyPr wrap="square" rtlCol="0">
            <a:spAutoFit/>
          </a:bodyPr>
          <a:lstStyle/>
          <a:p>
            <a:r>
              <a:rPr lang="en-US" sz="2800" i="1" dirty="0" smtClean="0"/>
              <a:t>Once you have learned how to ask questions – relevant and appropriate and substantial questions – you have learned how to learn and no one can keep you from learning whatever you want or need to know</a:t>
            </a:r>
            <a:r>
              <a:rPr lang="en-US" sz="2800" dirty="0" smtClean="0"/>
              <a:t> . . . [However,] what </a:t>
            </a:r>
            <a:r>
              <a:rPr lang="en-US" sz="2800" dirty="0" smtClean="0">
                <a:solidFill>
                  <a:schemeClr val="bg1">
                    <a:lumMod val="60000"/>
                    <a:lumOff val="40000"/>
                  </a:schemeClr>
                </a:solidFill>
              </a:rPr>
              <a:t>students are restricted to (solely and even vengefully) is the process of memorizing . . . somebody else’s answers to somebody else’s questions</a:t>
            </a:r>
            <a:r>
              <a:rPr lang="en-US" sz="2800" dirty="0" smtClean="0"/>
              <a:t>. . . .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293757"/>
          </a:xfrm>
          <a:prstGeom prst="rect">
            <a:avLst/>
          </a:prstGeom>
          <a:noFill/>
        </p:spPr>
        <p:txBody>
          <a:bodyPr wrap="square" rtlCol="0">
            <a:spAutoFit/>
          </a:bodyPr>
          <a:lstStyle/>
          <a:p>
            <a:r>
              <a:rPr lang="en-US" sz="2800" dirty="0" smtClean="0"/>
              <a:t>The data from our observations in more than 1,000 classrooms support the popular image of a teacher standing or sitting in front of a class imparting knowledge to a group of students. </a:t>
            </a:r>
            <a:r>
              <a:rPr lang="en-US" sz="2800" dirty="0" smtClean="0">
                <a:solidFill>
                  <a:schemeClr val="bg1">
                    <a:lumMod val="60000"/>
                    <a:lumOff val="40000"/>
                  </a:schemeClr>
                </a:solidFill>
              </a:rPr>
              <a:t>Explaining and lecturing constituted the most frequent teaching activities </a:t>
            </a:r>
            <a:r>
              <a:rPr lang="en-US" sz="2800" dirty="0" smtClean="0"/>
              <a:t>… </a:t>
            </a:r>
          </a:p>
          <a:p>
            <a:endParaRPr lang="en-US" sz="2800" dirty="0" smtClean="0"/>
          </a:p>
          <a:p>
            <a:r>
              <a:rPr lang="en-US" sz="2800" dirty="0" smtClean="0">
                <a:solidFill>
                  <a:schemeClr val="bg1">
                    <a:lumMod val="60000"/>
                    <a:lumOff val="40000"/>
                  </a:schemeClr>
                </a:solidFill>
              </a:rPr>
              <a:t>Three categories of student activity marked by passivity - written work, listening, and preparing for assignments - dominate </a:t>
            </a:r>
            <a:r>
              <a:rPr lang="en-US" sz="2800" dirty="0" smtClean="0"/>
              <a:t>…</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431983"/>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 . .</a:t>
            </a:r>
          </a:p>
          <a:p>
            <a:endParaRPr lang="en-US" sz="3600" dirty="0" smtClean="0"/>
          </a:p>
          <a:p>
            <a:r>
              <a:rPr lang="en-US" sz="3600" dirty="0" smtClean="0"/>
              <a:t>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1 - Lesley - When I Become a Teacher.wmv">
            <a:hlinkClick r:id="" action="ppaction://media"/>
          </p:cNvPr>
          <p:cNvPicPr>
            <a:picLocks noRot="1" noChangeAspect="1"/>
          </p:cNvPicPr>
          <p:nvPr>
            <a:videoFile r:link="rId1"/>
          </p:nvPr>
        </p:nvPicPr>
        <p:blipFill>
          <a:blip r:embed="rId4" cstate="print"/>
          <a:stretch>
            <a:fillRect/>
          </a:stretch>
        </p:blipFill>
        <p:spPr>
          <a:xfrm>
            <a:off x="2133600" y="1600200"/>
            <a:ext cx="48768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3505200"/>
            <a:ext cx="7772400" cy="1736725"/>
          </a:xfrm>
        </p:spPr>
        <p:txBody>
          <a:bodyPr/>
          <a:lstStyle/>
          <a:p>
            <a:r>
              <a:rPr lang="en-US" sz="8000" dirty="0" smtClean="0">
                <a:solidFill>
                  <a:srgbClr val="5CB9E7"/>
                </a:solidFill>
                <a:effectLst/>
                <a:latin typeface="Arial Black" pitchFamily="34" charset="0"/>
              </a:rPr>
              <a:t>The future</a:t>
            </a:r>
            <a:br>
              <a:rPr lang="en-US" sz="8000" dirty="0" smtClean="0">
                <a:solidFill>
                  <a:srgbClr val="5CB9E7"/>
                </a:solidFill>
                <a:effectLst/>
                <a:latin typeface="Arial Black" pitchFamily="34" charset="0"/>
              </a:rPr>
            </a:br>
            <a:r>
              <a:rPr lang="en-US" sz="8000" dirty="0" smtClean="0">
                <a:solidFill>
                  <a:srgbClr val="5CB9E7"/>
                </a:solidFill>
                <a:effectLst/>
                <a:latin typeface="Arial Black" pitchFamily="34" charset="0"/>
              </a:rPr>
              <a:t>(and present)</a:t>
            </a:r>
            <a:br>
              <a:rPr lang="en-US" sz="8000" dirty="0" smtClean="0">
                <a:solidFill>
                  <a:srgbClr val="5CB9E7"/>
                </a:solidFill>
                <a:effectLst/>
                <a:latin typeface="Arial Black" pitchFamily="34" charset="0"/>
              </a:rPr>
            </a:br>
            <a:r>
              <a:rPr lang="en-US" sz="8000" dirty="0" smtClean="0">
                <a:solidFill>
                  <a:srgbClr val="5CB9E7"/>
                </a:solidFill>
                <a:effectLst/>
                <a:latin typeface="Arial Black" pitchFamily="34" charset="0"/>
              </a:rPr>
              <a:t>of learning</a:t>
            </a:r>
            <a:endParaRPr lang="en-US" sz="8000" dirty="0" smtClean="0">
              <a:solidFill>
                <a:srgbClr val="5CB9E7"/>
              </a:solidFill>
              <a:effectLst/>
              <a:latin typeface="Arial Black"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cstate="print"/>
          <a:srcRect/>
          <a:stretch>
            <a:fillRect/>
          </a:stretch>
        </p:blipFill>
        <p:spPr bwMode="auto">
          <a:xfrm>
            <a:off x="0" y="0"/>
            <a:ext cx="1097718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10115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023666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print"/>
          <a:srcRect/>
          <a:stretch>
            <a:fillRect/>
          </a:stretch>
        </p:blipFill>
        <p:spPr bwMode="auto">
          <a:xfrm>
            <a:off x="0" y="0"/>
            <a:ext cx="1018630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print"/>
          <a:srcRect/>
          <a:stretch>
            <a:fillRect/>
          </a:stretch>
        </p:blipFill>
        <p:spPr bwMode="auto">
          <a:xfrm>
            <a:off x="-76200" y="0"/>
            <a:ext cx="96870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print"/>
          <a:srcRect/>
          <a:stretch>
            <a:fillRect/>
          </a:stretch>
        </p:blipFill>
        <p:spPr bwMode="auto">
          <a:xfrm>
            <a:off x="0" y="0"/>
            <a:ext cx="964395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open</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more </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accessible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more </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comprehensive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less dependent</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on physical media</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less dependent</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on geography</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mobile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bg1"/>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bg1"/>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bg1"/>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bg1"/>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more immediate /</a:t>
            </a:r>
          </a:p>
          <a:p>
            <a:pPr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real time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more </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convenient</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hlinkClick r:id="rId3"/>
          </p:cNvPr>
          <p:cNvPicPr>
            <a:picLocks noChangeAspect="1" noChangeArrowheads="1"/>
          </p:cNvPicPr>
          <p:nvPr/>
        </p:nvPicPr>
        <p:blipFill>
          <a:blip r:embed="rId4" cstate="print"/>
          <a:srcRect/>
          <a:stretch>
            <a:fillRect/>
          </a:stretch>
        </p:blipFill>
        <p:spPr bwMode="auto">
          <a:xfrm>
            <a:off x="-360363" y="228600"/>
            <a:ext cx="9656763" cy="6427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hlinkClick r:id="rId3"/>
          </p:cNvPr>
          <p:cNvPicPr>
            <a:picLocks noChangeAspect="1" noChangeArrowheads="1"/>
          </p:cNvPicPr>
          <p:nvPr/>
        </p:nvPicPr>
        <p:blipFill>
          <a:blip r:embed="rId4" cstate="print"/>
          <a:srcRect/>
          <a:stretch>
            <a:fillRect/>
          </a:stretch>
        </p:blipFill>
        <p:spPr bwMode="auto">
          <a:xfrm>
            <a:off x="-76200" y="57150"/>
            <a:ext cx="9713913" cy="6742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multimodal /</a:t>
            </a:r>
            <a:br>
              <a:rPr lang="en-US" sz="6600" kern="0" dirty="0" smtClean="0">
                <a:solidFill>
                  <a:schemeClr val="bg1"/>
                </a:solidFill>
                <a:latin typeface="Impact" pitchFamily="34" charset="0"/>
                <a:cs typeface="+mn-cs"/>
              </a:rPr>
            </a:br>
            <a:r>
              <a:rPr lang="en-US" sz="6600" kern="0" dirty="0" smtClean="0">
                <a:solidFill>
                  <a:schemeClr val="bg1"/>
                </a:solidFill>
                <a:latin typeface="Impact" pitchFamily="34" charset="0"/>
                <a:cs typeface="+mn-cs"/>
              </a:rPr>
              <a:t>multimedia</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interactive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3-D</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1"/>
          </p:nvPr>
        </p:nvPicPr>
        <p:blipFill>
          <a:blip r:embed="rId4" cstate="print"/>
          <a:stretch>
            <a:fillRect/>
          </a:stretch>
        </p:blipFill>
        <p:spPr>
          <a:xfrm>
            <a:off x="1371600" y="1028700"/>
            <a:ext cx="6400800" cy="4800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immersive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7620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what you can do with what you know</a:t>
            </a:r>
          </a:p>
          <a:p>
            <a:pPr marL="342900" indent="-342900" algn="ctr">
              <a:spcBef>
                <a:spcPct val="20000"/>
              </a:spcBef>
              <a:buClr>
                <a:schemeClr val="hlink"/>
              </a:buClr>
              <a:buSzPct val="60000"/>
              <a:buFont typeface="Wingdings" pitchFamily="2" charset="2"/>
              <a:buNone/>
              <a:defRPr/>
            </a:pPr>
            <a:r>
              <a:rPr lang="en-US" sz="6600" kern="0" dirty="0" smtClean="0">
                <a:solidFill>
                  <a:srgbClr val="FFC000"/>
                </a:solidFill>
                <a:latin typeface="Impact" pitchFamily="34" charset="0"/>
              </a:rPr>
              <a:t>v.</a:t>
            </a: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what you know</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3" action="ppaction://hlinkfile"/>
          </p:cNvPr>
          <p:cNvPicPr>
            <a:picLocks noChangeAspect="1" noChangeArrowheads="1"/>
          </p:cNvPicPr>
          <p:nvPr/>
        </p:nvPicPr>
        <p:blipFill>
          <a:blip r:embed="rId4" cstate="print"/>
          <a:srcRect/>
          <a:stretch>
            <a:fillRect/>
          </a:stretch>
        </p:blipFill>
        <p:spPr bwMode="auto">
          <a:xfrm>
            <a:off x="-228600" y="0"/>
            <a:ext cx="9372600" cy="702412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individualized</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flexible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bg1"/>
                </a:solidFill>
                <a:latin typeface="Impact" pitchFamily="34" charset="0"/>
                <a:cs typeface="+mn-cs"/>
              </a:rPr>
              <a:t>adaptive</a:t>
            </a:r>
            <a:endParaRPr lang="en-US" sz="6600" kern="0" dirty="0">
              <a:solidFill>
                <a:schemeClr val="bg1"/>
              </a:solidFill>
              <a:latin typeface="Impact" pitchFamily="34" charset="0"/>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8142</TotalTime>
  <Words>2112</Words>
  <Application>Microsoft Office PowerPoint</Application>
  <PresentationFormat>On-screen Show (4:3)</PresentationFormat>
  <Paragraphs>744</Paragraphs>
  <Slides>137</Slides>
  <Notes>137</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137</vt:i4>
      </vt:variant>
    </vt:vector>
  </HeadingPairs>
  <TitlesOfParts>
    <vt:vector size="140" baseType="lpstr">
      <vt:lpstr>Globe</vt:lpstr>
      <vt:lpstr>Microsoft Office Excel 97-2003 Worksheet</vt:lpstr>
      <vt:lpstr>Worksheet</vt:lpstr>
      <vt:lpstr>Slide 1</vt:lpstr>
      <vt:lpstr>Say hi to your neighbors!</vt:lpstr>
      <vt:lpstr>Slide 3</vt:lpstr>
      <vt:lpstr>New information landscape</vt:lpstr>
      <vt:lpstr>Slide 5</vt:lpstr>
      <vt:lpstr>Slide 6</vt:lpstr>
      <vt:lpstr>Slide 7</vt:lpstr>
      <vt:lpstr>We are hyper-connected</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Information-oriented</vt:lpstr>
      <vt:lpstr>Slide 34</vt:lpstr>
      <vt:lpstr>Slide 35</vt:lpstr>
      <vt:lpstr>Slide 36</vt:lpstr>
      <vt:lpstr>Slide 37</vt:lpstr>
      <vt:lpstr>Slide 38</vt:lpstr>
      <vt:lpstr>Slide 39</vt:lpstr>
      <vt:lpstr>Slide 40</vt:lpstr>
      <vt:lpstr>Slide 41</vt:lpstr>
      <vt:lpstr>Globalization of economy</vt:lpstr>
      <vt:lpstr>Slide 43</vt:lpstr>
      <vt:lpstr>Slide 44</vt:lpstr>
      <vt:lpstr>Slide 45</vt:lpstr>
      <vt:lpstr>2.5 billion</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The future (and present) of learning</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Takeaways</vt:lpstr>
      <vt:lpstr> K-12 education is facing multiple disruptive innovations.</vt:lpstr>
      <vt:lpstr> The existing  educational model is not a given.</vt:lpstr>
      <vt:lpstr> This is sneaking up  on most school organizations.</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596</cp:revision>
  <cp:lastPrinted>2006-11-29T12:57:57Z</cp:lastPrinted>
  <dcterms:created xsi:type="dcterms:W3CDTF">2006-11-10T16:41:19Z</dcterms:created>
  <dcterms:modified xsi:type="dcterms:W3CDTF">2010-09-07T19:20:12Z</dcterms:modified>
</cp:coreProperties>
</file>