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819" r:id="rId2"/>
    <p:sldId id="609" r:id="rId3"/>
    <p:sldId id="624" r:id="rId4"/>
    <p:sldId id="777" r:id="rId5"/>
    <p:sldId id="778" r:id="rId6"/>
    <p:sldId id="820" r:id="rId7"/>
    <p:sldId id="626" r:id="rId8"/>
    <p:sldId id="625" r:id="rId9"/>
    <p:sldId id="623" r:id="rId10"/>
    <p:sldId id="700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12" r:id="rId20"/>
    <p:sldId id="634" r:id="rId21"/>
    <p:sldId id="635" r:id="rId22"/>
    <p:sldId id="636" r:id="rId23"/>
    <p:sldId id="786" r:id="rId24"/>
    <p:sldId id="586" r:id="rId25"/>
    <p:sldId id="587" r:id="rId26"/>
    <p:sldId id="589" r:id="rId27"/>
    <p:sldId id="599" r:id="rId28"/>
    <p:sldId id="595" r:id="rId29"/>
    <p:sldId id="717" r:id="rId30"/>
    <p:sldId id="701" r:id="rId31"/>
    <p:sldId id="629" r:id="rId32"/>
    <p:sldId id="631" r:id="rId33"/>
    <p:sldId id="601" r:id="rId34"/>
    <p:sldId id="652" r:id="rId35"/>
    <p:sldId id="654" r:id="rId36"/>
    <p:sldId id="795" r:id="rId37"/>
    <p:sldId id="614" r:id="rId38"/>
    <p:sldId id="615" r:id="rId39"/>
    <p:sldId id="618" r:id="rId40"/>
    <p:sldId id="621" r:id="rId41"/>
    <p:sldId id="617" r:id="rId42"/>
    <p:sldId id="776" r:id="rId43"/>
    <p:sldId id="653" r:id="rId44"/>
    <p:sldId id="702" r:id="rId45"/>
    <p:sldId id="783" r:id="rId46"/>
    <p:sldId id="780" r:id="rId47"/>
    <p:sldId id="785" r:id="rId48"/>
    <p:sldId id="622" r:id="rId49"/>
    <p:sldId id="591" r:id="rId50"/>
    <p:sldId id="593" r:id="rId51"/>
    <p:sldId id="594" r:id="rId52"/>
    <p:sldId id="773" r:id="rId53"/>
    <p:sldId id="713" r:id="rId54"/>
    <p:sldId id="628" r:id="rId55"/>
    <p:sldId id="716" r:id="rId56"/>
    <p:sldId id="781" r:id="rId57"/>
    <p:sldId id="784" r:id="rId58"/>
    <p:sldId id="651" r:id="rId59"/>
    <p:sldId id="767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834" autoAdjust="0"/>
  </p:normalViewPr>
  <p:slideViewPr>
    <p:cSldViewPr>
      <p:cViewPr varScale="1">
        <p:scale>
          <a:sx n="60" d="100"/>
          <a:sy n="6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64123609-6786-4C3A-9898-176AFBB6736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7F02CBC8-2C39-4E45-ABA4-DB9D168A3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48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7948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BFD932D4-800C-4918-97BC-D9D62129CCB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57"/>
            <a:ext cx="5852160" cy="4320294"/>
          </a:xfrm>
          <a:prstGeom prst="rect">
            <a:avLst/>
          </a:prstGeom>
        </p:spPr>
        <p:txBody>
          <a:bodyPr vert="horz" lIns="95646" tIns="47823" rIns="95646" bIns="478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077"/>
            <a:ext cx="3169920" cy="47948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20077"/>
            <a:ext cx="3169920" cy="47948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140711D7-ED64-403F-BEA5-97346500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CB138-3568-46A3-9E9F-BCD455147C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CB138-3568-46A3-9E9F-BCD455147C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Re-Mission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World</a:t>
            </a:r>
            <a:r>
              <a:rPr lang="en-US" baseline="0" dirty="0" smtClean="0"/>
              <a:t> Farmer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Against All Odds,</a:t>
            </a:r>
            <a:r>
              <a:rPr lang="en-US" baseline="0" dirty="0" smtClean="0"/>
              <a:t> United Nations High Commissioner for Refugees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Masterminding</a:t>
            </a:r>
            <a:r>
              <a:rPr lang="en-US" baseline="0" dirty="0" smtClean="0"/>
              <a:t>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Conspiracy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50ECC-1B1A-4A03-A4AE-6FF3B4CEBB3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50ECC-1B1A-4A03-A4AE-6FF3B4CEBB3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licious.com/scottmcleo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read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clay_shirky_how_cognitive_surplus_will_change_the_world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tyXvLnxyX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QCAPv-IKu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T:\ZZ%20Documents\Videos\2009%20-%20FLVS%20-%20Conspiracy%20Code.wmv" TargetMode="Externa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416500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fEbMV295Kk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T:\ZZ%20Documents\Videos\2010%20-%20BBC%20-%20Adventure%20of%20Their%20Lives.wmv" TargetMode="Externa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ctrTitle" sz="quarter"/>
          </p:nvPr>
        </p:nvSpPr>
        <p:spPr>
          <a:xfrm>
            <a:off x="0" y="1997075"/>
            <a:ext cx="9144000" cy="1736725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/>
              </a:rPr>
              <a:t>dangerouslyirrelevant.org/</a:t>
            </a:r>
            <a:br>
              <a:rPr lang="en-US" sz="5400" dirty="0" smtClean="0">
                <a:solidFill>
                  <a:schemeClr val="bg1"/>
                </a:solidFill>
                <a:effectLst/>
              </a:rPr>
            </a:br>
            <a:r>
              <a:rPr lang="en-US" sz="5400" dirty="0" err="1" smtClean="0">
                <a:solidFill>
                  <a:schemeClr val="bg1"/>
                </a:solidFill>
                <a:effectLst/>
              </a:rPr>
              <a:t>nebraska</a:t>
            </a:r>
            <a:endParaRPr lang="en-US" sz="5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3B76"/>
                </a:outerShdw>
              </a:effectLst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3B76"/>
                </a:outerShdw>
              </a:effectLst>
            </a:endParaRPr>
          </a:p>
          <a:p>
            <a:pPr>
              <a:defRPr/>
            </a:pPr>
            <a:r>
              <a:rPr lang="en-US" sz="4800" dirty="0" smtClean="0">
                <a:solidFill>
                  <a:srgbClr val="FF9933"/>
                </a:solidFill>
                <a:effectLst/>
              </a:rPr>
              <a:t>#</a:t>
            </a:r>
            <a:r>
              <a:rPr lang="en-US" sz="4800" dirty="0" err="1" smtClean="0">
                <a:solidFill>
                  <a:srgbClr val="FF9933"/>
                </a:solidFill>
                <a:effectLst/>
              </a:rPr>
              <a:t>edadtech</a:t>
            </a:r>
            <a:endParaRPr lang="en-US" sz="4800" dirty="0" smtClean="0">
              <a:solidFill>
                <a:srgbClr val="FF993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phone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62200"/>
            <a:ext cx="9144000" cy="124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open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accessible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comprehensive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physical media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geography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mobile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immediate /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real time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convenient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1" y="304800"/>
            <a:ext cx="8662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Fasten your</a:t>
            </a:r>
            <a:br>
              <a:rPr lang="en-US" sz="4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seatbelts: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52401" y="1044476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sz="36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3600" b="1" dirty="0" smtClean="0">
                <a:solidFill>
                  <a:srgbClr val="FFC000"/>
                </a:solidFill>
                <a:latin typeface="Arial" charset="0"/>
              </a:rPr>
              <a:t>The future of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Arial" charset="0"/>
              </a:rPr>
              <a:t>learning is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Arial" charset="0"/>
              </a:rPr>
              <a:t>coming fast!</a:t>
            </a:r>
            <a:endParaRPr lang="en-US" sz="36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228600" y="6019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Dr. Scott McLeod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CASTLE</a:t>
            </a:r>
          </a:p>
        </p:txBody>
      </p:sp>
      <p:pic>
        <p:nvPicPr>
          <p:cNvPr id="8" name="Picture 7" descr="ETseatbelt.jpg"/>
          <p:cNvPicPr>
            <a:picLocks noChangeAspect="1"/>
          </p:cNvPicPr>
          <p:nvPr/>
        </p:nvPicPr>
        <p:blipFill>
          <a:blip r:embed="rId3" cstate="print"/>
          <a:srcRect l="32500"/>
          <a:stretch>
            <a:fillRect/>
          </a:stretch>
        </p:blipFill>
        <p:spPr>
          <a:xfrm>
            <a:off x="3581399" y="0"/>
            <a:ext cx="69607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0"/>
            <a:ext cx="1096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3739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90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" y="381000"/>
            <a:ext cx="87518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networked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connected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collaborative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often ‘</a:t>
            </a:r>
            <a:r>
              <a:rPr lang="en-US" sz="6600" kern="0" dirty="0" err="1" smtClean="0">
                <a:solidFill>
                  <a:schemeClr val="bg1"/>
                </a:solidFill>
                <a:latin typeface="Impact" pitchFamily="34" charset="0"/>
                <a:cs typeface="+mn-cs"/>
              </a:rPr>
              <a:t>crowdsourced</a:t>
            </a: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’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‘experts’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shared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7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0363" y="228600"/>
            <a:ext cx="9656763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7150"/>
            <a:ext cx="971391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multimodal /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multimedia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interactive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3-D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21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34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54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66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719138"/>
            <a:ext cx="749458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55" y="0"/>
            <a:ext cx="10798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09 - FLVS - Conspiracy Cod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immersive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scottmcleod.org/CWRA_Ov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24884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what you can do with what you know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FFC000"/>
                </a:solidFill>
                <a:latin typeface="Impact" pitchFamily="34" charset="0"/>
              </a:rPr>
              <a:t>v.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what you know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9372600" cy="70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individualized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flexible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adaptive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personalized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000" y="0"/>
            <a:ext cx="1072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ersandtechn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0 - BBC - Adventure of Their Liv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33525" y="1714500"/>
            <a:ext cx="607695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ionMilesSeatB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756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82875"/>
            <a:ext cx="7772400" cy="1736725"/>
          </a:xfrm>
        </p:spPr>
        <p:txBody>
          <a:bodyPr/>
          <a:lstStyle/>
          <a:p>
            <a:r>
              <a:rPr lang="en-US" sz="8000" dirty="0" smtClean="0">
                <a:solidFill>
                  <a:srgbClr val="00B0F0"/>
                </a:solidFill>
                <a:latin typeface="Impact" pitchFamily="34" charset="0"/>
              </a:rPr>
              <a:t>THANK YOU!</a:t>
            </a:r>
            <a:br>
              <a:rPr lang="en-US" sz="8000" dirty="0" smtClean="0">
                <a:solidFill>
                  <a:srgbClr val="00B0F0"/>
                </a:solidFill>
                <a:latin typeface="Impact" pitchFamily="34" charset="0"/>
              </a:rPr>
            </a:br>
            <a:endParaRPr lang="en-US" sz="80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18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dangerouslyirrelevant.org/</a:t>
            </a:r>
            <a:r>
              <a:rPr lang="en-US" sz="4000" dirty="0" err="1" smtClean="0">
                <a:solidFill>
                  <a:schemeClr val="bg1"/>
                </a:solidFill>
              </a:rPr>
              <a:t>nebraska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05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863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68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4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166</Words>
  <Application>Microsoft Office PowerPoint</Application>
  <PresentationFormat>On-screen Show (4:3)</PresentationFormat>
  <Paragraphs>227</Paragraphs>
  <Slides>59</Slides>
  <Notes>59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dangerouslyirrelevant.org/ nebraska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THANK YOU! </vt:lpstr>
    </vt:vector>
  </TitlesOfParts>
  <Company>ELPS, 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 of silence</dc:title>
  <dc:creator>Scott McLeod</dc:creator>
  <cp:lastModifiedBy>Scott McLeod</cp:lastModifiedBy>
  <cp:revision>89</cp:revision>
  <dcterms:created xsi:type="dcterms:W3CDTF">2009-02-06T11:12:28Z</dcterms:created>
  <dcterms:modified xsi:type="dcterms:W3CDTF">2010-10-12T22:52:50Z</dcterms:modified>
</cp:coreProperties>
</file>