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diagrams/quickStyle8.xml" ContentType="application/vnd.openxmlformats-officedocument.drawingml.diagramStyl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xml" ContentType="application/vnd.openxmlformats-officedocument.drawingml.diagramColors+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diagrams/drawing5.xml" ContentType="application/vnd.ms-office.drawingml.diagramDrawing+xml"/>
  <Override PartName="/ppt/notesSlides/notesSlide126.xml" ContentType="application/vnd.openxmlformats-officedocument.presentationml.notesSlide+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tags/tag12.xml" ContentType="application/vnd.openxmlformats-officedocument.presentationml.tags+xml"/>
  <Override PartName="/ppt/diagrams/drawing7.xml" ContentType="application/vnd.ms-office.drawingml.diagramDrawing+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diagrams/quickStyle7.xml" ContentType="application/vnd.openxmlformats-officedocument.drawingml.diagramStyl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125.xml" ContentType="application/vnd.openxmlformats-officedocument.presentationml.notesSlide+xml"/>
  <Override PartName="/ppt/tags/tag20.xml" ContentType="application/vnd.openxmlformats-officedocument.presentationml.tags+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diagrams/drawing9.xml" ContentType="application/vnd.ms-office.drawingml.diagramDrawing+xml"/>
  <Override PartName="/ppt/slides/slide109.xml" ContentType="application/vnd.openxmlformats-officedocument.presentationml.slide+xml"/>
  <Override PartName="/ppt/notesSlides/notesSlide108.xml" ContentType="application/vnd.openxmlformats-officedocument.presentationml.notesSlide+xml"/>
  <Override PartName="/ppt/diagrams/quickStyle9.xml" ContentType="application/vnd.openxmlformats-officedocument.drawingml.diagramStyl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diagrams/colors2.xml" ContentType="application/vnd.openxmlformats-officedocument.drawingml.diagramColors+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diagrams/quickStyle1.xml" ContentType="application/vnd.openxmlformats-officedocument.drawingml.diagramStyl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notesSlides/notesSlide12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8"/>
  </p:notesMasterIdLst>
  <p:handoutMasterIdLst>
    <p:handoutMasterId r:id="rId139"/>
  </p:handoutMasterIdLst>
  <p:sldIdLst>
    <p:sldId id="1231" r:id="rId2"/>
    <p:sldId id="1185" r:id="rId3"/>
    <p:sldId id="1035" r:id="rId4"/>
    <p:sldId id="1067" r:id="rId5"/>
    <p:sldId id="1206" r:id="rId6"/>
    <p:sldId id="1198" r:id="rId7"/>
    <p:sldId id="1199" r:id="rId8"/>
    <p:sldId id="1200" r:id="rId9"/>
    <p:sldId id="1201" r:id="rId10"/>
    <p:sldId id="1202" r:id="rId11"/>
    <p:sldId id="1055" r:id="rId12"/>
    <p:sldId id="1068" r:id="rId13"/>
    <p:sldId id="1069" r:id="rId14"/>
    <p:sldId id="1070" r:id="rId15"/>
    <p:sldId id="1071" r:id="rId16"/>
    <p:sldId id="1072" r:id="rId17"/>
    <p:sldId id="1073" r:id="rId18"/>
    <p:sldId id="1074" r:id="rId19"/>
    <p:sldId id="1075" r:id="rId20"/>
    <p:sldId id="1076" r:id="rId21"/>
    <p:sldId id="1077" r:id="rId22"/>
    <p:sldId id="1078" r:id="rId23"/>
    <p:sldId id="1079" r:id="rId24"/>
    <p:sldId id="1080" r:id="rId25"/>
    <p:sldId id="1081" r:id="rId26"/>
    <p:sldId id="1082" r:id="rId27"/>
    <p:sldId id="1083" r:id="rId28"/>
    <p:sldId id="1084" r:id="rId29"/>
    <p:sldId id="1085" r:id="rId30"/>
    <p:sldId id="1086" r:id="rId31"/>
    <p:sldId id="1087" r:id="rId32"/>
    <p:sldId id="1088" r:id="rId33"/>
    <p:sldId id="1089" r:id="rId34"/>
    <p:sldId id="1090" r:id="rId35"/>
    <p:sldId id="1091" r:id="rId36"/>
    <p:sldId id="1092" r:id="rId37"/>
    <p:sldId id="1094" r:id="rId38"/>
    <p:sldId id="1205" r:id="rId39"/>
    <p:sldId id="1095" r:id="rId40"/>
    <p:sldId id="1218" r:id="rId41"/>
    <p:sldId id="1097" r:id="rId42"/>
    <p:sldId id="1096" r:id="rId43"/>
    <p:sldId id="1190" r:id="rId44"/>
    <p:sldId id="1197" r:id="rId45"/>
    <p:sldId id="1229" r:id="rId46"/>
    <p:sldId id="1098" r:id="rId47"/>
    <p:sldId id="1099" r:id="rId48"/>
    <p:sldId id="1100" r:id="rId49"/>
    <p:sldId id="1101" r:id="rId50"/>
    <p:sldId id="1102" r:id="rId51"/>
    <p:sldId id="1103" r:id="rId52"/>
    <p:sldId id="1104" r:id="rId53"/>
    <p:sldId id="1105" r:id="rId54"/>
    <p:sldId id="1106" r:id="rId55"/>
    <p:sldId id="1107" r:id="rId56"/>
    <p:sldId id="1142" r:id="rId57"/>
    <p:sldId id="1108" r:id="rId58"/>
    <p:sldId id="1109" r:id="rId59"/>
    <p:sldId id="1110" r:id="rId60"/>
    <p:sldId id="1111" r:id="rId61"/>
    <p:sldId id="1181" r:id="rId62"/>
    <p:sldId id="1183" r:id="rId63"/>
    <p:sldId id="1057" r:id="rId64"/>
    <p:sldId id="1113" r:id="rId65"/>
    <p:sldId id="1114" r:id="rId66"/>
    <p:sldId id="1115" r:id="rId67"/>
    <p:sldId id="1116" r:id="rId68"/>
    <p:sldId id="1146" r:id="rId69"/>
    <p:sldId id="1117" r:id="rId70"/>
    <p:sldId id="1118" r:id="rId71"/>
    <p:sldId id="1112" r:id="rId72"/>
    <p:sldId id="1119" r:id="rId73"/>
    <p:sldId id="1219" r:id="rId74"/>
    <p:sldId id="1220" r:id="rId75"/>
    <p:sldId id="1221" r:id="rId76"/>
    <p:sldId id="1120" r:id="rId77"/>
    <p:sldId id="1154" r:id="rId78"/>
    <p:sldId id="1153" r:id="rId79"/>
    <p:sldId id="1184" r:id="rId80"/>
    <p:sldId id="1121" r:id="rId81"/>
    <p:sldId id="1122" r:id="rId82"/>
    <p:sldId id="1136" r:id="rId83"/>
    <p:sldId id="1123" r:id="rId84"/>
    <p:sldId id="1124" r:id="rId85"/>
    <p:sldId id="1125" r:id="rId86"/>
    <p:sldId id="1126" r:id="rId87"/>
    <p:sldId id="1127" r:id="rId88"/>
    <p:sldId id="1128" r:id="rId89"/>
    <p:sldId id="1232" r:id="rId90"/>
    <p:sldId id="1233" r:id="rId91"/>
    <p:sldId id="1234" r:id="rId92"/>
    <p:sldId id="1235" r:id="rId93"/>
    <p:sldId id="1236" r:id="rId94"/>
    <p:sldId id="1237" r:id="rId95"/>
    <p:sldId id="1217" r:id="rId96"/>
    <p:sldId id="1222" r:id="rId97"/>
    <p:sldId id="1129" r:id="rId98"/>
    <p:sldId id="1194" r:id="rId99"/>
    <p:sldId id="1195" r:id="rId100"/>
    <p:sldId id="1130" r:id="rId101"/>
    <p:sldId id="1131" r:id="rId102"/>
    <p:sldId id="1132" r:id="rId103"/>
    <p:sldId id="1135" r:id="rId104"/>
    <p:sldId id="1140" r:id="rId105"/>
    <p:sldId id="1141" r:id="rId106"/>
    <p:sldId id="1151" r:id="rId107"/>
    <p:sldId id="1143" r:id="rId108"/>
    <p:sldId id="1049" r:id="rId109"/>
    <p:sldId id="1147" r:id="rId110"/>
    <p:sldId id="1238" r:id="rId111"/>
    <p:sldId id="1239" r:id="rId112"/>
    <p:sldId id="1240" r:id="rId113"/>
    <p:sldId id="1241" r:id="rId114"/>
    <p:sldId id="1242" r:id="rId115"/>
    <p:sldId id="1243" r:id="rId116"/>
    <p:sldId id="1244" r:id="rId117"/>
    <p:sldId id="1245" r:id="rId118"/>
    <p:sldId id="1246" r:id="rId119"/>
    <p:sldId id="1247" r:id="rId120"/>
    <p:sldId id="1209" r:id="rId121"/>
    <p:sldId id="1210" r:id="rId122"/>
    <p:sldId id="1207" r:id="rId123"/>
    <p:sldId id="1208" r:id="rId124"/>
    <p:sldId id="1223" r:id="rId125"/>
    <p:sldId id="1248" r:id="rId126"/>
    <p:sldId id="1249" r:id="rId127"/>
    <p:sldId id="1250" r:id="rId128"/>
    <p:sldId id="961" r:id="rId129"/>
    <p:sldId id="1251" r:id="rId130"/>
    <p:sldId id="1228" r:id="rId131"/>
    <p:sldId id="1227" r:id="rId132"/>
    <p:sldId id="1226" r:id="rId133"/>
    <p:sldId id="1144" r:id="rId134"/>
    <p:sldId id="1145" r:id="rId135"/>
    <p:sldId id="1230" r:id="rId136"/>
    <p:sldId id="1252" r:id="rId137"/>
  </p:sldIdLst>
  <p:sldSz cx="9144000" cy="6858000" type="screen4x3"/>
  <p:notesSz cx="6858000" cy="9313863"/>
  <p:custDataLst>
    <p:tags r:id="rId140"/>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70" d="100"/>
          <a:sy n="70" d="100"/>
        </p:scale>
        <p:origin x="-9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491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solidFill>
                <a:schemeClr val="tx1"/>
              </a:solidFill>
            </a:rPr>
            <a:t>Preservice</a:t>
          </a:r>
          <a:r>
            <a:rPr lang="en-US" dirty="0" smtClean="0">
              <a:solidFill>
                <a:schemeClr val="tx1"/>
              </a:solidFill>
            </a:rPr>
            <a:t> and </a:t>
          </a:r>
          <a:r>
            <a:rPr lang="en-US" dirty="0" err="1" smtClean="0">
              <a:solidFill>
                <a:schemeClr val="tx1"/>
              </a:solidFill>
            </a:rPr>
            <a:t>inservice</a:t>
          </a:r>
          <a:r>
            <a:rPr lang="en-US" dirty="0" smtClean="0">
              <a:solidFill>
                <a:schemeClr val="tx1"/>
              </a:solidFill>
            </a:rPr>
            <a:t> training for teachers and administrators</a:t>
          </a:r>
          <a:endParaRPr lang="en-US" dirty="0">
            <a:solidFill>
              <a:schemeClr val="tx1"/>
            </a:solidFill>
          </a:endParaRPr>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solidFill>
                <a:schemeClr val="tx1"/>
              </a:solidFill>
            </a:rPr>
            <a:t>Robust statewide </a:t>
          </a:r>
          <a:br>
            <a:rPr lang="en-US" dirty="0" smtClean="0">
              <a:solidFill>
                <a:schemeClr val="tx1"/>
              </a:solidFill>
            </a:rPr>
          </a:br>
          <a:r>
            <a:rPr lang="en-US" dirty="0" smtClean="0">
              <a:solidFill>
                <a:schemeClr val="tx1"/>
              </a:solidFill>
            </a:rPr>
            <a:t>online learning infrastructure for students and teachers</a:t>
          </a:r>
          <a:endParaRPr lang="en-US" dirty="0">
            <a:solidFill>
              <a:schemeClr val="tx1"/>
            </a:solidFill>
          </a:endParaRPr>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ACB8479C-28C9-4B7D-B710-C0E616BF7605}" type="presOf" srcId="{85E608C9-58EB-4033-8771-96C93679BAF3}" destId="{8A52E258-DC27-4BA8-B6EA-B40D2377E802}"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833CE123-CB20-4E0A-BBFD-42401688B078}" type="presOf" srcId="{F7562658-7F5B-4031-AC5F-47FCA220FEF8}" destId="{D810444B-539E-4D4F-B71B-55AFDB4D45EC}" srcOrd="0" destOrd="0" presId="urn:microsoft.com/office/officeart/2005/8/layout/radial6"/>
    <dgm:cxn modelId="{50B1E53A-B91D-42F7-A9A4-7AD880CB8686}" type="presOf" srcId="{672816F7-6C71-4D18-A030-8C4A99AD5BBC}" destId="{9A0B104E-AAE1-45FB-A58D-22D4AD769B6E}"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504850F6-B548-47F3-B415-BCFEAFB67985}" type="presOf" srcId="{3D9D261B-2AAE-4427-BCB2-6C82FB6154DA}" destId="{371B3507-8279-4F78-941D-934647CF0954}" srcOrd="0" destOrd="0" presId="urn:microsoft.com/office/officeart/2005/8/layout/radial6"/>
    <dgm:cxn modelId="{8B89A28F-DF40-4C9D-B2B1-D1B543035A7B}" type="presOf" srcId="{F0B49F5A-2B95-4AA9-8953-0090267F091B}" destId="{9ECB8C5E-57AF-4AA6-883B-A63ECD3316C5}"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81CA1F4A-F43A-4930-B9FE-FD06A04F7A45}" type="presOf" srcId="{FDF6BF8A-E6A5-4BC5-AE83-9DACBD3D6F20}" destId="{469079CC-5C78-48B4-AAA1-C5409A905B45}" srcOrd="0" destOrd="0" presId="urn:microsoft.com/office/officeart/2005/8/layout/radial6"/>
    <dgm:cxn modelId="{3701F8F7-8B4A-4678-B549-2BB563C38E5A}" type="presOf" srcId="{393DF975-34F3-4CDC-8A00-2A8B06741304}" destId="{D3087D7C-9A85-4302-9B9E-C06483A56F8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82F72AD1-4FD1-4367-AE78-56C63E1F6E37}" type="presOf" srcId="{850F118F-E6E2-4B21-BF32-C20EE78632A1}" destId="{1D63F370-2E5A-4F3A-99CD-08D60856D30E}" srcOrd="0" destOrd="0" presId="urn:microsoft.com/office/officeart/2005/8/layout/radial6"/>
    <dgm:cxn modelId="{42A75A90-5796-4F3E-8B03-43DDCA3326AF}" type="presOf" srcId="{832872BA-4864-49CC-81F7-3D9C273CC6FD}" destId="{86E4D754-44BF-4718-8B4B-1FF09C98014C}" srcOrd="0" destOrd="0" presId="urn:microsoft.com/office/officeart/2005/8/layout/radial6"/>
    <dgm:cxn modelId="{EC0B7937-C601-4349-A3BF-B2B4F016286F}" type="presOf" srcId="{052A6B1E-5086-4CB2-AF31-742E615F7FEE}" destId="{A189AFA5-CD4E-4B5C-B34C-AA90813E77D8}"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0BF3380A-993E-4C4F-95CB-B969C04725EF}" type="presOf" srcId="{4424B5D6-8059-4040-81FB-8E7929214F4D}" destId="{F70FDF6F-6A93-420F-9834-5613424F6591}" srcOrd="0" destOrd="0" presId="urn:microsoft.com/office/officeart/2005/8/layout/radial6"/>
    <dgm:cxn modelId="{1A2E1B28-6EE6-480B-8CC3-4064206A6647}" type="presOf" srcId="{AB61EA03-2467-4F76-9480-2B2C85268C89}" destId="{A17C7E62-1479-4E27-B8D4-5FB6E18A7EE2}" srcOrd="0" destOrd="0" presId="urn:microsoft.com/office/officeart/2005/8/layout/radial6"/>
    <dgm:cxn modelId="{7A9C981C-31DF-43EC-8567-8B003F2B1D5B}" type="presParOf" srcId="{86E4D754-44BF-4718-8B4B-1FF09C98014C}" destId="{F70FDF6F-6A93-420F-9834-5613424F6591}" srcOrd="0" destOrd="0" presId="urn:microsoft.com/office/officeart/2005/8/layout/radial6"/>
    <dgm:cxn modelId="{F4F0D7FC-949B-450E-910F-CFC811A9A5BB}" type="presParOf" srcId="{86E4D754-44BF-4718-8B4B-1FF09C98014C}" destId="{A17C7E62-1479-4E27-B8D4-5FB6E18A7EE2}" srcOrd="1" destOrd="0" presId="urn:microsoft.com/office/officeart/2005/8/layout/radial6"/>
    <dgm:cxn modelId="{9C58B51C-356E-4C51-898A-D082830B0C3E}" type="presParOf" srcId="{86E4D754-44BF-4718-8B4B-1FF09C98014C}" destId="{CC814E9E-C014-4D1B-A39B-1D72B31E89F1}" srcOrd="2" destOrd="0" presId="urn:microsoft.com/office/officeart/2005/8/layout/radial6"/>
    <dgm:cxn modelId="{5024B677-4F7C-41CE-9427-8E28F4E8A9E3}" type="presParOf" srcId="{86E4D754-44BF-4718-8B4B-1FF09C98014C}" destId="{1D63F370-2E5A-4F3A-99CD-08D60856D30E}" srcOrd="3" destOrd="0" presId="urn:microsoft.com/office/officeart/2005/8/layout/radial6"/>
    <dgm:cxn modelId="{D4EF9644-F373-4436-BECD-FD422BFF3EFF}" type="presParOf" srcId="{86E4D754-44BF-4718-8B4B-1FF09C98014C}" destId="{9ECB8C5E-57AF-4AA6-883B-A63ECD3316C5}" srcOrd="4" destOrd="0" presId="urn:microsoft.com/office/officeart/2005/8/layout/radial6"/>
    <dgm:cxn modelId="{9B4400D0-C0F1-4BC3-A32E-220740AF2603}" type="presParOf" srcId="{86E4D754-44BF-4718-8B4B-1FF09C98014C}" destId="{B35B2ADE-9988-4873-96AF-156E21B5E31F}" srcOrd="5" destOrd="0" presId="urn:microsoft.com/office/officeart/2005/8/layout/radial6"/>
    <dgm:cxn modelId="{E403E48C-7DDD-440A-B967-B95B04BEFF2D}" type="presParOf" srcId="{86E4D754-44BF-4718-8B4B-1FF09C98014C}" destId="{469079CC-5C78-48B4-AAA1-C5409A905B45}" srcOrd="6" destOrd="0" presId="urn:microsoft.com/office/officeart/2005/8/layout/radial6"/>
    <dgm:cxn modelId="{B6495D3F-E6EE-4F2D-9558-0FEE087A9403}" type="presParOf" srcId="{86E4D754-44BF-4718-8B4B-1FF09C98014C}" destId="{9A0B104E-AAE1-45FB-A58D-22D4AD769B6E}" srcOrd="7" destOrd="0" presId="urn:microsoft.com/office/officeart/2005/8/layout/radial6"/>
    <dgm:cxn modelId="{7B5AB4A2-50D9-4B6D-8824-4A144A6B662B}" type="presParOf" srcId="{86E4D754-44BF-4718-8B4B-1FF09C98014C}" destId="{605E64DA-6594-4813-ABA0-CC9184C51B78}" srcOrd="8" destOrd="0" presId="urn:microsoft.com/office/officeart/2005/8/layout/radial6"/>
    <dgm:cxn modelId="{DFA0902A-396A-4376-A1ED-F67F99C5A3EC}" type="presParOf" srcId="{86E4D754-44BF-4718-8B4B-1FF09C98014C}" destId="{A189AFA5-CD4E-4B5C-B34C-AA90813E77D8}" srcOrd="9" destOrd="0" presId="urn:microsoft.com/office/officeart/2005/8/layout/radial6"/>
    <dgm:cxn modelId="{71F897C1-FF6C-4318-98E3-0B75B40D2291}" type="presParOf" srcId="{86E4D754-44BF-4718-8B4B-1FF09C98014C}" destId="{D810444B-539E-4D4F-B71B-55AFDB4D45EC}" srcOrd="10" destOrd="0" presId="urn:microsoft.com/office/officeart/2005/8/layout/radial6"/>
    <dgm:cxn modelId="{8E9B54AB-28BD-41CE-A1F7-5F381739FF2A}" type="presParOf" srcId="{86E4D754-44BF-4718-8B4B-1FF09C98014C}" destId="{8FC95FB3-380F-4AC8-A155-F812FEBF88B4}" srcOrd="11" destOrd="0" presId="urn:microsoft.com/office/officeart/2005/8/layout/radial6"/>
    <dgm:cxn modelId="{4F1422F7-49E9-416B-ABEB-2B5DAC11D91E}" type="presParOf" srcId="{86E4D754-44BF-4718-8B4B-1FF09C98014C}" destId="{371B3507-8279-4F78-941D-934647CF0954}" srcOrd="12" destOrd="0" presId="urn:microsoft.com/office/officeart/2005/8/layout/radial6"/>
    <dgm:cxn modelId="{5D876319-C4B9-4A76-BC74-643B6626827A}" type="presParOf" srcId="{86E4D754-44BF-4718-8B4B-1FF09C98014C}" destId="{D3087D7C-9A85-4302-9B9E-C06483A56F84}" srcOrd="13" destOrd="0" presId="urn:microsoft.com/office/officeart/2005/8/layout/radial6"/>
    <dgm:cxn modelId="{FB8E4B2E-FF68-473B-A1CE-85F7308C5767}" type="presParOf" srcId="{86E4D754-44BF-4718-8B4B-1FF09C98014C}" destId="{97D7A719-5073-47D8-99A7-385D20A9BFF2}" srcOrd="14" destOrd="0" presId="urn:microsoft.com/office/officeart/2005/8/layout/radial6"/>
    <dgm:cxn modelId="{7C04F89B-2924-43EF-8972-55CDBE9AA12E}"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solidFill>
                <a:schemeClr val="tx1"/>
              </a:solidFill>
            </a:rPr>
            <a:t>Robust statewide </a:t>
          </a:r>
          <a:br>
            <a:rPr lang="en-US" dirty="0" smtClean="0">
              <a:solidFill>
                <a:schemeClr val="tx1"/>
              </a:solidFill>
            </a:rPr>
          </a:br>
          <a:r>
            <a:rPr lang="en-US" dirty="0" smtClean="0">
              <a:solidFill>
                <a:schemeClr val="tx1"/>
              </a:solidFill>
            </a:rPr>
            <a:t>online learning infrastructure for students and teachers</a:t>
          </a:r>
          <a:endParaRPr lang="en-US" dirty="0">
            <a:solidFill>
              <a:schemeClr val="tx1"/>
            </a:solidFill>
          </a:endParaRPr>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90BE7BDD-A949-43FA-881A-2F9EC9378738}" type="presOf" srcId="{AB61EA03-2467-4F76-9480-2B2C85268C89}" destId="{A17C7E62-1479-4E27-B8D4-5FB6E18A7EE2}" srcOrd="0" destOrd="0" presId="urn:microsoft.com/office/officeart/2005/8/layout/radial6"/>
    <dgm:cxn modelId="{49C9C347-75EE-4ECD-9355-C85BEBE55913}" type="presOf" srcId="{85E608C9-58EB-4033-8771-96C93679BAF3}" destId="{8A52E258-DC27-4BA8-B6EA-B40D2377E802}" srcOrd="0" destOrd="0" presId="urn:microsoft.com/office/officeart/2005/8/layout/radial6"/>
    <dgm:cxn modelId="{78578BFC-9B3E-4984-80C2-278FE2148CB9}" type="presOf" srcId="{3D9D261B-2AAE-4427-BCB2-6C82FB6154DA}" destId="{371B3507-8279-4F78-941D-934647CF0954}"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40663998-C2EB-4B31-8666-A5BEC0F126A5}" type="presOf" srcId="{FDF6BF8A-E6A5-4BC5-AE83-9DACBD3D6F20}" destId="{469079CC-5C78-48B4-AAA1-C5409A905B45}" srcOrd="0" destOrd="0" presId="urn:microsoft.com/office/officeart/2005/8/layout/radial6"/>
    <dgm:cxn modelId="{554E4F1D-8445-484C-8F73-FB39D499BB2E}" type="presOf" srcId="{F0B49F5A-2B95-4AA9-8953-0090267F091B}" destId="{9ECB8C5E-57AF-4AA6-883B-A63ECD3316C5}"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8EEB49D6-E0EE-476F-93D9-42BFA121F634}" type="presOf" srcId="{F7562658-7F5B-4031-AC5F-47FCA220FEF8}" destId="{D810444B-539E-4D4F-B71B-55AFDB4D45EC}" srcOrd="0" destOrd="0" presId="urn:microsoft.com/office/officeart/2005/8/layout/radial6"/>
    <dgm:cxn modelId="{78A835FC-F876-4AFB-9FFD-F1089254A5FB}" type="presOf" srcId="{850F118F-E6E2-4B21-BF32-C20EE78632A1}" destId="{1D63F370-2E5A-4F3A-99CD-08D60856D30E}" srcOrd="0" destOrd="0" presId="urn:microsoft.com/office/officeart/2005/8/layout/radial6"/>
    <dgm:cxn modelId="{33E2E91D-A6F7-4E29-940A-6E52B0F5B287}" type="presOf" srcId="{832872BA-4864-49CC-81F7-3D9C273CC6FD}" destId="{86E4D754-44BF-4718-8B4B-1FF09C98014C}" srcOrd="0" destOrd="0" presId="urn:microsoft.com/office/officeart/2005/8/layout/radial6"/>
    <dgm:cxn modelId="{01FF7BDD-0D7B-4067-BAE9-E1889AB9B8C3}" type="presOf" srcId="{672816F7-6C71-4D18-A030-8C4A99AD5BBC}" destId="{9A0B104E-AAE1-45FB-A58D-22D4AD769B6E}" srcOrd="0" destOrd="0" presId="urn:microsoft.com/office/officeart/2005/8/layout/radial6"/>
    <dgm:cxn modelId="{93E362C9-6754-4914-B8FD-B9E19A7752C6}" type="presOf" srcId="{052A6B1E-5086-4CB2-AF31-742E615F7FEE}" destId="{A189AFA5-CD4E-4B5C-B34C-AA90813E77D8}"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61732542-865A-4D6D-8A28-54A25171688D}" type="presOf" srcId="{393DF975-34F3-4CDC-8A00-2A8B06741304}" destId="{D3087D7C-9A85-4302-9B9E-C06483A56F84}" srcOrd="0" destOrd="0" presId="urn:microsoft.com/office/officeart/2005/8/layout/radial6"/>
    <dgm:cxn modelId="{3C81EEF1-5BA8-4C44-A322-ABDFC076C806}" type="presOf" srcId="{4424B5D6-8059-4040-81FB-8E7929214F4D}" destId="{F70FDF6F-6A93-420F-9834-5613424F6591}" srcOrd="0" destOrd="0" presId="urn:microsoft.com/office/officeart/2005/8/layout/radial6"/>
    <dgm:cxn modelId="{9C2E4914-1C7D-4426-8CF9-9CF4A81439ED}" type="presParOf" srcId="{86E4D754-44BF-4718-8B4B-1FF09C98014C}" destId="{F70FDF6F-6A93-420F-9834-5613424F6591}" srcOrd="0" destOrd="0" presId="urn:microsoft.com/office/officeart/2005/8/layout/radial6"/>
    <dgm:cxn modelId="{AC3E4F71-E0A4-44D6-8FD1-F3E6D7F889EC}" type="presParOf" srcId="{86E4D754-44BF-4718-8B4B-1FF09C98014C}" destId="{A17C7E62-1479-4E27-B8D4-5FB6E18A7EE2}" srcOrd="1" destOrd="0" presId="urn:microsoft.com/office/officeart/2005/8/layout/radial6"/>
    <dgm:cxn modelId="{8F0492A4-D7F2-469D-8418-F997F666057F}" type="presParOf" srcId="{86E4D754-44BF-4718-8B4B-1FF09C98014C}" destId="{CC814E9E-C014-4D1B-A39B-1D72B31E89F1}" srcOrd="2" destOrd="0" presId="urn:microsoft.com/office/officeart/2005/8/layout/radial6"/>
    <dgm:cxn modelId="{1AEB6E5E-7BFB-40AA-A935-FCCA70613520}" type="presParOf" srcId="{86E4D754-44BF-4718-8B4B-1FF09C98014C}" destId="{1D63F370-2E5A-4F3A-99CD-08D60856D30E}" srcOrd="3" destOrd="0" presId="urn:microsoft.com/office/officeart/2005/8/layout/radial6"/>
    <dgm:cxn modelId="{504F1291-9DCE-4E34-BEB3-2DCDB3887A28}" type="presParOf" srcId="{86E4D754-44BF-4718-8B4B-1FF09C98014C}" destId="{9ECB8C5E-57AF-4AA6-883B-A63ECD3316C5}" srcOrd="4" destOrd="0" presId="urn:microsoft.com/office/officeart/2005/8/layout/radial6"/>
    <dgm:cxn modelId="{53798474-EC7E-49CB-92DB-55CFBE0ED690}" type="presParOf" srcId="{86E4D754-44BF-4718-8B4B-1FF09C98014C}" destId="{B35B2ADE-9988-4873-96AF-156E21B5E31F}" srcOrd="5" destOrd="0" presId="urn:microsoft.com/office/officeart/2005/8/layout/radial6"/>
    <dgm:cxn modelId="{E96A8B09-8316-4010-A565-1EB4119C225F}" type="presParOf" srcId="{86E4D754-44BF-4718-8B4B-1FF09C98014C}" destId="{469079CC-5C78-48B4-AAA1-C5409A905B45}" srcOrd="6" destOrd="0" presId="urn:microsoft.com/office/officeart/2005/8/layout/radial6"/>
    <dgm:cxn modelId="{02F05D02-0D18-4B5B-B417-E68D6BB54D43}" type="presParOf" srcId="{86E4D754-44BF-4718-8B4B-1FF09C98014C}" destId="{9A0B104E-AAE1-45FB-A58D-22D4AD769B6E}" srcOrd="7" destOrd="0" presId="urn:microsoft.com/office/officeart/2005/8/layout/radial6"/>
    <dgm:cxn modelId="{A59F24F7-53B6-4FED-BA43-076011405C4C}" type="presParOf" srcId="{86E4D754-44BF-4718-8B4B-1FF09C98014C}" destId="{605E64DA-6594-4813-ABA0-CC9184C51B78}" srcOrd="8" destOrd="0" presId="urn:microsoft.com/office/officeart/2005/8/layout/radial6"/>
    <dgm:cxn modelId="{BA730731-7AA0-468D-A277-92DEE271F759}" type="presParOf" srcId="{86E4D754-44BF-4718-8B4B-1FF09C98014C}" destId="{A189AFA5-CD4E-4B5C-B34C-AA90813E77D8}" srcOrd="9" destOrd="0" presId="urn:microsoft.com/office/officeart/2005/8/layout/radial6"/>
    <dgm:cxn modelId="{2222BE92-270F-4E12-98C0-2AD216E3A6F8}" type="presParOf" srcId="{86E4D754-44BF-4718-8B4B-1FF09C98014C}" destId="{D810444B-539E-4D4F-B71B-55AFDB4D45EC}" srcOrd="10" destOrd="0" presId="urn:microsoft.com/office/officeart/2005/8/layout/radial6"/>
    <dgm:cxn modelId="{DB27FAA3-8051-4ACA-8C19-EF7413B78BEC}" type="presParOf" srcId="{86E4D754-44BF-4718-8B4B-1FF09C98014C}" destId="{8FC95FB3-380F-4AC8-A155-F812FEBF88B4}" srcOrd="11" destOrd="0" presId="urn:microsoft.com/office/officeart/2005/8/layout/radial6"/>
    <dgm:cxn modelId="{12C19FD4-3875-48A4-ACD2-E9DB52BADBFE}" type="presParOf" srcId="{86E4D754-44BF-4718-8B4B-1FF09C98014C}" destId="{371B3507-8279-4F78-941D-934647CF0954}" srcOrd="12" destOrd="0" presId="urn:microsoft.com/office/officeart/2005/8/layout/radial6"/>
    <dgm:cxn modelId="{C42E1EBB-6D1A-4C5C-B50E-619D814861B9}" type="presParOf" srcId="{86E4D754-44BF-4718-8B4B-1FF09C98014C}" destId="{D3087D7C-9A85-4302-9B9E-C06483A56F84}" srcOrd="13" destOrd="0" presId="urn:microsoft.com/office/officeart/2005/8/layout/radial6"/>
    <dgm:cxn modelId="{659A7D9A-2207-4A60-905C-11D590A2ABF6}" type="presParOf" srcId="{86E4D754-44BF-4718-8B4B-1FF09C98014C}" destId="{97D7A719-5073-47D8-99A7-385D20A9BFF2}" srcOrd="14" destOrd="0" presId="urn:microsoft.com/office/officeart/2005/8/layout/radial6"/>
    <dgm:cxn modelId="{8F976B9C-6B9D-488A-B6AC-48B0C136C7E5}"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1E555CE9-24E7-4BFB-B8C7-F5A348BB15EB}" type="presOf" srcId="{F0B49F5A-2B95-4AA9-8953-0090267F091B}" destId="{9ECB8C5E-57AF-4AA6-883B-A63ECD3316C5}"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7CB06500-4938-468D-BCC8-51D7C639A877}" type="presOf" srcId="{052A6B1E-5086-4CB2-AF31-742E615F7FEE}" destId="{A189AFA5-CD4E-4B5C-B34C-AA90813E77D8}" srcOrd="0" destOrd="0" presId="urn:microsoft.com/office/officeart/2005/8/layout/radial6"/>
    <dgm:cxn modelId="{BB356AD6-1D18-421E-84EA-BEEFAD229EFA}" type="presOf" srcId="{850F118F-E6E2-4B21-BF32-C20EE78632A1}" destId="{1D63F370-2E5A-4F3A-99CD-08D60856D30E}"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E9A3285F-CF87-48DD-B492-4BD1D8267428}" type="presOf" srcId="{3D9D261B-2AAE-4427-BCB2-6C82FB6154DA}" destId="{371B3507-8279-4F78-941D-934647CF0954}" srcOrd="0" destOrd="0" presId="urn:microsoft.com/office/officeart/2005/8/layout/radial6"/>
    <dgm:cxn modelId="{8E655A26-DE62-4CCF-A923-E9419178FFEB}" type="presOf" srcId="{672816F7-6C71-4D18-A030-8C4A99AD5BBC}" destId="{9A0B104E-AAE1-45FB-A58D-22D4AD769B6E}" srcOrd="0" destOrd="0" presId="urn:microsoft.com/office/officeart/2005/8/layout/radial6"/>
    <dgm:cxn modelId="{8D40F640-E23F-426C-8407-3226292A529B}" type="presOf" srcId="{85E608C9-58EB-4033-8771-96C93679BAF3}" destId="{8A52E258-DC27-4BA8-B6EA-B40D2377E802}" srcOrd="0" destOrd="0" presId="urn:microsoft.com/office/officeart/2005/8/layout/radial6"/>
    <dgm:cxn modelId="{FA40352E-E56E-4EE3-A4EE-F150D160380A}" type="presOf" srcId="{4424B5D6-8059-4040-81FB-8E7929214F4D}" destId="{F70FDF6F-6A93-420F-9834-5613424F6591}" srcOrd="0" destOrd="0" presId="urn:microsoft.com/office/officeart/2005/8/layout/radial6"/>
    <dgm:cxn modelId="{7C85D434-D6B9-4166-8B4D-88C46065BCDF}" type="presOf" srcId="{FDF6BF8A-E6A5-4BC5-AE83-9DACBD3D6F20}" destId="{469079CC-5C78-48B4-AAA1-C5409A905B45}" srcOrd="0" destOrd="0" presId="urn:microsoft.com/office/officeart/2005/8/layout/radial6"/>
    <dgm:cxn modelId="{7676BCD0-AEBE-4D64-8913-5BECB973962E}" type="presOf" srcId="{AB61EA03-2467-4F76-9480-2B2C85268C89}" destId="{A17C7E62-1479-4E27-B8D4-5FB6E18A7EE2}" srcOrd="0" destOrd="0" presId="urn:microsoft.com/office/officeart/2005/8/layout/radial6"/>
    <dgm:cxn modelId="{18B82A62-C4C7-4150-9931-F3FC2D599580}" type="presOf" srcId="{832872BA-4864-49CC-81F7-3D9C273CC6FD}" destId="{86E4D754-44BF-4718-8B4B-1FF09C98014C}" srcOrd="0" destOrd="0" presId="urn:microsoft.com/office/officeart/2005/8/layout/radial6"/>
    <dgm:cxn modelId="{5DA20D34-9BD2-4271-9763-5C1BA300074C}" type="presOf" srcId="{F7562658-7F5B-4031-AC5F-47FCA220FEF8}" destId="{D810444B-539E-4D4F-B71B-55AFDB4D45EC}"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957BAA37-F21A-4A04-B963-5748934D9052}" type="presOf" srcId="{393DF975-34F3-4CDC-8A00-2A8B06741304}" destId="{D3087D7C-9A85-4302-9B9E-C06483A56F84}" srcOrd="0" destOrd="0" presId="urn:microsoft.com/office/officeart/2005/8/layout/radial6"/>
    <dgm:cxn modelId="{02D91DED-0411-4437-93D6-F7F61175A9F0}" type="presParOf" srcId="{86E4D754-44BF-4718-8B4B-1FF09C98014C}" destId="{F70FDF6F-6A93-420F-9834-5613424F6591}" srcOrd="0" destOrd="0" presId="urn:microsoft.com/office/officeart/2005/8/layout/radial6"/>
    <dgm:cxn modelId="{9BD504AE-BF33-4F05-829D-639768655DC1}" type="presParOf" srcId="{86E4D754-44BF-4718-8B4B-1FF09C98014C}" destId="{A17C7E62-1479-4E27-B8D4-5FB6E18A7EE2}" srcOrd="1" destOrd="0" presId="urn:microsoft.com/office/officeart/2005/8/layout/radial6"/>
    <dgm:cxn modelId="{E939937D-B141-4357-A3EF-520BDA7E430F}" type="presParOf" srcId="{86E4D754-44BF-4718-8B4B-1FF09C98014C}" destId="{CC814E9E-C014-4D1B-A39B-1D72B31E89F1}" srcOrd="2" destOrd="0" presId="urn:microsoft.com/office/officeart/2005/8/layout/radial6"/>
    <dgm:cxn modelId="{EF7F9F31-2018-4CBE-8EF0-195D349A5DBC}" type="presParOf" srcId="{86E4D754-44BF-4718-8B4B-1FF09C98014C}" destId="{1D63F370-2E5A-4F3A-99CD-08D60856D30E}" srcOrd="3" destOrd="0" presId="urn:microsoft.com/office/officeart/2005/8/layout/radial6"/>
    <dgm:cxn modelId="{0852280B-E99F-4A3F-842D-2485DFD15042}" type="presParOf" srcId="{86E4D754-44BF-4718-8B4B-1FF09C98014C}" destId="{9ECB8C5E-57AF-4AA6-883B-A63ECD3316C5}" srcOrd="4" destOrd="0" presId="urn:microsoft.com/office/officeart/2005/8/layout/radial6"/>
    <dgm:cxn modelId="{A1F5E557-47CF-4FAE-81EC-526526AAC872}" type="presParOf" srcId="{86E4D754-44BF-4718-8B4B-1FF09C98014C}" destId="{B35B2ADE-9988-4873-96AF-156E21B5E31F}" srcOrd="5" destOrd="0" presId="urn:microsoft.com/office/officeart/2005/8/layout/radial6"/>
    <dgm:cxn modelId="{20F6EDD2-1ED2-4641-89EC-989E71586A47}" type="presParOf" srcId="{86E4D754-44BF-4718-8B4B-1FF09C98014C}" destId="{469079CC-5C78-48B4-AAA1-C5409A905B45}" srcOrd="6" destOrd="0" presId="urn:microsoft.com/office/officeart/2005/8/layout/radial6"/>
    <dgm:cxn modelId="{939FB193-553A-48C0-A82E-394D83835A5B}" type="presParOf" srcId="{86E4D754-44BF-4718-8B4B-1FF09C98014C}" destId="{9A0B104E-AAE1-45FB-A58D-22D4AD769B6E}" srcOrd="7" destOrd="0" presId="urn:microsoft.com/office/officeart/2005/8/layout/radial6"/>
    <dgm:cxn modelId="{CC0DBCD4-D62D-4391-86B2-C910876ACAF6}" type="presParOf" srcId="{86E4D754-44BF-4718-8B4B-1FF09C98014C}" destId="{605E64DA-6594-4813-ABA0-CC9184C51B78}" srcOrd="8" destOrd="0" presId="urn:microsoft.com/office/officeart/2005/8/layout/radial6"/>
    <dgm:cxn modelId="{9FE7BF89-D576-42F9-98A2-5C06FC4BE0BB}" type="presParOf" srcId="{86E4D754-44BF-4718-8B4B-1FF09C98014C}" destId="{A189AFA5-CD4E-4B5C-B34C-AA90813E77D8}" srcOrd="9" destOrd="0" presId="urn:microsoft.com/office/officeart/2005/8/layout/radial6"/>
    <dgm:cxn modelId="{062D0ABD-B949-438D-B8C3-93DFBEB08B20}" type="presParOf" srcId="{86E4D754-44BF-4718-8B4B-1FF09C98014C}" destId="{D810444B-539E-4D4F-B71B-55AFDB4D45EC}" srcOrd="10" destOrd="0" presId="urn:microsoft.com/office/officeart/2005/8/layout/radial6"/>
    <dgm:cxn modelId="{A184B53E-E02C-4ADE-9225-5ADF0F105EA4}" type="presParOf" srcId="{86E4D754-44BF-4718-8B4B-1FF09C98014C}" destId="{8FC95FB3-380F-4AC8-A155-F812FEBF88B4}" srcOrd="11" destOrd="0" presId="urn:microsoft.com/office/officeart/2005/8/layout/radial6"/>
    <dgm:cxn modelId="{AFD25C01-6153-4865-9337-5FC7F9F0DA80}" type="presParOf" srcId="{86E4D754-44BF-4718-8B4B-1FF09C98014C}" destId="{371B3507-8279-4F78-941D-934647CF0954}" srcOrd="12" destOrd="0" presId="urn:microsoft.com/office/officeart/2005/8/layout/radial6"/>
    <dgm:cxn modelId="{A66A969E-7970-437A-B02D-20D3177E012D}" type="presParOf" srcId="{86E4D754-44BF-4718-8B4B-1FF09C98014C}" destId="{D3087D7C-9A85-4302-9B9E-C06483A56F84}" srcOrd="13" destOrd="0" presId="urn:microsoft.com/office/officeart/2005/8/layout/radial6"/>
    <dgm:cxn modelId="{88C695B1-ED27-44B4-8A98-CCE5608DF693}" type="presParOf" srcId="{86E4D754-44BF-4718-8B4B-1FF09C98014C}" destId="{97D7A719-5073-47D8-99A7-385D20A9BFF2}" srcOrd="14" destOrd="0" presId="urn:microsoft.com/office/officeart/2005/8/layout/radial6"/>
    <dgm:cxn modelId="{E218FEBD-77DC-4C1D-B057-565D75A91438}"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D2D10CDD-10BA-4865-BA0B-3BC54C793B11}" type="presOf" srcId="{672816F7-6C71-4D18-A030-8C4A99AD5BBC}" destId="{9A0B104E-AAE1-45FB-A58D-22D4AD769B6E}" srcOrd="0" destOrd="0" presId="urn:microsoft.com/office/officeart/2005/8/layout/radial6"/>
    <dgm:cxn modelId="{DE697E93-8A6D-479C-ABCE-CA8446915E85}" type="presOf" srcId="{F7562658-7F5B-4031-AC5F-47FCA220FEF8}" destId="{D810444B-539E-4D4F-B71B-55AFDB4D45EC}" srcOrd="0" destOrd="0" presId="urn:microsoft.com/office/officeart/2005/8/layout/radial6"/>
    <dgm:cxn modelId="{64CFDD86-18BF-4CFF-B8A6-67530C0602CF}" type="presOf" srcId="{4424B5D6-8059-4040-81FB-8E7929214F4D}" destId="{F70FDF6F-6A93-420F-9834-5613424F6591}" srcOrd="0" destOrd="0" presId="urn:microsoft.com/office/officeart/2005/8/layout/radial6"/>
    <dgm:cxn modelId="{D70E44B6-8CBF-4987-96EB-138465A1ABBD}" type="presOf" srcId="{052A6B1E-5086-4CB2-AF31-742E615F7FEE}" destId="{A189AFA5-CD4E-4B5C-B34C-AA90813E77D8}"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C1444A79-5676-4882-9D02-B6A2A0C39A31}" type="presOf" srcId="{3D9D261B-2AAE-4427-BCB2-6C82FB6154DA}" destId="{371B3507-8279-4F78-941D-934647CF0954}" srcOrd="0" destOrd="0" presId="urn:microsoft.com/office/officeart/2005/8/layout/radial6"/>
    <dgm:cxn modelId="{A9D2AD74-FB63-4215-9E3E-F462F8224FEE}" type="presOf" srcId="{393DF975-34F3-4CDC-8A00-2A8B06741304}" destId="{D3087D7C-9A85-4302-9B9E-C06483A56F84}" srcOrd="0" destOrd="0" presId="urn:microsoft.com/office/officeart/2005/8/layout/radial6"/>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2C7030DA-059A-41AD-88F8-695358DEDF63}" type="presOf" srcId="{F0B49F5A-2B95-4AA9-8953-0090267F091B}" destId="{9ECB8C5E-57AF-4AA6-883B-A63ECD3316C5}"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2CBF4CEF-A158-47BC-9966-D96E60F2FAA7}" type="presOf" srcId="{85E608C9-58EB-4033-8771-96C93679BAF3}" destId="{8A52E258-DC27-4BA8-B6EA-B40D2377E802}" srcOrd="0" destOrd="0" presId="urn:microsoft.com/office/officeart/2005/8/layout/radial6"/>
    <dgm:cxn modelId="{A765EC37-F2EB-44E6-8A7E-1C6855A7BC59}" type="presOf" srcId="{832872BA-4864-49CC-81F7-3D9C273CC6FD}" destId="{86E4D754-44BF-4718-8B4B-1FF09C98014C}"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B0DA30E5-E669-4499-9715-2F377F9C4CE3}" type="presOf" srcId="{FDF6BF8A-E6A5-4BC5-AE83-9DACBD3D6F20}" destId="{469079CC-5C78-48B4-AAA1-C5409A905B45}" srcOrd="0" destOrd="0" presId="urn:microsoft.com/office/officeart/2005/8/layout/radial6"/>
    <dgm:cxn modelId="{91FC0414-7594-4243-9D92-FFD378872E98}" type="presOf" srcId="{850F118F-E6E2-4B21-BF32-C20EE78632A1}" destId="{1D63F370-2E5A-4F3A-99CD-08D60856D30E}" srcOrd="0" destOrd="0" presId="urn:microsoft.com/office/officeart/2005/8/layout/radial6"/>
    <dgm:cxn modelId="{F2B1915B-2329-4CC8-87DA-DB4CF445ABD1}" type="presOf" srcId="{AB61EA03-2467-4F76-9480-2B2C85268C89}" destId="{A17C7E62-1479-4E27-B8D4-5FB6E18A7EE2}"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27724A39-C0D9-48A6-B011-F359250FBCA7}" type="presParOf" srcId="{86E4D754-44BF-4718-8B4B-1FF09C98014C}" destId="{F70FDF6F-6A93-420F-9834-5613424F6591}" srcOrd="0" destOrd="0" presId="urn:microsoft.com/office/officeart/2005/8/layout/radial6"/>
    <dgm:cxn modelId="{E0613F9D-AFB2-43CF-AD50-D6091AF244CC}" type="presParOf" srcId="{86E4D754-44BF-4718-8B4B-1FF09C98014C}" destId="{A17C7E62-1479-4E27-B8D4-5FB6E18A7EE2}" srcOrd="1" destOrd="0" presId="urn:microsoft.com/office/officeart/2005/8/layout/radial6"/>
    <dgm:cxn modelId="{21298EDA-1C27-46FA-9D4B-55F32B325F61}" type="presParOf" srcId="{86E4D754-44BF-4718-8B4B-1FF09C98014C}" destId="{CC814E9E-C014-4D1B-A39B-1D72B31E89F1}" srcOrd="2" destOrd="0" presId="urn:microsoft.com/office/officeart/2005/8/layout/radial6"/>
    <dgm:cxn modelId="{1B8D2A64-2EB1-4145-B326-C45DCA58CF8E}" type="presParOf" srcId="{86E4D754-44BF-4718-8B4B-1FF09C98014C}" destId="{1D63F370-2E5A-4F3A-99CD-08D60856D30E}" srcOrd="3" destOrd="0" presId="urn:microsoft.com/office/officeart/2005/8/layout/radial6"/>
    <dgm:cxn modelId="{653C73FD-0531-42A8-BB14-4B45CFA294CF}" type="presParOf" srcId="{86E4D754-44BF-4718-8B4B-1FF09C98014C}" destId="{9ECB8C5E-57AF-4AA6-883B-A63ECD3316C5}" srcOrd="4" destOrd="0" presId="urn:microsoft.com/office/officeart/2005/8/layout/radial6"/>
    <dgm:cxn modelId="{03C620C1-14E9-4C95-B948-3794777ED5FA}" type="presParOf" srcId="{86E4D754-44BF-4718-8B4B-1FF09C98014C}" destId="{B35B2ADE-9988-4873-96AF-156E21B5E31F}" srcOrd="5" destOrd="0" presId="urn:microsoft.com/office/officeart/2005/8/layout/radial6"/>
    <dgm:cxn modelId="{418D4E93-4772-4CFF-BA6F-086DF48845EA}" type="presParOf" srcId="{86E4D754-44BF-4718-8B4B-1FF09C98014C}" destId="{469079CC-5C78-48B4-AAA1-C5409A905B45}" srcOrd="6" destOrd="0" presId="urn:microsoft.com/office/officeart/2005/8/layout/radial6"/>
    <dgm:cxn modelId="{8A16B9C8-36F5-4E02-B5F7-78AECD14C38A}" type="presParOf" srcId="{86E4D754-44BF-4718-8B4B-1FF09C98014C}" destId="{9A0B104E-AAE1-45FB-A58D-22D4AD769B6E}" srcOrd="7" destOrd="0" presId="urn:microsoft.com/office/officeart/2005/8/layout/radial6"/>
    <dgm:cxn modelId="{E647A174-8970-402E-A20C-4729D8CC4AF5}" type="presParOf" srcId="{86E4D754-44BF-4718-8B4B-1FF09C98014C}" destId="{605E64DA-6594-4813-ABA0-CC9184C51B78}" srcOrd="8" destOrd="0" presId="urn:microsoft.com/office/officeart/2005/8/layout/radial6"/>
    <dgm:cxn modelId="{6B0F7A70-6C49-4949-A13F-1870B3296117}" type="presParOf" srcId="{86E4D754-44BF-4718-8B4B-1FF09C98014C}" destId="{A189AFA5-CD4E-4B5C-B34C-AA90813E77D8}" srcOrd="9" destOrd="0" presId="urn:microsoft.com/office/officeart/2005/8/layout/radial6"/>
    <dgm:cxn modelId="{2D77E900-3350-468D-80A3-DE081416E4EE}" type="presParOf" srcId="{86E4D754-44BF-4718-8B4B-1FF09C98014C}" destId="{D810444B-539E-4D4F-B71B-55AFDB4D45EC}" srcOrd="10" destOrd="0" presId="urn:microsoft.com/office/officeart/2005/8/layout/radial6"/>
    <dgm:cxn modelId="{900C4570-36FE-4B41-9B3E-D62A8B3DDBB7}" type="presParOf" srcId="{86E4D754-44BF-4718-8B4B-1FF09C98014C}" destId="{8FC95FB3-380F-4AC8-A155-F812FEBF88B4}" srcOrd="11" destOrd="0" presId="urn:microsoft.com/office/officeart/2005/8/layout/radial6"/>
    <dgm:cxn modelId="{0826CC01-904C-4A4A-84A9-EA7D995DB14A}" type="presParOf" srcId="{86E4D754-44BF-4718-8B4B-1FF09C98014C}" destId="{371B3507-8279-4F78-941D-934647CF0954}" srcOrd="12" destOrd="0" presId="urn:microsoft.com/office/officeart/2005/8/layout/radial6"/>
    <dgm:cxn modelId="{427A42F0-11CC-47BF-8B12-8EB9811706F9}" type="presParOf" srcId="{86E4D754-44BF-4718-8B4B-1FF09C98014C}" destId="{D3087D7C-9A85-4302-9B9E-C06483A56F84}" srcOrd="13" destOrd="0" presId="urn:microsoft.com/office/officeart/2005/8/layout/radial6"/>
    <dgm:cxn modelId="{1778877A-6393-47E8-8EE0-40AD2744EF4C}" type="presParOf" srcId="{86E4D754-44BF-4718-8B4B-1FF09C98014C}" destId="{97D7A719-5073-47D8-99A7-385D20A9BFF2}" srcOrd="14" destOrd="0" presId="urn:microsoft.com/office/officeart/2005/8/layout/radial6"/>
    <dgm:cxn modelId="{EFE3F44B-3CEA-49CB-97D2-E540CFAA7D92}"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0A858A58-8807-4145-AC41-AEBD24632BDA}" type="presOf" srcId="{4424B5D6-8059-4040-81FB-8E7929214F4D}" destId="{F70FDF6F-6A93-420F-9834-5613424F6591}" srcOrd="0" destOrd="0" presId="urn:microsoft.com/office/officeart/2005/8/layout/radial6"/>
    <dgm:cxn modelId="{BF4726AB-FE7E-472C-B9B7-6EA394E12200}" type="presOf" srcId="{FDF6BF8A-E6A5-4BC5-AE83-9DACBD3D6F20}" destId="{469079CC-5C78-48B4-AAA1-C5409A905B45}"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17E385D8-B368-4B55-B4EF-BD62B7942542}" type="presOf" srcId="{F7562658-7F5B-4031-AC5F-47FCA220FEF8}" destId="{D810444B-539E-4D4F-B71B-55AFDB4D45EC}"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901E8B08-719A-4218-9B44-2702DAFE4462}" type="presOf" srcId="{AB61EA03-2467-4F76-9480-2B2C85268C89}" destId="{A17C7E62-1479-4E27-B8D4-5FB6E18A7EE2}"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8294AA89-CE5B-4169-98CF-0768F0AC351A}" type="presOf" srcId="{832872BA-4864-49CC-81F7-3D9C273CC6FD}" destId="{86E4D754-44BF-4718-8B4B-1FF09C98014C}" srcOrd="0" destOrd="0" presId="urn:microsoft.com/office/officeart/2005/8/layout/radial6"/>
    <dgm:cxn modelId="{B09421C8-D8CA-4859-B8B0-DE04747C5B87}" type="presOf" srcId="{850F118F-E6E2-4B21-BF32-C20EE78632A1}" destId="{1D63F370-2E5A-4F3A-99CD-08D60856D30E}" srcOrd="0" destOrd="0" presId="urn:microsoft.com/office/officeart/2005/8/layout/radial6"/>
    <dgm:cxn modelId="{EBCA4205-A1FE-4684-93ED-ADB68F1D4C10}" type="presOf" srcId="{F0B49F5A-2B95-4AA9-8953-0090267F091B}" destId="{9ECB8C5E-57AF-4AA6-883B-A63ECD3316C5}" srcOrd="0" destOrd="0" presId="urn:microsoft.com/office/officeart/2005/8/layout/radial6"/>
    <dgm:cxn modelId="{8342CC9B-2342-463F-BAE2-3BA7D942CAFD}" type="presOf" srcId="{85E608C9-58EB-4033-8771-96C93679BAF3}" destId="{8A52E258-DC27-4BA8-B6EA-B40D2377E802}" srcOrd="0" destOrd="0" presId="urn:microsoft.com/office/officeart/2005/8/layout/radial6"/>
    <dgm:cxn modelId="{DD7F4246-C69B-4871-BF94-3AE8FB403AE2}" type="presOf" srcId="{052A6B1E-5086-4CB2-AF31-742E615F7FEE}" destId="{A189AFA5-CD4E-4B5C-B34C-AA90813E77D8}" srcOrd="0" destOrd="0" presId="urn:microsoft.com/office/officeart/2005/8/layout/radial6"/>
    <dgm:cxn modelId="{D2E77F3C-1FFD-4D3D-875B-A5E5783EADC4}" type="presOf" srcId="{393DF975-34F3-4CDC-8A00-2A8B06741304}" destId="{D3087D7C-9A85-4302-9B9E-C06483A56F84}" srcOrd="0" destOrd="0" presId="urn:microsoft.com/office/officeart/2005/8/layout/radial6"/>
    <dgm:cxn modelId="{0D05411F-C9CC-4161-86B5-CB5671BBFCA8}" type="presOf" srcId="{672816F7-6C71-4D18-A030-8C4A99AD5BBC}" destId="{9A0B104E-AAE1-45FB-A58D-22D4AD769B6E}"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6BBD6302-1D18-4E3A-BA74-61CDAD26212F}" type="presOf" srcId="{3D9D261B-2AAE-4427-BCB2-6C82FB6154DA}" destId="{371B3507-8279-4F78-941D-934647CF0954}" srcOrd="0" destOrd="0" presId="urn:microsoft.com/office/officeart/2005/8/layout/radial6"/>
    <dgm:cxn modelId="{03CEB9E8-B169-41C0-BE6E-8BB7CE22FFF3}" type="presParOf" srcId="{86E4D754-44BF-4718-8B4B-1FF09C98014C}" destId="{F70FDF6F-6A93-420F-9834-5613424F6591}" srcOrd="0" destOrd="0" presId="urn:microsoft.com/office/officeart/2005/8/layout/radial6"/>
    <dgm:cxn modelId="{3BB9E02C-81FA-43FF-9A96-83F772026846}" type="presParOf" srcId="{86E4D754-44BF-4718-8B4B-1FF09C98014C}" destId="{A17C7E62-1479-4E27-B8D4-5FB6E18A7EE2}" srcOrd="1" destOrd="0" presId="urn:microsoft.com/office/officeart/2005/8/layout/radial6"/>
    <dgm:cxn modelId="{E91F7E64-8C1A-4018-89D0-3B9912DF8D1C}" type="presParOf" srcId="{86E4D754-44BF-4718-8B4B-1FF09C98014C}" destId="{CC814E9E-C014-4D1B-A39B-1D72B31E89F1}" srcOrd="2" destOrd="0" presId="urn:microsoft.com/office/officeart/2005/8/layout/radial6"/>
    <dgm:cxn modelId="{C272F86D-AECF-48B3-A6F4-E0ADADF31E93}" type="presParOf" srcId="{86E4D754-44BF-4718-8B4B-1FF09C98014C}" destId="{1D63F370-2E5A-4F3A-99CD-08D60856D30E}" srcOrd="3" destOrd="0" presId="urn:microsoft.com/office/officeart/2005/8/layout/radial6"/>
    <dgm:cxn modelId="{06569C0B-C589-40A6-8EE7-487B0A23F365}" type="presParOf" srcId="{86E4D754-44BF-4718-8B4B-1FF09C98014C}" destId="{9ECB8C5E-57AF-4AA6-883B-A63ECD3316C5}" srcOrd="4" destOrd="0" presId="urn:microsoft.com/office/officeart/2005/8/layout/radial6"/>
    <dgm:cxn modelId="{CA2075F4-D2AA-4C53-8BA7-F66D96E2E44A}" type="presParOf" srcId="{86E4D754-44BF-4718-8B4B-1FF09C98014C}" destId="{B35B2ADE-9988-4873-96AF-156E21B5E31F}" srcOrd="5" destOrd="0" presId="urn:microsoft.com/office/officeart/2005/8/layout/radial6"/>
    <dgm:cxn modelId="{7754932C-2857-4978-8DBF-32B034DF7754}" type="presParOf" srcId="{86E4D754-44BF-4718-8B4B-1FF09C98014C}" destId="{469079CC-5C78-48B4-AAA1-C5409A905B45}" srcOrd="6" destOrd="0" presId="urn:microsoft.com/office/officeart/2005/8/layout/radial6"/>
    <dgm:cxn modelId="{40BA471A-1282-43E0-84BF-0F9CEB2EC933}" type="presParOf" srcId="{86E4D754-44BF-4718-8B4B-1FF09C98014C}" destId="{9A0B104E-AAE1-45FB-A58D-22D4AD769B6E}" srcOrd="7" destOrd="0" presId="urn:microsoft.com/office/officeart/2005/8/layout/radial6"/>
    <dgm:cxn modelId="{B38B6EA1-8E49-472B-A9BE-6A038672F078}" type="presParOf" srcId="{86E4D754-44BF-4718-8B4B-1FF09C98014C}" destId="{605E64DA-6594-4813-ABA0-CC9184C51B78}" srcOrd="8" destOrd="0" presId="urn:microsoft.com/office/officeart/2005/8/layout/radial6"/>
    <dgm:cxn modelId="{868D1213-AB1F-425A-8925-F2A5FD7E5E11}" type="presParOf" srcId="{86E4D754-44BF-4718-8B4B-1FF09C98014C}" destId="{A189AFA5-CD4E-4B5C-B34C-AA90813E77D8}" srcOrd="9" destOrd="0" presId="urn:microsoft.com/office/officeart/2005/8/layout/radial6"/>
    <dgm:cxn modelId="{F78E5858-A15E-491C-8A45-8095CDD504A4}" type="presParOf" srcId="{86E4D754-44BF-4718-8B4B-1FF09C98014C}" destId="{D810444B-539E-4D4F-B71B-55AFDB4D45EC}" srcOrd="10" destOrd="0" presId="urn:microsoft.com/office/officeart/2005/8/layout/radial6"/>
    <dgm:cxn modelId="{7786EBB7-F298-46D8-965F-D293F9D855CB}" type="presParOf" srcId="{86E4D754-44BF-4718-8B4B-1FF09C98014C}" destId="{8FC95FB3-380F-4AC8-A155-F812FEBF88B4}" srcOrd="11" destOrd="0" presId="urn:microsoft.com/office/officeart/2005/8/layout/radial6"/>
    <dgm:cxn modelId="{F1FDDA3B-604C-435C-AC66-CC7BAED59A24}" type="presParOf" srcId="{86E4D754-44BF-4718-8B4B-1FF09C98014C}" destId="{371B3507-8279-4F78-941D-934647CF0954}" srcOrd="12" destOrd="0" presId="urn:microsoft.com/office/officeart/2005/8/layout/radial6"/>
    <dgm:cxn modelId="{A64561BD-3EB9-4D7A-8CA6-C6C6A3B40E40}" type="presParOf" srcId="{86E4D754-44BF-4718-8B4B-1FF09C98014C}" destId="{D3087D7C-9A85-4302-9B9E-C06483A56F84}" srcOrd="13" destOrd="0" presId="urn:microsoft.com/office/officeart/2005/8/layout/radial6"/>
    <dgm:cxn modelId="{BFA4ADCA-10B2-4D54-8E6D-53C4D83AF657}" type="presParOf" srcId="{86E4D754-44BF-4718-8B4B-1FF09C98014C}" destId="{97D7A719-5073-47D8-99A7-385D20A9BFF2}" srcOrd="14" destOrd="0" presId="urn:microsoft.com/office/officeart/2005/8/layout/radial6"/>
    <dgm:cxn modelId="{14A852C8-7402-4493-8B20-AACB2086D71E}"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C8380A01-E3B6-436F-8615-0EB11471437A}" type="presOf" srcId="{393DF975-34F3-4CDC-8A00-2A8B06741304}" destId="{D3087D7C-9A85-4302-9B9E-C06483A56F84}"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9EFEFD87-3165-4E2B-B56A-A245E4A449DA}" type="presOf" srcId="{4424B5D6-8059-4040-81FB-8E7929214F4D}" destId="{F70FDF6F-6A93-420F-9834-5613424F6591}"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9B6C8ABF-3A77-4919-A02F-FF3D35BB1F83}" type="presOf" srcId="{F0B49F5A-2B95-4AA9-8953-0090267F091B}" destId="{9ECB8C5E-57AF-4AA6-883B-A63ECD3316C5}" srcOrd="0" destOrd="0" presId="urn:microsoft.com/office/officeart/2005/8/layout/radial6"/>
    <dgm:cxn modelId="{2798DBF2-92EE-43EC-A41F-E66A2D0976E0}" type="presOf" srcId="{052A6B1E-5086-4CB2-AF31-742E615F7FEE}" destId="{A189AFA5-CD4E-4B5C-B34C-AA90813E77D8}" srcOrd="0" destOrd="0" presId="urn:microsoft.com/office/officeart/2005/8/layout/radial6"/>
    <dgm:cxn modelId="{339C5ACE-21FB-446D-BBF8-9B67DF9B0BF1}" type="presOf" srcId="{850F118F-E6E2-4B21-BF32-C20EE78632A1}" destId="{1D63F370-2E5A-4F3A-99CD-08D60856D30E}" srcOrd="0" destOrd="0" presId="urn:microsoft.com/office/officeart/2005/8/layout/radial6"/>
    <dgm:cxn modelId="{20CBAA35-01FF-400B-951A-4610D235D88B}" type="presOf" srcId="{672816F7-6C71-4D18-A030-8C4A99AD5BBC}" destId="{9A0B104E-AAE1-45FB-A58D-22D4AD769B6E}"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7BB50D9A-80C8-4532-A3C9-EF0F737BD144}" type="presOf" srcId="{832872BA-4864-49CC-81F7-3D9C273CC6FD}" destId="{86E4D754-44BF-4718-8B4B-1FF09C98014C}"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FAC84772-B21E-4530-B598-F751521B3876}" type="presOf" srcId="{3D9D261B-2AAE-4427-BCB2-6C82FB6154DA}" destId="{371B3507-8279-4F78-941D-934647CF0954}" srcOrd="0" destOrd="0" presId="urn:microsoft.com/office/officeart/2005/8/layout/radial6"/>
    <dgm:cxn modelId="{EC7BEFD2-B799-4FEE-8AC5-A0A86F92D3A9}" type="presOf" srcId="{AB61EA03-2467-4F76-9480-2B2C85268C89}" destId="{A17C7E62-1479-4E27-B8D4-5FB6E18A7EE2}" srcOrd="0" destOrd="0" presId="urn:microsoft.com/office/officeart/2005/8/layout/radial6"/>
    <dgm:cxn modelId="{7CFBCF15-6614-4154-A372-49259B4A3C7A}" type="presOf" srcId="{85E608C9-58EB-4033-8771-96C93679BAF3}" destId="{8A52E258-DC27-4BA8-B6EA-B40D2377E802}" srcOrd="0" destOrd="0" presId="urn:microsoft.com/office/officeart/2005/8/layout/radial6"/>
    <dgm:cxn modelId="{F5E87E94-22C8-444D-A24C-8700EC164E05}" type="presOf" srcId="{FDF6BF8A-E6A5-4BC5-AE83-9DACBD3D6F20}" destId="{469079CC-5C78-48B4-AAA1-C5409A905B45}"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7D88D448-B09B-4428-A48F-56624DB067BD}" type="presOf" srcId="{F7562658-7F5B-4031-AC5F-47FCA220FEF8}" destId="{D810444B-539E-4D4F-B71B-55AFDB4D45EC}" srcOrd="0" destOrd="0" presId="urn:microsoft.com/office/officeart/2005/8/layout/radial6"/>
    <dgm:cxn modelId="{73B87D4A-C155-44EE-B252-5F23B4810150}" type="presParOf" srcId="{86E4D754-44BF-4718-8B4B-1FF09C98014C}" destId="{F70FDF6F-6A93-420F-9834-5613424F6591}" srcOrd="0" destOrd="0" presId="urn:microsoft.com/office/officeart/2005/8/layout/radial6"/>
    <dgm:cxn modelId="{E96BA89E-A929-4E65-B546-787EAC12AA3C}" type="presParOf" srcId="{86E4D754-44BF-4718-8B4B-1FF09C98014C}" destId="{A17C7E62-1479-4E27-B8D4-5FB6E18A7EE2}" srcOrd="1" destOrd="0" presId="urn:microsoft.com/office/officeart/2005/8/layout/radial6"/>
    <dgm:cxn modelId="{576AAE8D-0DF8-4342-9EEB-0FF8F639CB0B}" type="presParOf" srcId="{86E4D754-44BF-4718-8B4B-1FF09C98014C}" destId="{CC814E9E-C014-4D1B-A39B-1D72B31E89F1}" srcOrd="2" destOrd="0" presId="urn:microsoft.com/office/officeart/2005/8/layout/radial6"/>
    <dgm:cxn modelId="{F9C54932-43AE-4E7E-9F36-ED6E5E8C6660}" type="presParOf" srcId="{86E4D754-44BF-4718-8B4B-1FF09C98014C}" destId="{1D63F370-2E5A-4F3A-99CD-08D60856D30E}" srcOrd="3" destOrd="0" presId="urn:microsoft.com/office/officeart/2005/8/layout/radial6"/>
    <dgm:cxn modelId="{340F77F6-44DB-401E-8070-053AF140B589}" type="presParOf" srcId="{86E4D754-44BF-4718-8B4B-1FF09C98014C}" destId="{9ECB8C5E-57AF-4AA6-883B-A63ECD3316C5}" srcOrd="4" destOrd="0" presId="urn:microsoft.com/office/officeart/2005/8/layout/radial6"/>
    <dgm:cxn modelId="{62924D35-7BAD-4403-8B81-0E4B7F1E2328}" type="presParOf" srcId="{86E4D754-44BF-4718-8B4B-1FF09C98014C}" destId="{B35B2ADE-9988-4873-96AF-156E21B5E31F}" srcOrd="5" destOrd="0" presId="urn:microsoft.com/office/officeart/2005/8/layout/radial6"/>
    <dgm:cxn modelId="{27B94E43-A764-4343-83D1-540A5F8E0C48}" type="presParOf" srcId="{86E4D754-44BF-4718-8B4B-1FF09C98014C}" destId="{469079CC-5C78-48B4-AAA1-C5409A905B45}" srcOrd="6" destOrd="0" presId="urn:microsoft.com/office/officeart/2005/8/layout/radial6"/>
    <dgm:cxn modelId="{00946784-2F77-448D-B041-660739B259E2}" type="presParOf" srcId="{86E4D754-44BF-4718-8B4B-1FF09C98014C}" destId="{9A0B104E-AAE1-45FB-A58D-22D4AD769B6E}" srcOrd="7" destOrd="0" presId="urn:microsoft.com/office/officeart/2005/8/layout/radial6"/>
    <dgm:cxn modelId="{B13ED654-9FC8-43EC-A920-15C39F6A844E}" type="presParOf" srcId="{86E4D754-44BF-4718-8B4B-1FF09C98014C}" destId="{605E64DA-6594-4813-ABA0-CC9184C51B78}" srcOrd="8" destOrd="0" presId="urn:microsoft.com/office/officeart/2005/8/layout/radial6"/>
    <dgm:cxn modelId="{F0635A4B-7279-4CB0-9B04-952684E47AA0}" type="presParOf" srcId="{86E4D754-44BF-4718-8B4B-1FF09C98014C}" destId="{A189AFA5-CD4E-4B5C-B34C-AA90813E77D8}" srcOrd="9" destOrd="0" presId="urn:microsoft.com/office/officeart/2005/8/layout/radial6"/>
    <dgm:cxn modelId="{D2E4C471-7830-4DBE-AE73-61354E177DDC}" type="presParOf" srcId="{86E4D754-44BF-4718-8B4B-1FF09C98014C}" destId="{D810444B-539E-4D4F-B71B-55AFDB4D45EC}" srcOrd="10" destOrd="0" presId="urn:microsoft.com/office/officeart/2005/8/layout/radial6"/>
    <dgm:cxn modelId="{63584C95-203D-463B-B4D0-29AB2F322821}" type="presParOf" srcId="{86E4D754-44BF-4718-8B4B-1FF09C98014C}" destId="{8FC95FB3-380F-4AC8-A155-F812FEBF88B4}" srcOrd="11" destOrd="0" presId="urn:microsoft.com/office/officeart/2005/8/layout/radial6"/>
    <dgm:cxn modelId="{AF1AD0FB-F02B-4892-A5D5-A9DCEDF9D1CA}" type="presParOf" srcId="{86E4D754-44BF-4718-8B4B-1FF09C98014C}" destId="{371B3507-8279-4F78-941D-934647CF0954}" srcOrd="12" destOrd="0" presId="urn:microsoft.com/office/officeart/2005/8/layout/radial6"/>
    <dgm:cxn modelId="{AF29AF78-8F96-4B29-8815-A39BFC3986BA}" type="presParOf" srcId="{86E4D754-44BF-4718-8B4B-1FF09C98014C}" destId="{D3087D7C-9A85-4302-9B9E-C06483A56F84}" srcOrd="13" destOrd="0" presId="urn:microsoft.com/office/officeart/2005/8/layout/radial6"/>
    <dgm:cxn modelId="{6057AF0E-D849-4176-B361-95D1D1D4E8CD}" type="presParOf" srcId="{86E4D754-44BF-4718-8B4B-1FF09C98014C}" destId="{97D7A719-5073-47D8-99A7-385D20A9BFF2}" srcOrd="14" destOrd="0" presId="urn:microsoft.com/office/officeart/2005/8/layout/radial6"/>
    <dgm:cxn modelId="{8BE1C623-D91B-4A49-9388-5433A72C7DFB}"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4881A902-2090-4A0E-A42D-B410BA83C1D6}" type="presOf" srcId="{672816F7-6C71-4D18-A030-8C4A99AD5BBC}" destId="{9A0B104E-AAE1-45FB-A58D-22D4AD769B6E}" srcOrd="0" destOrd="0" presId="urn:microsoft.com/office/officeart/2005/8/layout/radial6"/>
    <dgm:cxn modelId="{257455A0-8F12-4472-AFC0-D335AC667E72}" type="presOf" srcId="{3D9D261B-2AAE-4427-BCB2-6C82FB6154DA}" destId="{371B3507-8279-4F78-941D-934647CF0954}" srcOrd="0" destOrd="0" presId="urn:microsoft.com/office/officeart/2005/8/layout/radial6"/>
    <dgm:cxn modelId="{0D00B171-EC88-46B7-9AF6-0320D0EF4EFA}" type="presOf" srcId="{4424B5D6-8059-4040-81FB-8E7929214F4D}" destId="{F70FDF6F-6A93-420F-9834-5613424F6591}" srcOrd="0" destOrd="0" presId="urn:microsoft.com/office/officeart/2005/8/layout/radial6"/>
    <dgm:cxn modelId="{8FB1FDEE-2890-4BCF-BBF8-18C5E1E15CCF}" type="presOf" srcId="{393DF975-34F3-4CDC-8A00-2A8B06741304}" destId="{D3087D7C-9A85-4302-9B9E-C06483A56F84}"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574EEA7A-851A-435B-8B47-F1022A6A782C}" type="presOf" srcId="{052A6B1E-5086-4CB2-AF31-742E615F7FEE}" destId="{A189AFA5-CD4E-4B5C-B34C-AA90813E77D8}" srcOrd="0" destOrd="0" presId="urn:microsoft.com/office/officeart/2005/8/layout/radial6"/>
    <dgm:cxn modelId="{6D3BC87D-FEB1-4BCB-9356-6E7819DAFF6A}" type="presOf" srcId="{832872BA-4864-49CC-81F7-3D9C273CC6FD}" destId="{86E4D754-44BF-4718-8B4B-1FF09C98014C}" srcOrd="0" destOrd="0" presId="urn:microsoft.com/office/officeart/2005/8/layout/radial6"/>
    <dgm:cxn modelId="{D04D82C1-E3D8-427D-9CA1-95E0C3D7023D}" type="presOf" srcId="{AB61EA03-2467-4F76-9480-2B2C85268C89}" destId="{A17C7E62-1479-4E27-B8D4-5FB6E18A7EE2}" srcOrd="0" destOrd="0" presId="urn:microsoft.com/office/officeart/2005/8/layout/radial6"/>
    <dgm:cxn modelId="{14DD0FF2-53CC-4EE3-80DF-AA6F3546D187}" type="presOf" srcId="{85E608C9-58EB-4033-8771-96C93679BAF3}" destId="{8A52E258-DC27-4BA8-B6EA-B40D2377E802}"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78650F6B-1443-4DB5-A38E-1CCC4266377F}" type="presOf" srcId="{850F118F-E6E2-4B21-BF32-C20EE78632A1}" destId="{1D63F370-2E5A-4F3A-99CD-08D60856D30E}"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EB7F968E-88E3-40D6-ABC3-BC0C95F6A47A}" type="presOf" srcId="{FDF6BF8A-E6A5-4BC5-AE83-9DACBD3D6F20}" destId="{469079CC-5C78-48B4-AAA1-C5409A905B45}" srcOrd="0" destOrd="0" presId="urn:microsoft.com/office/officeart/2005/8/layout/radial6"/>
    <dgm:cxn modelId="{DBD15664-9E46-4911-B65A-CE34A89D4A15}" type="presOf" srcId="{F0B49F5A-2B95-4AA9-8953-0090267F091B}" destId="{9ECB8C5E-57AF-4AA6-883B-A63ECD3316C5}" srcOrd="0" destOrd="0" presId="urn:microsoft.com/office/officeart/2005/8/layout/radial6"/>
    <dgm:cxn modelId="{E54F592A-EEEF-4DA3-B103-4AA3654097CD}" type="presOf" srcId="{F7562658-7F5B-4031-AC5F-47FCA220FEF8}" destId="{D810444B-539E-4D4F-B71B-55AFDB4D45EC}"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0AE346B8-0AA0-4957-9898-1ED444E5BFE5}" type="presParOf" srcId="{86E4D754-44BF-4718-8B4B-1FF09C98014C}" destId="{F70FDF6F-6A93-420F-9834-5613424F6591}" srcOrd="0" destOrd="0" presId="urn:microsoft.com/office/officeart/2005/8/layout/radial6"/>
    <dgm:cxn modelId="{12070214-D4C0-4B07-B669-3F9BFAB02ACF}" type="presParOf" srcId="{86E4D754-44BF-4718-8B4B-1FF09C98014C}" destId="{A17C7E62-1479-4E27-B8D4-5FB6E18A7EE2}" srcOrd="1" destOrd="0" presId="urn:microsoft.com/office/officeart/2005/8/layout/radial6"/>
    <dgm:cxn modelId="{D37E4A95-55C7-4593-BD33-B883D35450B3}" type="presParOf" srcId="{86E4D754-44BF-4718-8B4B-1FF09C98014C}" destId="{CC814E9E-C014-4D1B-A39B-1D72B31E89F1}" srcOrd="2" destOrd="0" presId="urn:microsoft.com/office/officeart/2005/8/layout/radial6"/>
    <dgm:cxn modelId="{6EA94241-636E-4767-AB99-CEE73643B244}" type="presParOf" srcId="{86E4D754-44BF-4718-8B4B-1FF09C98014C}" destId="{1D63F370-2E5A-4F3A-99CD-08D60856D30E}" srcOrd="3" destOrd="0" presId="urn:microsoft.com/office/officeart/2005/8/layout/radial6"/>
    <dgm:cxn modelId="{6853987C-CDED-44F5-B507-D94B87C5BF1F}" type="presParOf" srcId="{86E4D754-44BF-4718-8B4B-1FF09C98014C}" destId="{9ECB8C5E-57AF-4AA6-883B-A63ECD3316C5}" srcOrd="4" destOrd="0" presId="urn:microsoft.com/office/officeart/2005/8/layout/radial6"/>
    <dgm:cxn modelId="{04B8AC13-5380-4545-B424-A424CD2D7643}" type="presParOf" srcId="{86E4D754-44BF-4718-8B4B-1FF09C98014C}" destId="{B35B2ADE-9988-4873-96AF-156E21B5E31F}" srcOrd="5" destOrd="0" presId="urn:microsoft.com/office/officeart/2005/8/layout/radial6"/>
    <dgm:cxn modelId="{F5001C3E-04DA-49D9-8044-DF511B6B49C5}" type="presParOf" srcId="{86E4D754-44BF-4718-8B4B-1FF09C98014C}" destId="{469079CC-5C78-48B4-AAA1-C5409A905B45}" srcOrd="6" destOrd="0" presId="urn:microsoft.com/office/officeart/2005/8/layout/radial6"/>
    <dgm:cxn modelId="{37713B03-C57D-4434-B3A3-DD2502C29E01}" type="presParOf" srcId="{86E4D754-44BF-4718-8B4B-1FF09C98014C}" destId="{9A0B104E-AAE1-45FB-A58D-22D4AD769B6E}" srcOrd="7" destOrd="0" presId="urn:microsoft.com/office/officeart/2005/8/layout/radial6"/>
    <dgm:cxn modelId="{303A9C55-59C5-4027-A7F0-F3BD17FDDEF6}" type="presParOf" srcId="{86E4D754-44BF-4718-8B4B-1FF09C98014C}" destId="{605E64DA-6594-4813-ABA0-CC9184C51B78}" srcOrd="8" destOrd="0" presId="urn:microsoft.com/office/officeart/2005/8/layout/radial6"/>
    <dgm:cxn modelId="{99843B61-9508-48C8-B35B-5AE7AEC25C4E}" type="presParOf" srcId="{86E4D754-44BF-4718-8B4B-1FF09C98014C}" destId="{A189AFA5-CD4E-4B5C-B34C-AA90813E77D8}" srcOrd="9" destOrd="0" presId="urn:microsoft.com/office/officeart/2005/8/layout/radial6"/>
    <dgm:cxn modelId="{05B0022F-A7AF-4187-890C-121CD5DB9C96}" type="presParOf" srcId="{86E4D754-44BF-4718-8B4B-1FF09C98014C}" destId="{D810444B-539E-4D4F-B71B-55AFDB4D45EC}" srcOrd="10" destOrd="0" presId="urn:microsoft.com/office/officeart/2005/8/layout/radial6"/>
    <dgm:cxn modelId="{5B7941E4-2018-4813-A8C7-4A160E18E74D}" type="presParOf" srcId="{86E4D754-44BF-4718-8B4B-1FF09C98014C}" destId="{8FC95FB3-380F-4AC8-A155-F812FEBF88B4}" srcOrd="11" destOrd="0" presId="urn:microsoft.com/office/officeart/2005/8/layout/radial6"/>
    <dgm:cxn modelId="{3CC6DD1C-9C18-4462-8A40-2664564E0A9D}" type="presParOf" srcId="{86E4D754-44BF-4718-8B4B-1FF09C98014C}" destId="{371B3507-8279-4F78-941D-934647CF0954}" srcOrd="12" destOrd="0" presId="urn:microsoft.com/office/officeart/2005/8/layout/radial6"/>
    <dgm:cxn modelId="{EA7A0E59-C730-4DE5-B9F4-4C17D9DBC225}" type="presParOf" srcId="{86E4D754-44BF-4718-8B4B-1FF09C98014C}" destId="{D3087D7C-9A85-4302-9B9E-C06483A56F84}" srcOrd="13" destOrd="0" presId="urn:microsoft.com/office/officeart/2005/8/layout/radial6"/>
    <dgm:cxn modelId="{5EF256A1-7E51-451D-9B7C-ACF1FDEC0CDD}" type="presParOf" srcId="{86E4D754-44BF-4718-8B4B-1FF09C98014C}" destId="{97D7A719-5073-47D8-99A7-385D20A9BFF2}" srcOrd="14" destOrd="0" presId="urn:microsoft.com/office/officeart/2005/8/layout/radial6"/>
    <dgm:cxn modelId="{DDB0C87C-AAD0-47A0-BCC8-F36C0C44C97F}"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DED92C12-6870-4367-9093-6CA7E4B8636B}" type="presOf" srcId="{F0B49F5A-2B95-4AA9-8953-0090267F091B}" destId="{9ECB8C5E-57AF-4AA6-883B-A63ECD3316C5}" srcOrd="0" destOrd="0" presId="urn:microsoft.com/office/officeart/2005/8/layout/radial6"/>
    <dgm:cxn modelId="{346E253C-6B59-4890-9021-6E1BF48FFB7E}" type="presOf" srcId="{052A6B1E-5086-4CB2-AF31-742E615F7FEE}" destId="{A189AFA5-CD4E-4B5C-B34C-AA90813E77D8}"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89EE4284-97E7-4588-A287-566938120289}" type="presOf" srcId="{F7562658-7F5B-4031-AC5F-47FCA220FEF8}" destId="{D810444B-539E-4D4F-B71B-55AFDB4D45EC}" srcOrd="0" destOrd="0" presId="urn:microsoft.com/office/officeart/2005/8/layout/radial6"/>
    <dgm:cxn modelId="{A640DBA4-482C-45A0-B140-34D8BF570540}" type="presOf" srcId="{3D9D261B-2AAE-4427-BCB2-6C82FB6154DA}" destId="{371B3507-8279-4F78-941D-934647CF0954}" srcOrd="0" destOrd="0" presId="urn:microsoft.com/office/officeart/2005/8/layout/radial6"/>
    <dgm:cxn modelId="{559358FB-2193-4513-8096-956D67098680}" type="presOf" srcId="{FDF6BF8A-E6A5-4BC5-AE83-9DACBD3D6F20}" destId="{469079CC-5C78-48B4-AAA1-C5409A905B45}"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9EF8A95-30F8-4C62-A1FE-D786179C1840}" type="presOf" srcId="{393DF975-34F3-4CDC-8A00-2A8B06741304}" destId="{D3087D7C-9A85-4302-9B9E-C06483A56F8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A015A20C-7E4C-470D-ACC8-E4B0F0CF6205}" type="presOf" srcId="{85E608C9-58EB-4033-8771-96C93679BAF3}" destId="{8A52E258-DC27-4BA8-B6EA-B40D2377E802}" srcOrd="0" destOrd="0" presId="urn:microsoft.com/office/officeart/2005/8/layout/radial6"/>
    <dgm:cxn modelId="{B978A300-F3F8-45BA-B6B8-056353BC6068}" type="presOf" srcId="{4424B5D6-8059-4040-81FB-8E7929214F4D}" destId="{F70FDF6F-6A93-420F-9834-5613424F6591}" srcOrd="0" destOrd="0" presId="urn:microsoft.com/office/officeart/2005/8/layout/radial6"/>
    <dgm:cxn modelId="{BAFCC658-D5C0-42E7-A243-5EF51CDA1624}" type="presOf" srcId="{850F118F-E6E2-4B21-BF32-C20EE78632A1}" destId="{1D63F370-2E5A-4F3A-99CD-08D60856D30E}" srcOrd="0" destOrd="0" presId="urn:microsoft.com/office/officeart/2005/8/layout/radial6"/>
    <dgm:cxn modelId="{9F034993-ECF2-4A41-B052-745670D65CF0}" type="presOf" srcId="{AB61EA03-2467-4F76-9480-2B2C85268C89}" destId="{A17C7E62-1479-4E27-B8D4-5FB6E18A7EE2}" srcOrd="0" destOrd="0" presId="urn:microsoft.com/office/officeart/2005/8/layout/radial6"/>
    <dgm:cxn modelId="{8A2372EE-0814-4F5C-8AD7-B4F6CCD22EBB}" type="presOf" srcId="{672816F7-6C71-4D18-A030-8C4A99AD5BBC}" destId="{9A0B104E-AAE1-45FB-A58D-22D4AD769B6E}" srcOrd="0" destOrd="0" presId="urn:microsoft.com/office/officeart/2005/8/layout/radial6"/>
    <dgm:cxn modelId="{75219C6C-9740-4E9A-97B9-14E6E9E8F5AF}" type="presOf" srcId="{832872BA-4864-49CC-81F7-3D9C273CC6FD}" destId="{86E4D754-44BF-4718-8B4B-1FF09C98014C}"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60072AD6-5433-4D2F-A295-42B43DC51241}" type="presParOf" srcId="{86E4D754-44BF-4718-8B4B-1FF09C98014C}" destId="{F70FDF6F-6A93-420F-9834-5613424F6591}" srcOrd="0" destOrd="0" presId="urn:microsoft.com/office/officeart/2005/8/layout/radial6"/>
    <dgm:cxn modelId="{4BB766CD-5057-4093-9453-4F388471EBC2}" type="presParOf" srcId="{86E4D754-44BF-4718-8B4B-1FF09C98014C}" destId="{A17C7E62-1479-4E27-B8D4-5FB6E18A7EE2}" srcOrd="1" destOrd="0" presId="urn:microsoft.com/office/officeart/2005/8/layout/radial6"/>
    <dgm:cxn modelId="{CCD253D6-AD51-43A8-8373-0298270F7549}" type="presParOf" srcId="{86E4D754-44BF-4718-8B4B-1FF09C98014C}" destId="{CC814E9E-C014-4D1B-A39B-1D72B31E89F1}" srcOrd="2" destOrd="0" presId="urn:microsoft.com/office/officeart/2005/8/layout/radial6"/>
    <dgm:cxn modelId="{875B1D4E-CC4B-4550-B542-872183AC8ED0}" type="presParOf" srcId="{86E4D754-44BF-4718-8B4B-1FF09C98014C}" destId="{1D63F370-2E5A-4F3A-99CD-08D60856D30E}" srcOrd="3" destOrd="0" presId="urn:microsoft.com/office/officeart/2005/8/layout/radial6"/>
    <dgm:cxn modelId="{B491E760-2535-47F0-9E50-0DBC8D9CAE52}" type="presParOf" srcId="{86E4D754-44BF-4718-8B4B-1FF09C98014C}" destId="{9ECB8C5E-57AF-4AA6-883B-A63ECD3316C5}" srcOrd="4" destOrd="0" presId="urn:microsoft.com/office/officeart/2005/8/layout/radial6"/>
    <dgm:cxn modelId="{AB138AC1-E115-476A-AF6D-13C2D72E1902}" type="presParOf" srcId="{86E4D754-44BF-4718-8B4B-1FF09C98014C}" destId="{B35B2ADE-9988-4873-96AF-156E21B5E31F}" srcOrd="5" destOrd="0" presId="urn:microsoft.com/office/officeart/2005/8/layout/radial6"/>
    <dgm:cxn modelId="{3EB56F9C-38F9-4363-8309-624A18741517}" type="presParOf" srcId="{86E4D754-44BF-4718-8B4B-1FF09C98014C}" destId="{469079CC-5C78-48B4-AAA1-C5409A905B45}" srcOrd="6" destOrd="0" presId="urn:microsoft.com/office/officeart/2005/8/layout/radial6"/>
    <dgm:cxn modelId="{56C7E3B0-7E00-4092-94FF-9C0A68EE520D}" type="presParOf" srcId="{86E4D754-44BF-4718-8B4B-1FF09C98014C}" destId="{9A0B104E-AAE1-45FB-A58D-22D4AD769B6E}" srcOrd="7" destOrd="0" presId="urn:microsoft.com/office/officeart/2005/8/layout/radial6"/>
    <dgm:cxn modelId="{CAEE682B-CED1-45D6-83EA-F94146675392}" type="presParOf" srcId="{86E4D754-44BF-4718-8B4B-1FF09C98014C}" destId="{605E64DA-6594-4813-ABA0-CC9184C51B78}" srcOrd="8" destOrd="0" presId="urn:microsoft.com/office/officeart/2005/8/layout/radial6"/>
    <dgm:cxn modelId="{284BD75B-6C68-4741-8559-795838FDB585}" type="presParOf" srcId="{86E4D754-44BF-4718-8B4B-1FF09C98014C}" destId="{A189AFA5-CD4E-4B5C-B34C-AA90813E77D8}" srcOrd="9" destOrd="0" presId="urn:microsoft.com/office/officeart/2005/8/layout/radial6"/>
    <dgm:cxn modelId="{EEB5E496-1FB0-4094-A7AD-FA7BE36D5C0B}" type="presParOf" srcId="{86E4D754-44BF-4718-8B4B-1FF09C98014C}" destId="{D810444B-539E-4D4F-B71B-55AFDB4D45EC}" srcOrd="10" destOrd="0" presId="urn:microsoft.com/office/officeart/2005/8/layout/radial6"/>
    <dgm:cxn modelId="{9428A87E-2267-43F1-929B-38460D46A978}" type="presParOf" srcId="{86E4D754-44BF-4718-8B4B-1FF09C98014C}" destId="{8FC95FB3-380F-4AC8-A155-F812FEBF88B4}" srcOrd="11" destOrd="0" presId="urn:microsoft.com/office/officeart/2005/8/layout/radial6"/>
    <dgm:cxn modelId="{E38715C4-0257-4F01-B77D-5633E3590D17}" type="presParOf" srcId="{86E4D754-44BF-4718-8B4B-1FF09C98014C}" destId="{371B3507-8279-4F78-941D-934647CF0954}" srcOrd="12" destOrd="0" presId="urn:microsoft.com/office/officeart/2005/8/layout/radial6"/>
    <dgm:cxn modelId="{9439673D-48C5-418E-A7E9-E4F6685C55B7}" type="presParOf" srcId="{86E4D754-44BF-4718-8B4B-1FF09C98014C}" destId="{D3087D7C-9A85-4302-9B9E-C06483A56F84}" srcOrd="13" destOrd="0" presId="urn:microsoft.com/office/officeart/2005/8/layout/radial6"/>
    <dgm:cxn modelId="{E5F091EC-55CE-472B-AF94-F7E5E727C758}" type="presParOf" srcId="{86E4D754-44BF-4718-8B4B-1FF09C98014C}" destId="{97D7A719-5073-47D8-99A7-385D20A9BFF2}" srcOrd="14" destOrd="0" presId="urn:microsoft.com/office/officeart/2005/8/layout/radial6"/>
    <dgm:cxn modelId="{3A4E4E29-16E3-47D1-A72E-91A0DC1789AA}"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7FD21CB6-A8CC-4853-935C-69B21D7A6E0C}" type="presOf" srcId="{FDF6BF8A-E6A5-4BC5-AE83-9DACBD3D6F20}" destId="{469079CC-5C78-48B4-AAA1-C5409A905B45}" srcOrd="0" destOrd="0" presId="urn:microsoft.com/office/officeart/2005/8/layout/radial6"/>
    <dgm:cxn modelId="{AEE68E41-998E-4A09-9DDA-30B2ACB7573C}" type="presOf" srcId="{832872BA-4864-49CC-81F7-3D9C273CC6FD}" destId="{86E4D754-44BF-4718-8B4B-1FF09C98014C}" srcOrd="0" destOrd="0" presId="urn:microsoft.com/office/officeart/2005/8/layout/radial6"/>
    <dgm:cxn modelId="{1EF9891D-6452-41D7-AA01-07DB89504432}" type="presOf" srcId="{672816F7-6C71-4D18-A030-8C4A99AD5BBC}" destId="{9A0B104E-AAE1-45FB-A58D-22D4AD769B6E}"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46EE0D88-F9CD-4154-9577-CA59A582813C}" type="presOf" srcId="{393DF975-34F3-4CDC-8A00-2A8B06741304}" destId="{D3087D7C-9A85-4302-9B9E-C06483A56F84}" srcOrd="0" destOrd="0" presId="urn:microsoft.com/office/officeart/2005/8/layout/radial6"/>
    <dgm:cxn modelId="{1485F095-FC3C-4524-A19D-84A23E25FDDE}" type="presOf" srcId="{4424B5D6-8059-4040-81FB-8E7929214F4D}" destId="{F70FDF6F-6A93-420F-9834-5613424F6591}"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787AA87F-68D7-42F4-B29F-90803B419908}" type="presOf" srcId="{850F118F-E6E2-4B21-BF32-C20EE78632A1}" destId="{1D63F370-2E5A-4F3A-99CD-08D60856D30E}"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ED45BA38-805D-4C68-B1A2-DB103D2EC6E6}" type="presOf" srcId="{85E608C9-58EB-4033-8771-96C93679BAF3}" destId="{8A52E258-DC27-4BA8-B6EA-B40D2377E802}" srcOrd="0" destOrd="0" presId="urn:microsoft.com/office/officeart/2005/8/layout/radial6"/>
    <dgm:cxn modelId="{56CF8B61-F63E-46D5-8E49-1713A0212B28}" type="presOf" srcId="{3D9D261B-2AAE-4427-BCB2-6C82FB6154DA}" destId="{371B3507-8279-4F78-941D-934647CF0954}" srcOrd="0" destOrd="0" presId="urn:microsoft.com/office/officeart/2005/8/layout/radial6"/>
    <dgm:cxn modelId="{FC84EA61-BF97-49EB-92E7-7A5B77FBC1F4}" type="presOf" srcId="{F7562658-7F5B-4031-AC5F-47FCA220FEF8}" destId="{D810444B-539E-4D4F-B71B-55AFDB4D45EC}" srcOrd="0" destOrd="0" presId="urn:microsoft.com/office/officeart/2005/8/layout/radial6"/>
    <dgm:cxn modelId="{7A46C58B-698C-4214-A5A3-42E0137FE062}" type="presOf" srcId="{F0B49F5A-2B95-4AA9-8953-0090267F091B}" destId="{9ECB8C5E-57AF-4AA6-883B-A63ECD3316C5}" srcOrd="0" destOrd="0" presId="urn:microsoft.com/office/officeart/2005/8/layout/radial6"/>
    <dgm:cxn modelId="{4214453A-FB15-4B2F-9C8E-1973F38A29EA}" type="presOf" srcId="{052A6B1E-5086-4CB2-AF31-742E615F7FEE}" destId="{A189AFA5-CD4E-4B5C-B34C-AA90813E77D8}"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EB2E3A9E-8081-4D42-A2FB-B8FFBD1F0497}" type="presOf" srcId="{AB61EA03-2467-4F76-9480-2B2C85268C89}" destId="{A17C7E62-1479-4E27-B8D4-5FB6E18A7EE2}" srcOrd="0" destOrd="0" presId="urn:microsoft.com/office/officeart/2005/8/layout/radial6"/>
    <dgm:cxn modelId="{48B3B4A0-CD1B-45D3-8501-C422B548380B}" type="presParOf" srcId="{86E4D754-44BF-4718-8B4B-1FF09C98014C}" destId="{F70FDF6F-6A93-420F-9834-5613424F6591}" srcOrd="0" destOrd="0" presId="urn:microsoft.com/office/officeart/2005/8/layout/radial6"/>
    <dgm:cxn modelId="{F7BF0D49-0AA2-4A9D-9DAD-67DD83D2F10D}" type="presParOf" srcId="{86E4D754-44BF-4718-8B4B-1FF09C98014C}" destId="{A17C7E62-1479-4E27-B8D4-5FB6E18A7EE2}" srcOrd="1" destOrd="0" presId="urn:microsoft.com/office/officeart/2005/8/layout/radial6"/>
    <dgm:cxn modelId="{4F18FF0A-229F-4877-B179-FF0696A1D75D}" type="presParOf" srcId="{86E4D754-44BF-4718-8B4B-1FF09C98014C}" destId="{CC814E9E-C014-4D1B-A39B-1D72B31E89F1}" srcOrd="2" destOrd="0" presId="urn:microsoft.com/office/officeart/2005/8/layout/radial6"/>
    <dgm:cxn modelId="{B803B98F-21FD-4E35-B524-33482A6AE183}" type="presParOf" srcId="{86E4D754-44BF-4718-8B4B-1FF09C98014C}" destId="{1D63F370-2E5A-4F3A-99CD-08D60856D30E}" srcOrd="3" destOrd="0" presId="urn:microsoft.com/office/officeart/2005/8/layout/radial6"/>
    <dgm:cxn modelId="{85C4974F-3C48-41C4-B47D-BD004EA15CB5}" type="presParOf" srcId="{86E4D754-44BF-4718-8B4B-1FF09C98014C}" destId="{9ECB8C5E-57AF-4AA6-883B-A63ECD3316C5}" srcOrd="4" destOrd="0" presId="urn:microsoft.com/office/officeart/2005/8/layout/radial6"/>
    <dgm:cxn modelId="{231A26C4-04F4-4D48-96B3-C9799CD39960}" type="presParOf" srcId="{86E4D754-44BF-4718-8B4B-1FF09C98014C}" destId="{B35B2ADE-9988-4873-96AF-156E21B5E31F}" srcOrd="5" destOrd="0" presId="urn:microsoft.com/office/officeart/2005/8/layout/radial6"/>
    <dgm:cxn modelId="{C0DDE72E-F9AA-4401-9F00-61AD34B015B0}" type="presParOf" srcId="{86E4D754-44BF-4718-8B4B-1FF09C98014C}" destId="{469079CC-5C78-48B4-AAA1-C5409A905B45}" srcOrd="6" destOrd="0" presId="urn:microsoft.com/office/officeart/2005/8/layout/radial6"/>
    <dgm:cxn modelId="{1EDE6CEF-AD68-4258-8BC3-572A60785420}" type="presParOf" srcId="{86E4D754-44BF-4718-8B4B-1FF09C98014C}" destId="{9A0B104E-AAE1-45FB-A58D-22D4AD769B6E}" srcOrd="7" destOrd="0" presId="urn:microsoft.com/office/officeart/2005/8/layout/radial6"/>
    <dgm:cxn modelId="{2F5F10B2-EFF5-408C-9461-A1E37F198F7C}" type="presParOf" srcId="{86E4D754-44BF-4718-8B4B-1FF09C98014C}" destId="{605E64DA-6594-4813-ABA0-CC9184C51B78}" srcOrd="8" destOrd="0" presId="urn:microsoft.com/office/officeart/2005/8/layout/radial6"/>
    <dgm:cxn modelId="{D311AE77-F728-4AAC-8A30-089FDD184500}" type="presParOf" srcId="{86E4D754-44BF-4718-8B4B-1FF09C98014C}" destId="{A189AFA5-CD4E-4B5C-B34C-AA90813E77D8}" srcOrd="9" destOrd="0" presId="urn:microsoft.com/office/officeart/2005/8/layout/radial6"/>
    <dgm:cxn modelId="{EE60F304-4ADB-401E-BFE0-E36863BE3740}" type="presParOf" srcId="{86E4D754-44BF-4718-8B4B-1FF09C98014C}" destId="{D810444B-539E-4D4F-B71B-55AFDB4D45EC}" srcOrd="10" destOrd="0" presId="urn:microsoft.com/office/officeart/2005/8/layout/radial6"/>
    <dgm:cxn modelId="{0ED248C6-3933-4E82-877D-0A9EB43A487F}" type="presParOf" srcId="{86E4D754-44BF-4718-8B4B-1FF09C98014C}" destId="{8FC95FB3-380F-4AC8-A155-F812FEBF88B4}" srcOrd="11" destOrd="0" presId="urn:microsoft.com/office/officeart/2005/8/layout/radial6"/>
    <dgm:cxn modelId="{BBACE660-93B8-48AB-8B59-33D32F9FE2D0}" type="presParOf" srcId="{86E4D754-44BF-4718-8B4B-1FF09C98014C}" destId="{371B3507-8279-4F78-941D-934647CF0954}" srcOrd="12" destOrd="0" presId="urn:microsoft.com/office/officeart/2005/8/layout/radial6"/>
    <dgm:cxn modelId="{A93721ED-C1A3-435D-9859-AEE453896FFF}" type="presParOf" srcId="{86E4D754-44BF-4718-8B4B-1FF09C98014C}" destId="{D3087D7C-9A85-4302-9B9E-C06483A56F84}" srcOrd="13" destOrd="0" presId="urn:microsoft.com/office/officeart/2005/8/layout/radial6"/>
    <dgm:cxn modelId="{B8D1F274-2E06-494B-8653-D1A52AD6BB6E}" type="presParOf" srcId="{86E4D754-44BF-4718-8B4B-1FF09C98014C}" destId="{97D7A719-5073-47D8-99A7-385D20A9BFF2}" srcOrd="14" destOrd="0" presId="urn:microsoft.com/office/officeart/2005/8/layout/radial6"/>
    <dgm:cxn modelId="{06D7FB35-FAED-42AC-A7FB-509EF271C7D7}"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solidFill>
                <a:schemeClr val="tx1"/>
              </a:solidFill>
            </a:rPr>
            <a:t>Preservice</a:t>
          </a:r>
          <a:r>
            <a:rPr lang="en-US" sz="900" kern="1200" dirty="0" smtClean="0">
              <a:solidFill>
                <a:schemeClr val="tx1"/>
              </a:solidFill>
            </a:rPr>
            <a:t> and </a:t>
          </a:r>
          <a:r>
            <a:rPr lang="en-US" sz="900" kern="1200" dirty="0" err="1" smtClean="0">
              <a:solidFill>
                <a:schemeClr val="tx1"/>
              </a:solidFill>
            </a:rPr>
            <a:t>inservice</a:t>
          </a:r>
          <a:r>
            <a:rPr lang="en-US" sz="900" kern="1200" dirty="0" smtClean="0">
              <a:solidFill>
                <a:schemeClr val="tx1"/>
              </a:solidFill>
            </a:rPr>
            <a:t> training for teachers and administrators</a:t>
          </a:r>
          <a:endParaRPr lang="en-US" sz="900" kern="1200" dirty="0">
            <a:solidFill>
              <a:schemeClr val="tx1"/>
            </a:solidFill>
          </a:endParaRPr>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Robust statewide </a:t>
          </a:r>
          <a:br>
            <a:rPr lang="en-US" sz="900" kern="1200" dirty="0" smtClean="0">
              <a:solidFill>
                <a:schemeClr val="tx1"/>
              </a:solidFill>
            </a:rPr>
          </a:br>
          <a:r>
            <a:rPr lang="en-US" sz="900" kern="1200" dirty="0" smtClean="0">
              <a:solidFill>
                <a:schemeClr val="tx1"/>
              </a:solidFill>
            </a:rPr>
            <a:t>online learning infrastructure for students and teachers</a:t>
          </a:r>
          <a:endParaRPr lang="en-US" sz="900" kern="1200" dirty="0">
            <a:solidFill>
              <a:schemeClr val="tx1"/>
            </a:solidFill>
          </a:endParaRPr>
        </a:p>
      </dsp:txBody>
      <dsp:txXfrm>
        <a:off x="876920" y="1335238"/>
        <a:ext cx="1272978" cy="127297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Robust statewide </a:t>
          </a:r>
          <a:br>
            <a:rPr lang="en-US" sz="900" kern="1200" dirty="0" smtClean="0">
              <a:solidFill>
                <a:schemeClr val="tx1"/>
              </a:solidFill>
            </a:rPr>
          </a:br>
          <a:r>
            <a:rPr lang="en-US" sz="900" kern="1200" dirty="0" smtClean="0">
              <a:solidFill>
                <a:schemeClr val="tx1"/>
              </a:solidFill>
            </a:rPr>
            <a:t>online learning infrastructure for students and teachers</a:t>
          </a:r>
          <a:endParaRPr lang="en-US" sz="900" kern="1200" dirty="0">
            <a:solidFill>
              <a:schemeClr val="tx1"/>
            </a:solidFill>
          </a:endParaRPr>
        </a:p>
      </dsp:txBody>
      <dsp:txXfrm>
        <a:off x="876920" y="1335238"/>
        <a:ext cx="1272978" cy="127297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106</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r>
              <a:rPr lang="en-US" dirty="0" smtClean="0"/>
              <a:t>Blogging</a:t>
            </a:r>
          </a:p>
          <a:p>
            <a:r>
              <a:rPr lang="en-US" dirty="0" smtClean="0"/>
              <a:t>Wikis</a:t>
            </a:r>
          </a:p>
          <a:p>
            <a:r>
              <a:rPr lang="en-US" dirty="0" smtClean="0"/>
              <a:t>Podcasting</a:t>
            </a:r>
          </a:p>
          <a:p>
            <a:r>
              <a:rPr lang="en-US" dirty="0" smtClean="0"/>
              <a:t>Online</a:t>
            </a:r>
            <a:r>
              <a:rPr lang="en-US" baseline="0" dirty="0" smtClean="0"/>
              <a:t> video</a:t>
            </a:r>
          </a:p>
          <a:p>
            <a:r>
              <a:rPr lang="en-US" baseline="0" dirty="0" smtClean="0"/>
              <a:t>Social networking</a:t>
            </a:r>
          </a:p>
          <a:p>
            <a:r>
              <a:rPr lang="en-US" baseline="0" dirty="0" smtClean="0"/>
              <a:t>RSS readers</a:t>
            </a:r>
          </a:p>
          <a:p>
            <a:endParaRPr lang="en-US" baseline="0" dirty="0" smtClean="0"/>
          </a:p>
          <a:p>
            <a:r>
              <a:rPr lang="en-US" baseline="0" dirty="0" smtClean="0"/>
              <a:t>Active consumption AND PRODUCTION of digital content?</a:t>
            </a:r>
          </a:p>
          <a:p>
            <a:r>
              <a:rPr lang="en-US" baseline="0" dirty="0" smtClean="0"/>
              <a:t>Student projects that are doing this stuff?</a:t>
            </a:r>
          </a:p>
          <a:p>
            <a:endParaRPr lang="en-US" baseline="0" dirty="0" smtClean="0"/>
          </a:p>
          <a:p>
            <a:r>
              <a:rPr lang="en-US" baseline="0" dirty="0" smtClean="0"/>
              <a:t>Web is now social – are you living the INTERACTIVE Web (why not?)</a:t>
            </a:r>
          </a:p>
          <a:p>
            <a:endParaRPr lang="en-US" dirty="0"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133</a:t>
            </a:fld>
            <a:endParaRPr lang="en-US" sz="1200" dirty="0">
              <a:latin typeface="Arial" charset="0"/>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134</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4</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72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76</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81</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82</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84</a:t>
            </a:fld>
            <a:endParaRPr lang="en-US" sz="1200" dirty="0">
              <a:latin typeface="Arial" charset="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85</a:t>
            </a:fld>
            <a:endParaRPr lang="en-US" sz="1200" dirty="0">
              <a:latin typeface="Arial" charset="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87</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88</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95</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a:t>
            </a:r>
            <a:r>
              <a:rPr lang="en-US" dirty="0" smtClean="0"/>
              <a:t>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8.jpeg"/></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1.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2.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3.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4.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5.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6.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7.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8.xml"/><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74.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video" Target="file:///T:\ZZ%20Documents\Videos\2010%20-%20BBC%20-%20Adventure%20of%20Their%20Lives.wmv" TargetMode="Externa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T:\ZZ%20Documents\Videos\didyouknow4.mpg"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46.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51.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2.jpeg"/></Relationships>
</file>

<file path=ppt/slides/_rels/slide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4.xml"/><Relationship Id="rId1" Type="http://schemas.openxmlformats.org/officeDocument/2006/relationships/video" Target="file:///T:\ZZ%20Documents\Videos\2008%20-%20Pearson%20-%20Learning%20to%20Change-0001.wmv" TargetMode="External"/><Relationship Id="rId4" Type="http://schemas.openxmlformats.org/officeDocument/2006/relationships/image" Target="../media/image5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7200" dirty="0" smtClean="0">
                <a:solidFill>
                  <a:schemeClr val="tx1"/>
                </a:solidFill>
                <a:latin typeface="Arial Black" pitchFamily="34" charset="0"/>
              </a:rPr>
              <a:t>Can we try to</a:t>
            </a:r>
            <a:br>
              <a:rPr lang="en-US" sz="7200" dirty="0" smtClean="0">
                <a:solidFill>
                  <a:schemeClr val="tx1"/>
                </a:solidFill>
                <a:latin typeface="Arial Black" pitchFamily="34" charset="0"/>
              </a:rPr>
            </a:br>
            <a:r>
              <a:rPr lang="en-US" sz="7200" dirty="0" smtClean="0">
                <a:solidFill>
                  <a:schemeClr val="tx1"/>
                </a:solidFill>
                <a:latin typeface="Arial Black" pitchFamily="34" charset="0"/>
              </a:rPr>
              <a:t>get a laptop</a:t>
            </a:r>
            <a:br>
              <a:rPr lang="en-US" sz="7200" dirty="0" smtClean="0">
                <a:solidFill>
                  <a:schemeClr val="tx1"/>
                </a:solidFill>
                <a:latin typeface="Arial Black" pitchFamily="34" charset="0"/>
              </a:rPr>
            </a:br>
            <a:r>
              <a:rPr lang="en-US" sz="7200" dirty="0" smtClean="0">
                <a:solidFill>
                  <a:schemeClr val="tx1"/>
                </a:solidFill>
                <a:latin typeface="Arial Black" pitchFamily="34" charset="0"/>
              </a:rPr>
              <a:t>at each table?</a:t>
            </a:r>
            <a:r>
              <a:rPr lang="en-US" dirty="0" smtClean="0">
                <a:solidFill>
                  <a:srgbClr val="5CB9E7"/>
                </a:solidFill>
                <a:latin typeface="Arial Black" pitchFamily="34" charset="0"/>
              </a:rPr>
              <a:t/>
            </a:r>
            <a:br>
              <a:rPr lang="en-US" dirty="0" smtClean="0">
                <a:solidFill>
                  <a:srgbClr val="5CB9E7"/>
                </a:solidFill>
                <a:latin typeface="Arial Black" pitchFamily="34" charset="0"/>
              </a:rPr>
            </a:br>
            <a:r>
              <a:rPr lang="en-US" dirty="0" smtClean="0">
                <a:solidFill>
                  <a:srgbClr val="5CB9E7"/>
                </a:solidFill>
                <a:latin typeface="Arial Black" pitchFamily="34" charset="0"/>
              </a:rPr>
              <a:t/>
            </a:r>
            <a:br>
              <a:rPr lang="en-US" dirty="0" smtClean="0">
                <a:solidFill>
                  <a:srgbClr val="5CB9E7"/>
                </a:solidFill>
                <a:latin typeface="Arial Black" pitchFamily="34" charset="0"/>
              </a:rPr>
            </a:br>
            <a:r>
              <a:rPr lang="en-US" dirty="0" smtClean="0">
                <a:solidFill>
                  <a:srgbClr val="5CB9E7"/>
                </a:solidFill>
                <a:latin typeface="Arial Black" pitchFamily="34" charset="0"/>
              </a:rPr>
              <a:t>Also, say hi to </a:t>
            </a:r>
            <a:br>
              <a:rPr lang="en-US" dirty="0" smtClean="0">
                <a:solidFill>
                  <a:srgbClr val="5CB9E7"/>
                </a:solidFill>
                <a:latin typeface="Arial Black" pitchFamily="34" charset="0"/>
              </a:rPr>
            </a:br>
            <a:r>
              <a:rPr lang="en-US" dirty="0" smtClean="0">
                <a:solidFill>
                  <a:srgbClr val="5CB9E7"/>
                </a:solidFill>
                <a:latin typeface="Arial Black" pitchFamily="34" charset="0"/>
              </a:rPr>
              <a:t>your neighbors</a:t>
            </a:r>
            <a:r>
              <a:rPr lang="en-US" dirty="0" smtClean="0">
                <a:solidFill>
                  <a:srgbClr val="5CB9E7"/>
                </a:solidFill>
                <a:latin typeface="Arial Black" pitchFamily="34" charset="0"/>
              </a:rPr>
              <a:t>!</a:t>
            </a:r>
            <a:endParaRPr lang="en-US"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solidFill>
                  <a:srgbClr val="7030A0"/>
                </a:solidFill>
              </a:rPr>
              <a:t>Monitoring, assessment, </a:t>
            </a:r>
            <a:br>
              <a:rPr lang="en-US" sz="1100" dirty="0" smtClean="0">
                <a:solidFill>
                  <a:srgbClr val="7030A0"/>
                </a:solidFill>
              </a:rPr>
            </a:br>
            <a:r>
              <a:rPr lang="en-US" sz="1100" dirty="0" smtClean="0">
                <a:solidFill>
                  <a:srgbClr val="7030A0"/>
                </a:solidFill>
              </a:rPr>
              <a:t>and evaluation</a:t>
            </a:r>
            <a:endParaRPr lang="en-US" sz="1100" dirty="0">
              <a:solidFill>
                <a:srgbClr val="7030A0"/>
              </a:solidFill>
            </a:endParaRPr>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solidFill>
                  <a:srgbClr val="7030A0"/>
                </a:solidFill>
              </a:rPr>
              <a:t>Monitoring, assessment, </a:t>
            </a:r>
            <a:br>
              <a:rPr lang="en-US" sz="1100" dirty="0" smtClean="0">
                <a:solidFill>
                  <a:srgbClr val="7030A0"/>
                </a:solidFill>
              </a:rPr>
            </a:br>
            <a:r>
              <a:rPr lang="en-US" sz="1100" dirty="0" smtClean="0">
                <a:solidFill>
                  <a:srgbClr val="7030A0"/>
                </a:solidFill>
              </a:rPr>
              <a:t>and evaluation</a:t>
            </a:r>
            <a:endParaRPr lang="en-US" sz="1100" dirty="0">
              <a:solidFill>
                <a:srgbClr val="7030A0"/>
              </a:solidFill>
            </a:endParaRPr>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solidFill>
                  <a:srgbClr val="009900"/>
                </a:solidFill>
              </a:rPr>
              <a:t>Mindset shift: </a:t>
            </a:r>
            <a:br>
              <a:rPr lang="en-US" sz="1100" dirty="0" smtClean="0">
                <a:solidFill>
                  <a:srgbClr val="009900"/>
                </a:solidFill>
              </a:rPr>
            </a:br>
            <a:r>
              <a:rPr lang="en-US" sz="1100" dirty="0" smtClean="0">
                <a:solidFill>
                  <a:srgbClr val="009900"/>
                </a:solidFill>
              </a:rPr>
              <a:t>The digital, global </a:t>
            </a:r>
            <a:br>
              <a:rPr lang="en-US" sz="1100" dirty="0" smtClean="0">
                <a:solidFill>
                  <a:srgbClr val="009900"/>
                </a:solidFill>
              </a:rPr>
            </a:br>
            <a:r>
              <a:rPr lang="en-US" sz="1100" dirty="0" smtClean="0">
                <a:solidFill>
                  <a:srgbClr val="009900"/>
                </a:solidFill>
              </a:rPr>
              <a:t>age is here!</a:t>
            </a:r>
            <a:endParaRPr lang="en-US" sz="1100" dirty="0">
              <a:solidFill>
                <a:srgbClr val="009900"/>
              </a:solidFill>
            </a:endParaRPr>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rupting-class.jpg"/>
          <p:cNvPicPr>
            <a:picLocks noChangeAspect="1"/>
          </p:cNvPicPr>
          <p:nvPr/>
        </p:nvPicPr>
        <p:blipFill>
          <a:blip r:embed="rId3" cstate="print"/>
          <a:stretch>
            <a:fillRect/>
          </a:stretch>
        </p:blipFill>
        <p:spPr>
          <a:xfrm>
            <a:off x="3006090" y="1143000"/>
            <a:ext cx="3131820" cy="4572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facilitating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linear or</a:t>
            </a:r>
            <a:br>
              <a:rPr lang="en-US" sz="6000" dirty="0" smtClean="0">
                <a:solidFill>
                  <a:srgbClr val="1F98D3"/>
                </a:solidFill>
                <a:effectLst/>
                <a:latin typeface="Arial Black" pitchFamily="34" charset="0"/>
              </a:rPr>
            </a:br>
            <a:r>
              <a:rPr lang="en-US" sz="6000" dirty="0" smtClean="0">
                <a:effectLst/>
                <a:latin typeface="Arial Black" pitchFamily="34" charset="0"/>
              </a:rPr>
              <a:t>exponential </a:t>
            </a:r>
            <a:br>
              <a:rPr lang="en-US" sz="6000" dirty="0" smtClean="0">
                <a:effectLst/>
                <a:latin typeface="Arial Black" pitchFamily="34" charset="0"/>
              </a:rPr>
            </a:br>
            <a:r>
              <a:rPr lang="en-US" sz="6000" dirty="0" smtClean="0">
                <a:effectLst/>
                <a:latin typeface="Arial Black" pitchFamily="34" charset="0"/>
              </a:rPr>
              <a:t>change</a:t>
            </a:r>
            <a:br>
              <a:rPr lang="en-US" sz="6000" dirty="0" smtClean="0">
                <a:effectLst/>
                <a:latin typeface="Arial Black" pitchFamily="34" charset="0"/>
              </a:rPr>
            </a:br>
            <a:r>
              <a:rPr lang="en-US" sz="6000" dirty="0" smtClean="0">
                <a:solidFill>
                  <a:srgbClr val="1F98D3"/>
                </a:solidFill>
                <a:effectLst/>
                <a:latin typeface="Arial Black" pitchFamily="34" charset="0"/>
              </a:rPr>
              <a:t>in my school?</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 </a:t>
            </a:r>
            <a:r>
              <a:rPr lang="en-US" sz="6000" dirty="0" smtClean="0">
                <a:effectLst/>
                <a:latin typeface="Arial Black" pitchFamily="34" charset="0"/>
              </a:rPr>
              <a:t>modeling</a:t>
            </a:r>
            <a:r>
              <a:rPr lang="en-US" sz="6000" dirty="0" smtClean="0">
                <a:solidFill>
                  <a:srgbClr val="1F98D3"/>
                </a:solidFill>
                <a:effectLst/>
                <a:latin typeface="Arial Black" pitchFamily="34" charset="0"/>
              </a:rPr>
              <a: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for students and staff these </a:t>
            </a:r>
            <a:br>
              <a:rPr lang="en-US" sz="6000" dirty="0" smtClean="0">
                <a:solidFill>
                  <a:srgbClr val="1F98D3"/>
                </a:solidFill>
                <a:effectLst/>
                <a:latin typeface="Arial Black" pitchFamily="34" charset="0"/>
              </a:rPr>
            </a:br>
            <a:r>
              <a:rPr lang="en-US" sz="6000" dirty="0" smtClean="0">
                <a:effectLst/>
                <a:latin typeface="Arial Black" pitchFamily="34" charset="0"/>
              </a:rPr>
              <a:t>new </a:t>
            </a:r>
            <a:r>
              <a:rPr lang="en-US" sz="6000" dirty="0" err="1" smtClean="0">
                <a:effectLst/>
                <a:latin typeface="Arial Black" pitchFamily="34" charset="0"/>
              </a:rPr>
              <a:t>literacies</a:t>
            </a:r>
            <a:r>
              <a:rPr lang="en-US" sz="6000" dirty="0" smtClean="0">
                <a:solidFill>
                  <a:srgbClr val="1F98D3"/>
                </a:solidFill>
                <a:effectLst/>
                <a:latin typeface="Arial Black" pitchFamily="34" charset="0"/>
              </a:rPr>
              <a:t>?</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truly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get it</a:t>
            </a:r>
            <a:r>
              <a:rPr lang="en-US" sz="6000" dirty="0" smtClean="0">
                <a:solidFill>
                  <a:srgbClr val="1F98D3"/>
                </a:solidFill>
                <a:effectLst/>
                <a:latin typeface="Arial Black" pitchFamily="34" charset="0"/>
              </a:rPr>
              <a:t>?”</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Am I doing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what I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should be?</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wa1to1map.png"/>
          <p:cNvPicPr>
            <a:picLocks noChangeAspect="1"/>
          </p:cNvPicPr>
          <p:nvPr/>
        </p:nvPicPr>
        <p:blipFill>
          <a:blip r:embed="rId3" cstate="print"/>
          <a:stretch>
            <a:fillRect/>
          </a:stretch>
        </p:blipFill>
        <p:spPr>
          <a:xfrm>
            <a:off x="0" y="533400"/>
            <a:ext cx="9175358" cy="5791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wasda</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1922" name="Picture 2" descr="http://scottmcleod.org/CWRA_Overview.jpg"/>
          <p:cNvPicPr>
            <a:picLocks noChangeAspect="1" noChangeArrowheads="1"/>
          </p:cNvPicPr>
          <p:nvPr/>
        </p:nvPicPr>
        <p:blipFill>
          <a:blip r:embed="rId3" cstate="print"/>
          <a:srcRect/>
          <a:stretch>
            <a:fillRect/>
          </a:stretch>
        </p:blipFill>
        <p:spPr bwMode="auto">
          <a:xfrm>
            <a:off x="0" y="304800"/>
            <a:ext cx="9124884" cy="6324600"/>
          </a:xfrm>
          <a:prstGeom prst="rect">
            <a:avLst/>
          </a:prstGeom>
          <a:noFill/>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2010 - BBC - Adventure of Their Lives.wmv">
            <a:hlinkClick r:id="" action="ppaction://media"/>
          </p:cNvPr>
          <p:cNvPicPr>
            <a:picLocks noRot="1" noChangeAspect="1"/>
          </p:cNvPicPr>
          <p:nvPr>
            <a:videoFile r:link="rId1"/>
          </p:nvPr>
        </p:nvPicPr>
        <p:blipFill>
          <a:blip r:embed="rId4" cstate="print"/>
          <a:stretch>
            <a:fillRect/>
          </a:stretch>
        </p:blipFill>
        <p:spPr>
          <a:xfrm>
            <a:off x="1533525" y="1714500"/>
            <a:ext cx="6076950" cy="3429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470025"/>
          </a:xfrm>
        </p:spPr>
        <p:txBody>
          <a:bodyPr/>
          <a:lstStyle/>
          <a:p>
            <a:r>
              <a:rPr lang="en-US" b="1" dirty="0" smtClean="0">
                <a:solidFill>
                  <a:srgbClr val="000000"/>
                </a:solidFill>
                <a:effectLst/>
              </a:rPr>
              <a:t>dangerouslyirrelevant.org/</a:t>
            </a:r>
            <a:br>
              <a:rPr lang="en-US" b="1" dirty="0" smtClean="0">
                <a:solidFill>
                  <a:srgbClr val="000000"/>
                </a:solidFill>
                <a:effectLst/>
              </a:rPr>
            </a:br>
            <a:r>
              <a:rPr lang="en-US" b="1" dirty="0" err="1" smtClean="0">
                <a:solidFill>
                  <a:srgbClr val="000000"/>
                </a:solidFill>
                <a:effectLst/>
              </a:rPr>
              <a:t>wasda</a:t>
            </a:r>
            <a:endParaRPr lang="en-US" b="1" dirty="0">
              <a:solidFill>
                <a:srgbClr val="000000"/>
              </a:solidFill>
              <a:effectLst/>
            </a:endParaRPr>
          </a:p>
        </p:txBody>
      </p:sp>
      <p:pic>
        <p:nvPicPr>
          <p:cNvPr id="3" name="Picture 2" descr="2010 - PDK - Teacher Is Following Student Tweets.jpg"/>
          <p:cNvPicPr>
            <a:picLocks noChangeAspect="1"/>
          </p:cNvPicPr>
          <p:nvPr/>
        </p:nvPicPr>
        <p:blipFill>
          <a:blip r:embed="rId3" cstate="print"/>
          <a:stretch>
            <a:fillRect/>
          </a:stretch>
        </p:blipFill>
        <p:spPr>
          <a:xfrm>
            <a:off x="2743200" y="2247900"/>
            <a:ext cx="3571875" cy="43815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31615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dirty="0" smtClean="0">
                <a:solidFill>
                  <a:srgbClr val="0070C0"/>
                </a:solidFill>
                <a:effectLst/>
                <a:latin typeface="Arial Black" pitchFamily="34" charset="0"/>
              </a:rPr>
              <a:t>Lightning </a:t>
            </a:r>
            <a:br>
              <a:rPr lang="en-US" sz="6000" dirty="0" smtClean="0">
                <a:solidFill>
                  <a:srgbClr val="0070C0"/>
                </a:solidFill>
                <a:effectLst/>
                <a:latin typeface="Arial Black" pitchFamily="34" charset="0"/>
              </a:rPr>
            </a:br>
            <a:r>
              <a:rPr lang="en-US" sz="6000" dirty="0" smtClean="0">
                <a:solidFill>
                  <a:srgbClr val="0070C0"/>
                </a:solidFill>
                <a:effectLst/>
                <a:latin typeface="Arial Black" pitchFamily="34" charset="0"/>
              </a:rPr>
              <a:t>round</a:t>
            </a:r>
            <a:endParaRPr lang="en-US" sz="4800" dirty="0" smtClean="0">
              <a:solidFill>
                <a:srgbClr val="00B050"/>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871979"/>
            <a:ext cx="9144000" cy="51140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Everything </a:t>
            </a:r>
            <a:br>
              <a:rPr lang="en-US" dirty="0" smtClean="0"/>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EVERYTHING</a:t>
            </a:r>
            <a:br>
              <a:rPr lang="en-US" dirty="0" smtClean="0">
                <a:solidFill>
                  <a:schemeClr val="bg1"/>
                </a:solidFill>
              </a:rPr>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r>
              <a:rPr lang="en-US" dirty="0" smtClean="0"/>
              <a:t/>
            </a:r>
            <a:br>
              <a:rPr lang="en-US" dirty="0" smtClean="0"/>
            </a:br>
            <a:r>
              <a:rPr lang="en-US" dirty="0" smtClean="0"/>
              <a:t>(really)</a:t>
            </a:r>
          </a:p>
          <a:p>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chemeClr val="tx1"/>
                </a:solidFill>
                <a:effectLst/>
                <a:latin typeface="Arial Black" pitchFamily="34" charset="0"/>
              </a:rPr>
              <a:t>NOT</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229600" cy="6124754"/>
          </a:xfrm>
          <a:prstGeom prst="rect">
            <a:avLst/>
          </a:prstGeom>
          <a:noFill/>
        </p:spPr>
        <p:txBody>
          <a:bodyPr wrap="square" rtlCol="0">
            <a:spAutoFit/>
          </a:bodyPr>
          <a:lstStyle/>
          <a:p>
            <a:r>
              <a:rPr lang="en-US" dirty="0" smtClean="0"/>
              <a:t>The chief source of the “problem of discipline” in schools is that … </a:t>
            </a:r>
            <a:r>
              <a:rPr lang="en-US" dirty="0" smtClean="0">
                <a:solidFill>
                  <a:schemeClr val="bg1">
                    <a:lumMod val="60000"/>
                    <a:lumOff val="40000"/>
                  </a:schemeClr>
                </a:solidFill>
              </a:rPr>
              <a:t>a premium is put on physical quietude; on silence, on rigid uniformity of posture and movement; upon a machine-like simulation of the attitudes of intelligent interest</a:t>
            </a:r>
            <a:r>
              <a:rPr lang="en-US" dirty="0" smtClean="0"/>
              <a:t>. The teachers’ business is to hold the pupils up to these requirements and to punish the inevitable deviations which occur.</a:t>
            </a:r>
          </a:p>
          <a:p>
            <a:r>
              <a:rPr lang="en-US" sz="2800" dirty="0" smtClean="0"/>
              <a:t/>
            </a:r>
            <a:br>
              <a:rPr lang="en-US" sz="2800" dirty="0" smtClean="0"/>
            </a:br>
            <a:r>
              <a:rPr lang="en-US" sz="1200" dirty="0" smtClean="0"/>
              <a:t>John Dewey, </a:t>
            </a:r>
            <a:r>
              <a:rPr lang="en-US" sz="1200" i="1" dirty="0" smtClean="0"/>
              <a:t>Democracy and Education</a:t>
            </a:r>
            <a:r>
              <a:rPr lang="en-US" sz="1200" dirty="0" smtClean="0"/>
              <a:t> (1916)</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724644"/>
          </a:xfrm>
          <a:prstGeom prst="rect">
            <a:avLst/>
          </a:prstGeom>
          <a:noFill/>
        </p:spPr>
        <p:txBody>
          <a:bodyPr wrap="square" rtlCol="0">
            <a:spAutoFit/>
          </a:bodyPr>
          <a:lstStyle/>
          <a:p>
            <a:r>
              <a:rPr lang="en-US" sz="2800" i="1" dirty="0" smtClean="0"/>
              <a:t>Once you have learned how to ask questions – relevant and appropriate and substantial questions – you have learned how to learn and no one can keep you from learning whatever you want or need to know</a:t>
            </a:r>
            <a:r>
              <a:rPr lang="en-US" sz="2800" dirty="0" smtClean="0"/>
              <a:t> . . . [However,] what </a:t>
            </a:r>
            <a:r>
              <a:rPr lang="en-US" sz="2800" dirty="0" smtClean="0">
                <a:solidFill>
                  <a:schemeClr val="bg1">
                    <a:lumMod val="60000"/>
                    <a:lumOff val="40000"/>
                  </a:schemeClr>
                </a:solidFill>
              </a:rPr>
              <a:t>students are restricted to (solely and even vengefully) is the process of memorizing . . . somebody else’s answers to somebody else’s questions</a:t>
            </a:r>
            <a:r>
              <a:rPr lang="en-US" sz="2800" dirty="0" smtClean="0"/>
              <a:t>. . . . It is doubtful if you can think of many schools that include question-asking, or methods of inquiry, as part of their curriculum.</a:t>
            </a:r>
          </a:p>
          <a:p>
            <a:r>
              <a:rPr lang="en-US" sz="1800" dirty="0" smtClean="0"/>
              <a:t/>
            </a:r>
            <a:br>
              <a:rPr lang="en-US" sz="1800" dirty="0" smtClean="0"/>
            </a:br>
            <a:r>
              <a:rPr lang="en-US" sz="1200" dirty="0" smtClean="0"/>
              <a:t>Neil Postman &amp; Charles </a:t>
            </a:r>
            <a:r>
              <a:rPr lang="en-US" sz="1200" dirty="0" err="1" smtClean="0"/>
              <a:t>Weingartner</a:t>
            </a:r>
            <a:r>
              <a:rPr lang="en-US" sz="1200" dirty="0" smtClean="0"/>
              <a:t>, </a:t>
            </a:r>
            <a:r>
              <a:rPr lang="en-US" sz="1200" i="1" dirty="0" smtClean="0"/>
              <a:t>Teaching as a Subversive Activity</a:t>
            </a:r>
            <a:r>
              <a:rPr lang="en-US" sz="1200" dirty="0" smtClean="0"/>
              <a:t> (1969)</a:t>
            </a:r>
            <a:endParaRPr lang="en-US" sz="12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293757"/>
          </a:xfrm>
          <a:prstGeom prst="rect">
            <a:avLst/>
          </a:prstGeom>
          <a:noFill/>
        </p:spPr>
        <p:txBody>
          <a:bodyPr wrap="square" rtlCol="0">
            <a:spAutoFit/>
          </a:bodyPr>
          <a:lstStyle/>
          <a:p>
            <a:r>
              <a:rPr lang="en-US" sz="2800" dirty="0" smtClean="0"/>
              <a:t>The data from our observations in more than 1,000 classrooms support the popular image of a teacher standing or sitting in front of a class imparting knowledge to a group of students. </a:t>
            </a:r>
            <a:r>
              <a:rPr lang="en-US" sz="2800" dirty="0" smtClean="0">
                <a:solidFill>
                  <a:schemeClr val="bg1">
                    <a:lumMod val="60000"/>
                    <a:lumOff val="40000"/>
                  </a:schemeClr>
                </a:solidFill>
              </a:rPr>
              <a:t>Explaining and lecturing constituted the most frequent teaching activities </a:t>
            </a:r>
            <a:r>
              <a:rPr lang="en-US" sz="2800" dirty="0" smtClean="0"/>
              <a:t>… </a:t>
            </a:r>
          </a:p>
          <a:p>
            <a:endParaRPr lang="en-US" sz="2800" dirty="0" smtClean="0"/>
          </a:p>
          <a:p>
            <a:r>
              <a:rPr lang="en-US" sz="2800" dirty="0" smtClean="0">
                <a:solidFill>
                  <a:schemeClr val="bg1">
                    <a:lumMod val="60000"/>
                    <a:lumOff val="40000"/>
                  </a:schemeClr>
                </a:solidFill>
              </a:rPr>
              <a:t>Three categories of student activity marked by passivity - written work, listening, and preparing for assignments - dominate </a:t>
            </a:r>
            <a:r>
              <a:rPr lang="en-US" sz="2800" dirty="0" smtClean="0"/>
              <a:t>…</a:t>
            </a:r>
          </a:p>
          <a:p>
            <a:r>
              <a:rPr lang="en-US" sz="1800" dirty="0" smtClean="0"/>
              <a:t/>
            </a:r>
            <a:br>
              <a:rPr lang="en-US" sz="1800" dirty="0" smtClean="0"/>
            </a:br>
            <a:r>
              <a:rPr lang="en-US" sz="1200" dirty="0" smtClean="0"/>
              <a:t>John </a:t>
            </a:r>
            <a:r>
              <a:rPr lang="en-US" sz="1200" dirty="0" err="1" smtClean="0"/>
              <a:t>Goodlad</a:t>
            </a:r>
            <a:r>
              <a:rPr lang="en-US" sz="1200" dirty="0" smtClean="0"/>
              <a:t>, </a:t>
            </a:r>
            <a:r>
              <a:rPr lang="en-US" sz="1200" i="1" dirty="0" smtClean="0"/>
              <a:t>A Place Called School</a:t>
            </a:r>
            <a:r>
              <a:rPr lang="en-US" sz="1200" dirty="0" smtClean="0"/>
              <a:t> (1984)</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3877985"/>
          </a:xfrm>
          <a:prstGeom prst="rect">
            <a:avLst/>
          </a:prstGeom>
          <a:noFill/>
        </p:spPr>
        <p:txBody>
          <a:bodyPr wrap="square" rtlCol="0">
            <a:spAutoFit/>
          </a:bodyPr>
          <a:lstStyle/>
          <a:p>
            <a:r>
              <a:rPr lang="en-US" sz="3600" dirty="0" smtClean="0"/>
              <a:t>When you code classroom practice for level of cognitive demand . . . </a:t>
            </a:r>
            <a:r>
              <a:rPr lang="en-US" sz="3600" dirty="0" smtClean="0">
                <a:solidFill>
                  <a:schemeClr val="bg1">
                    <a:lumMod val="60000"/>
                    <a:lumOff val="40000"/>
                  </a:schemeClr>
                </a:solidFill>
              </a:rPr>
              <a:t>80% of the work is at the factual and procedural level</a:t>
            </a:r>
            <a:r>
              <a:rPr lang="en-US" sz="3600" dirty="0" smtClean="0"/>
              <a:t>. . . . [Teachers] will do low-level work and call it high-level work.</a:t>
            </a:r>
          </a:p>
          <a:p>
            <a:r>
              <a:rPr lang="en-US" sz="1800" dirty="0" smtClean="0"/>
              <a:t/>
            </a:r>
            <a:br>
              <a:rPr lang="en-US" sz="1800" dirty="0" smtClean="0"/>
            </a:br>
            <a:r>
              <a:rPr lang="en-US" sz="1200" dirty="0" smtClean="0"/>
              <a:t>Richard Elmore, excerpt from </a:t>
            </a:r>
            <a:r>
              <a:rPr lang="en-US" sz="1200" i="1" dirty="0" smtClean="0"/>
              <a:t>Education Leadership as the Practice of Improvement</a:t>
            </a:r>
            <a:r>
              <a:rPr lang="en-US" sz="1200" dirty="0" smtClean="0"/>
              <a:t> (2006) </a:t>
            </a:r>
            <a:endParaRPr lang="en-US" sz="1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431983"/>
          </a:xfrm>
          <a:prstGeom prst="rect">
            <a:avLst/>
          </a:prstGeom>
          <a:noFill/>
        </p:spPr>
        <p:txBody>
          <a:bodyPr wrap="square" rtlCol="0">
            <a:spAutoFit/>
          </a:bodyPr>
          <a:lstStyle/>
          <a:p>
            <a:r>
              <a:rPr lang="en-US" sz="3600" dirty="0" smtClean="0"/>
              <a:t>Classrooms in which there was evidence of higher-order thinking: </a:t>
            </a:r>
            <a:r>
              <a:rPr lang="en-US" sz="3600" dirty="0" smtClean="0">
                <a:solidFill>
                  <a:schemeClr val="bg1">
                    <a:lumMod val="60000"/>
                    <a:lumOff val="40000"/>
                  </a:schemeClr>
                </a:solidFill>
              </a:rPr>
              <a:t>3 percent</a:t>
            </a:r>
            <a:r>
              <a:rPr lang="en-US" sz="3600" dirty="0" smtClean="0"/>
              <a:t>. . . .</a:t>
            </a:r>
          </a:p>
          <a:p>
            <a:endParaRPr lang="en-US" sz="3600" dirty="0" smtClean="0"/>
          </a:p>
          <a:p>
            <a:r>
              <a:rPr lang="en-US" sz="3600" dirty="0" smtClean="0"/>
              <a:t>Classrooms in which fewer than one-half of students were paying attention: </a:t>
            </a:r>
            <a:r>
              <a:rPr lang="en-US" sz="3600" dirty="0" smtClean="0">
                <a:solidFill>
                  <a:schemeClr val="bg1">
                    <a:lumMod val="60000"/>
                    <a:lumOff val="40000"/>
                  </a:schemeClr>
                </a:solidFill>
              </a:rPr>
              <a:t>85 percent</a:t>
            </a:r>
            <a:r>
              <a:rPr lang="en-US" sz="3600" dirty="0" smtClean="0"/>
              <a:t>.</a:t>
            </a:r>
          </a:p>
          <a:p>
            <a:r>
              <a:rPr lang="en-US" sz="1800" dirty="0" smtClean="0"/>
              <a:t/>
            </a:r>
            <a:br>
              <a:rPr lang="en-US" sz="1800" dirty="0" smtClean="0"/>
            </a:br>
            <a:r>
              <a:rPr lang="en-US" sz="1200" dirty="0" smtClean="0"/>
              <a:t>Mike </a:t>
            </a:r>
            <a:r>
              <a:rPr lang="en-US" sz="1200" dirty="0" err="1" smtClean="0"/>
              <a:t>Schmoker</a:t>
            </a:r>
            <a:r>
              <a:rPr lang="en-US" sz="1200" dirty="0" smtClean="0"/>
              <a:t>, </a:t>
            </a:r>
            <a:r>
              <a:rPr lang="en-US" sz="1200" i="1" dirty="0" smtClean="0"/>
              <a:t>Results Now</a:t>
            </a:r>
            <a:r>
              <a:rPr lang="en-US" sz="1200" dirty="0" smtClean="0"/>
              <a:t> (2006) [citing a study of 1,500+ classroom observations]</a:t>
            </a:r>
            <a:endParaRPr lang="en-US" sz="1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062651"/>
          </a:xfrm>
          <a:prstGeom prst="rect">
            <a:avLst/>
          </a:prstGeom>
          <a:noFill/>
        </p:spPr>
        <p:txBody>
          <a:bodyPr wrap="square" rtlCol="0">
            <a:spAutoFit/>
          </a:bodyPr>
          <a:lstStyle/>
          <a:p>
            <a:r>
              <a:rPr lang="en-US" sz="3600" dirty="0" smtClean="0"/>
              <a:t>The average fifth grader received </a:t>
            </a:r>
            <a:r>
              <a:rPr lang="en-US" sz="3600" dirty="0" smtClean="0">
                <a:solidFill>
                  <a:schemeClr val="bg1">
                    <a:lumMod val="60000"/>
                    <a:lumOff val="40000"/>
                  </a:schemeClr>
                </a:solidFill>
              </a:rPr>
              <a:t>five times as much instruction in basic skills </a:t>
            </a:r>
            <a:r>
              <a:rPr lang="en-US" sz="3600" dirty="0" smtClean="0"/>
              <a:t>as instruction focused on problem solving or reasoning; this ratio was 10:1 in first and third grades.</a:t>
            </a:r>
          </a:p>
          <a:p>
            <a:r>
              <a:rPr lang="en-US" sz="1800" dirty="0" smtClean="0"/>
              <a:t/>
            </a:r>
            <a:br>
              <a:rPr lang="en-US" sz="1800" dirty="0" smtClean="0"/>
            </a:br>
            <a:r>
              <a:rPr lang="en-US" sz="1200" dirty="0" smtClean="0"/>
              <a:t>Robert C. </a:t>
            </a:r>
            <a:r>
              <a:rPr lang="en-US" sz="1200" dirty="0" err="1" smtClean="0"/>
              <a:t>Pianta</a:t>
            </a:r>
            <a:r>
              <a:rPr lang="en-US" sz="1200" dirty="0" smtClean="0"/>
              <a:t>, et al., </a:t>
            </a:r>
            <a:r>
              <a:rPr lang="en-US" sz="1200" i="1" dirty="0" smtClean="0"/>
              <a:t>Opportunities to Learn in America’s Elementary Classrooms</a:t>
            </a:r>
            <a:r>
              <a:rPr lang="en-US" sz="1200" dirty="0" smtClean="0"/>
              <a:t> (2007) </a:t>
            </a:r>
            <a:br>
              <a:rPr lang="en-US" sz="1200" dirty="0" smtClean="0"/>
            </a:br>
            <a:r>
              <a:rPr lang="en-US" sz="1200" dirty="0" smtClean="0"/>
              <a:t>[study of 2500+ classrooms in more than 1,000 elementary schools and 400 school districts]</a:t>
            </a:r>
            <a:endParaRPr lang="en-US" sz="12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8 - Pearson - Learning to Change-0001.wmv">
            <a:hlinkClick r:id="" action="ppaction://media"/>
          </p:cNvPr>
          <p:cNvPicPr>
            <a:picLocks noRot="1" noChangeAspect="1"/>
          </p:cNvPicPr>
          <p:nvPr>
            <a:videoFile r:link="rId1"/>
          </p:nvPr>
        </p:nvPicPr>
        <p:blipFill>
          <a:blip r:embed="rId4" cstate="print"/>
          <a:stretch>
            <a:fillRect/>
          </a:stretch>
        </p:blipFill>
        <p:spPr>
          <a:xfrm>
            <a:off x="2082800" y="1562100"/>
            <a:ext cx="4978400" cy="3733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7891</TotalTime>
  <Words>1736</Words>
  <Application>Microsoft Office PowerPoint</Application>
  <PresentationFormat>On-screen Show (4:3)</PresentationFormat>
  <Paragraphs>602</Paragraphs>
  <Slides>136</Slides>
  <Notes>136</Notes>
  <HiddenSlides>9</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136</vt:i4>
      </vt:variant>
    </vt:vector>
  </HeadingPairs>
  <TitlesOfParts>
    <vt:vector size="140" baseType="lpstr">
      <vt:lpstr>Globe</vt:lpstr>
      <vt:lpstr>Microsoft Office Excel 97-2003 Worksheet</vt:lpstr>
      <vt:lpstr>Worksheet</vt:lpstr>
      <vt:lpstr>Chart</vt:lpstr>
      <vt:lpstr>Can we try to get a laptop at each table?  Also, say hi to  your neighbors!</vt:lpstr>
      <vt:lpstr>dangerouslyirrelevant.org/ wasda</vt:lpstr>
      <vt:lpstr>Slide 3</vt:lpstr>
      <vt:lpstr>Slide 4</vt:lpstr>
      <vt:lpstr>Slide 5</vt:lpstr>
      <vt:lpstr>Everything  is moving  to the Web</vt:lpstr>
      <vt:lpstr>EVERYTHING is moving  to the Web</vt:lpstr>
      <vt:lpstr>Slide 8</vt:lpstr>
      <vt:lpstr>Slide 9</vt:lpstr>
      <vt:lpstr>Slide 10</vt:lpstr>
      <vt:lpstr>Big  shift 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New information landscape</vt:lpstr>
      <vt:lpstr>Slide 26</vt:lpstr>
      <vt:lpstr>Slide 27</vt:lpstr>
      <vt:lpstr>Slide 28</vt:lpstr>
      <vt:lpstr>Slide 29</vt:lpstr>
      <vt:lpstr>We are hyper-connected</vt:lpstr>
      <vt:lpstr>Slide 31</vt:lpstr>
      <vt:lpstr>Slide 32</vt:lpstr>
      <vt:lpstr>Slide 33</vt:lpstr>
      <vt:lpstr>Slide 34</vt:lpstr>
      <vt:lpstr>Slide 35</vt:lpstr>
      <vt:lpstr>Slide 36</vt:lpstr>
      <vt:lpstr>Slide 37</vt:lpstr>
      <vt:lpstr>Slide 38</vt:lpstr>
      <vt:lpstr>Slide 39</vt:lpstr>
      <vt:lpstr>Slide 40</vt:lpstr>
      <vt:lpstr>We all now  have a voice  (and can find  each other, share, connect, collaborate)</vt:lpstr>
      <vt:lpstr>Anytime/anywhere  content production, connection, collaboration…</vt:lpstr>
      <vt:lpstr>Slide 43</vt:lpstr>
      <vt:lpstr>Lightning  round</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Information-oriented</vt:lpstr>
      <vt:lpstr>Slide 60</vt:lpstr>
      <vt:lpstr>Slide 61</vt:lpstr>
      <vt:lpstr>Slide 62</vt:lpstr>
      <vt:lpstr>Big  shift 2</vt:lpstr>
      <vt:lpstr>Slide 64</vt:lpstr>
      <vt:lpstr>Slide 65</vt:lpstr>
      <vt:lpstr>Slide 66</vt:lpstr>
      <vt:lpstr>Slide 67</vt:lpstr>
      <vt:lpstr>MANUFACTURING IN IOWA</vt:lpstr>
      <vt:lpstr>Slide 69</vt:lpstr>
      <vt:lpstr>Slide 70</vt:lpstr>
      <vt:lpstr>Globalization of economy</vt:lpstr>
      <vt:lpstr>Slide 72</vt:lpstr>
      <vt:lpstr>Slide 73</vt:lpstr>
      <vt:lpstr>Slide 74</vt:lpstr>
      <vt:lpstr>2.5 billion</vt:lpstr>
      <vt:lpstr>Slide 76</vt:lpstr>
      <vt:lpstr>Hyperconnected  global economy  Offshoring  Replacement of jobs with software</vt:lpstr>
      <vt:lpstr>Characteristics of the job  NOT  Characteristics of the person</vt:lpstr>
      <vt:lpstr>Slide 79</vt:lpstr>
      <vt:lpstr>1 big problem</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Takeaways</vt:lpstr>
      <vt:lpstr> K-12 education is facing multiple disruptive innovations.</vt:lpstr>
      <vt:lpstr> The existing  educational model is not a given.</vt:lpstr>
      <vt:lpstr> This is sneaking up  on most school organizations.</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Thank you!</vt:lpstr>
      <vt:lpstr>Slide 135</vt:lpstr>
      <vt:lpstr>Slide 136</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579</cp:revision>
  <cp:lastPrinted>2006-11-29T12:57:57Z</cp:lastPrinted>
  <dcterms:created xsi:type="dcterms:W3CDTF">2006-11-10T16:41:19Z</dcterms:created>
  <dcterms:modified xsi:type="dcterms:W3CDTF">2010-09-16T11:40:46Z</dcterms:modified>
</cp:coreProperties>
</file>