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tags/tag8.xml" ContentType="application/vnd.openxmlformats-officedocument.presentationml.tags+xml"/>
  <Override PartName="/ppt/slides/slide36.xml" ContentType="application/vnd.openxmlformats-officedocument.presentationml.slide+xml"/>
  <Override PartName="/ppt/slides/slide83.xml" ContentType="application/vnd.openxmlformats-officedocument.presentationml.slide+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notesSlides/notesSlide85.xml" ContentType="application/vnd.openxmlformats-officedocument.presentationml.notesSlide+xml"/>
  <Override PartName="/ppt/notesSlides/notesSlide96.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74.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notesSlides/notesSlide63.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tags/tag16.xml" ContentType="application/vnd.openxmlformats-officedocument.presentationml.tags+xml"/>
  <Override PartName="/ppt/notesSlides/notesSlide30.xml" ContentType="application/vnd.openxmlformats-officedocument.presentationml.notesSlide+xml"/>
  <Override PartName="/ppt/slides/slide99.xml" ContentType="application/vnd.openxmlformats-officedocument.presentationml.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77.xml" ContentType="application/vnd.openxmlformats-officedocument.presentationml.slide+xml"/>
  <Override PartName="/ppt/slides/slide88.xml" ContentType="application/vnd.openxmlformats-officedocument.presentationml.slide+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diagrams/drawing3.xml" ContentType="application/vnd.ms-office.drawingml.diagramDrawing+xml"/>
  <Override PartName="/ppt/notesSlides/notesSlide68.xml" ContentType="application/vnd.openxmlformats-officedocument.presentationml.notesSlide+xml"/>
  <Override PartName="/ppt/notesSlides/notesSlide79.xml" ContentType="application/vnd.openxmlformats-officedocument.presentationml.notesSlide+xml"/>
  <Override PartName="/ppt/slides/slide55.xml" ContentType="application/vnd.openxmlformats-officedocument.presentationml.slide+xml"/>
  <Override PartName="/ppt/theme/theme2.xml" ContentType="application/vnd.openxmlformats-officedocument.theme+xml"/>
  <Override PartName="/ppt/tags/tag5.xml" ContentType="application/vnd.openxmlformats-officedocument.presentationml.tags+xml"/>
  <Override PartName="/ppt/notesSlides/notesSlide57.xml" ContentType="application/vnd.openxmlformats-officedocument.presentationml.notesSlide+xml"/>
  <Override PartName="/ppt/diagrams/quickStyle3.xml" ContentType="application/vnd.openxmlformats-officedocument.drawingml.diagramStyle+xml"/>
  <Override PartName="/ppt/notesSlides/notesSlide102.xml" ContentType="application/vnd.openxmlformats-officedocument.presentationml.notesSlide+xml"/>
  <Override PartName="/ppt/slides/slide33.xml" ContentType="application/vnd.openxmlformats-officedocument.presentationml.slide+xml"/>
  <Override PartName="/ppt/slides/slide44.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notesSlides/notesSlide46.xml" ContentType="application/vnd.openxmlformats-officedocument.presentationml.notesSlide+xml"/>
  <Override PartName="/ppt/notesSlides/notesSlide93.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71.xml" ContentType="application/vnd.openxmlformats-officedocument.presentationml.notesSlide+xml"/>
  <Override PartName="/ppt/notesSlides/notesSlide82.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60.xml" ContentType="application/vnd.openxmlformats-officedocument.presentationml.notesSlide+xml"/>
  <Override PartName="/ppt/slideLayouts/slideLayout10.xml" ContentType="application/vnd.openxmlformats-officedocument.presentationml.slideLayout+xml"/>
  <Override PartName="/ppt/slides/slide89.xml" ContentType="application/vnd.openxmlformats-officedocument.presentationml.slide+xml"/>
  <Override PartName="/ppt/diagrams/data3.xml" ContentType="application/vnd.openxmlformats-officedocument.drawingml.diagramData+xml"/>
  <Override PartName="/ppt/tags/tag13.xml" ContentType="application/vnd.openxmlformats-officedocument.presentationml.tags+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ags/tag20.xml" ContentType="application/vnd.openxmlformats-officedocument.presentationml.tag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tags/tag6.xml" ContentType="application/vnd.openxmlformats-officedocument.presentationml.tags+xml"/>
  <Override PartName="/ppt/diagrams/colors1.xml" ContentType="application/vnd.openxmlformats-officedocument.drawingml.diagramColors+xml"/>
  <Override PartName="/ppt/notesSlides/notesSlide69.xml" ContentType="application/vnd.openxmlformats-officedocument.presentationml.notesSlide+xml"/>
  <Override PartName="/ppt/notesSlides/notesSlide87.xml" ContentType="application/vnd.openxmlformats-officedocument.presentationml.notesSlide+xml"/>
  <Override PartName="/ppt/notesSlides/notesSlide98.xml" ContentType="application/vnd.openxmlformats-officedocument.presentationml.notesSl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notesSlides/notesSlide58.xml" ContentType="application/vnd.openxmlformats-officedocument.presentationml.notesSlide+xml"/>
  <Override PartName="/ppt/notesSlides/notesSlide76.xml" ContentType="application/vnd.openxmlformats-officedocument.presentationml.notesSlide+xml"/>
  <Override PartName="/ppt/notesSlides/notesSlide94.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Override PartName="/ppt/slideLayouts/slideLayout15.xml" ContentType="application/vnd.openxmlformats-officedocument.presentationml.slideLayout+xml"/>
  <Override PartName="/ppt/tags/tag2.xml" ContentType="application/vnd.openxmlformats-officedocument.presentationml.tags+xml"/>
  <Override PartName="/ppt/notesSlides/notesSlide18.xml" ContentType="application/vnd.openxmlformats-officedocument.presentationml.notesSlide+xml"/>
  <Override PartName="/ppt/notesSlides/notesSlide36.xml" ContentType="application/vnd.openxmlformats-officedocument.presentationml.notesSlide+xml"/>
  <Default Extension="xls" ContentType="application/vnd.ms-excel"/>
  <Override PartName="/ppt/notesSlides/notesSlide65.xml" ContentType="application/vnd.openxmlformats-officedocument.presentationml.notesSlide+xml"/>
  <Override PartName="/ppt/notesSlides/notesSlide83.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notesSlides/notesSlide72.xml" ContentType="application/vnd.openxmlformats-officedocument.presentationml.notesSlide+xml"/>
  <Override PartName="/ppt/notesSlides/notesSlide90.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61.xml" ContentType="application/vnd.openxmlformats-officedocument.presentationml.notesSlide+xml"/>
  <Override PartName="/ppt/tags/tag18.xml" ContentType="application/vnd.openxmlformats-officedocument.presentationml.tags+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diagrams/layout3.xml" ContentType="application/vnd.openxmlformats-officedocument.drawingml.diagramLayout+xml"/>
  <Override PartName="/ppt/tags/tag14.xml" ContentType="application/vnd.openxmlformats-officedocument.presentationml.tags+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99.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tags/tag7.xml" ContentType="application/vnd.openxmlformats-officedocument.presentationml.tags+xml"/>
  <Override PartName="/ppt/notesSlides/notesSlide59.xml" ContentType="application/vnd.openxmlformats-officedocument.presentationml.notesSlide+xml"/>
  <Override PartName="/ppt/diagrams/colors2.xml" ContentType="application/vnd.openxmlformats-officedocument.drawingml.diagramColors+xml"/>
  <Override PartName="/ppt/notesSlides/notesSlide88.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diagrams/drawing1.xml" ContentType="application/vnd.ms-office.drawingml.diagramDrawing+xml"/>
  <Override PartName="/ppt/notesSlides/notesSlide66.xml" ContentType="application/vnd.openxmlformats-officedocument.presentationml.notesSlide+xml"/>
  <Override PartName="/ppt/notesSlides/notesSlide77.xml" ContentType="application/vnd.openxmlformats-officedocument.presentationml.notesSlide+xml"/>
  <Override PartName="/ppt/notesSlides/notesSlide95.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Override PartName="/ppt/slideLayouts/slideLayout16.xml" ContentType="application/vnd.openxmlformats-officedocument.presentationml.slideLayout+xml"/>
  <Default Extension="jpeg" ContentType="image/jpeg"/>
  <Override PartName="/ppt/tags/tag3.xml" ContentType="application/vnd.openxmlformats-officedocument.presentationml.tags+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diagrams/quickStyle1.xml" ContentType="application/vnd.openxmlformats-officedocument.drawingml.diagramStyle+xml"/>
  <Override PartName="/ppt/notesSlides/notesSlide84.xml" ContentType="application/vnd.openxmlformats-officedocument.presentationml.notesSlide+xml"/>
  <Override PartName="/ppt/notesSlides/notesSlide100.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notesSlides/notesSlide62.xml" ContentType="application/vnd.openxmlformats-officedocument.presentationml.notesSlide+xml"/>
  <Override PartName="/ppt/notesSlides/notesSlide73.xml" ContentType="application/vnd.openxmlformats-officedocument.presentationml.notesSlide+xml"/>
  <Override PartName="/ppt/notesSlides/notesSlide91.xml" ContentType="application/vnd.openxmlformats-officedocument.presentationml.notesSlide+xml"/>
  <Override PartName="/ppt/tags/tag19.xml" ContentType="application/vnd.openxmlformats-officedocument.presentationml.tags+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80.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tags/tag15.xml" ContentType="application/vnd.openxmlformats-officedocument.presentationml.tags+xml"/>
  <Override PartName="/ppt/slides/slide98.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diagrams/data1.xml" ContentType="application/vnd.openxmlformats-officedocument.drawingml.diagramData+xml"/>
  <Override PartName="/ppt/diagrams/colors3.xml" ContentType="application/vnd.openxmlformats-officedocument.drawingml.diagramColors+xml"/>
  <Override PartName="/ppt/tags/tag11.xml" ContentType="application/vnd.openxmlformats-officedocument.presentationml.tags+xml"/>
  <Override PartName="/ppt/notesSlides/notesSlide89.xml" ContentType="application/vnd.openxmlformats-officedocument.presentationml.notesSlide+xml"/>
  <Override PartName="/ppt/slides/slide29.xml" ContentType="application/vnd.openxmlformats-officedocument.presentationml.slide+xml"/>
  <Override PartName="/ppt/slides/slide76.xml" ContentType="application/vnd.openxmlformats-officedocument.presentationml.slide+xml"/>
  <Override PartName="/ppt/diagrams/drawing2.xml" ContentType="application/vnd.ms-office.drawingml.diagramDrawing+xml"/>
  <Override PartName="/ppt/notesSlides/notesSlide78.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tags/tag4.xml" ContentType="application/vnd.openxmlformats-officedocument.presentationml.tags+xml"/>
  <Override PartName="/ppt/diagrams/quickStyle2.xml" ContentType="application/vnd.openxmlformats-officedocument.drawingml.diagramStyle+xml"/>
  <Override PartName="/ppt/notesSlides/notesSlide67.xml" ContentType="application/vnd.openxmlformats-officedocument.presentationml.notesSlide+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notesSlides/notesSlide92.xml" ContentType="application/vnd.openxmlformats-officedocument.presentationml.notesSlide+xml"/>
  <Override PartName="/ppt/notesSlides/notesSlide101.xml" ContentType="application/vnd.openxmlformats-officedocument.presentationml.notesSlide+xml"/>
  <Override PartName="/ppt/slides/slide32.xml" ContentType="application/vnd.openxmlformats-officedocument.presentationml.slide+xml"/>
  <Override PartName="/ppt/notesSlides/notesSlide34.xml" ContentType="application/vnd.openxmlformats-officedocument.presentationml.notesSlide+xml"/>
  <Override PartName="/ppt/notesSlides/notesSlide81.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notesSlides/notesSlide70.xml" ContentType="application/vnd.openxmlformats-officedocument.presentationml.notesSlide+xml"/>
  <Override PartName="/ppt/notesSlides/notesSlide12.xml" ContentType="application/vnd.openxmlformats-officedocument.presentationml.notesSlide+xml"/>
  <Override PartName="/ppt/tags/tag12.xml" ContentType="application/vnd.openxmlformats-officedocument.presentationml.tags+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ags/tag9.xml" ContentType="application/vnd.openxmlformats-officedocument.presentationml.tags+xml"/>
  <Override PartName="/ppt/slides/slide48.xml" ContentType="application/vnd.openxmlformats-officedocument.presentationml.slide+xml"/>
  <Override PartName="/ppt/slides/slide95.xml" ContentType="application/vnd.openxmlformats-officedocument.presentationml.slide+xml"/>
  <Override PartName="/ppt/notesSlides/notesSlide3.xml" ContentType="application/vnd.openxmlformats-officedocument.presentationml.notesSlide+xml"/>
  <Override PartName="/ppt/notesSlides/notesSlide97.xml" ContentType="application/vnd.openxmlformats-officedocument.presentationml.notesSlide+xml"/>
  <Override PartName="/ppt/slides/slide26.xml" ContentType="application/vnd.openxmlformats-officedocument.presentationml.slide+xml"/>
  <Override PartName="/ppt/slides/slide37.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notesSlides/notesSlide39.xml" ContentType="application/vnd.openxmlformats-officedocument.presentationml.notesSlide+xml"/>
  <Override PartName="/ppt/notesSlides/notesSlide86.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64.xml" ContentType="application/vnd.openxmlformats-officedocument.presentationml.notesSlide+xml"/>
  <Override PartName="/ppt/notesSlides/notesSlide75.xml" ContentType="application/vnd.openxmlformats-officedocument.presentationml.notesSlide+xml"/>
  <Override PartName="/ppt/slides/slide51.xml" ContentType="application/vnd.openxmlformats-officedocument.presentationml.slide+xml"/>
  <Override PartName="/ppt/tags/tag1.xml" ContentType="application/vnd.openxmlformats-officedocument.presentationml.tags+xml"/>
  <Override PartName="/ppt/slideLayouts/slideLayout14.xml" ContentType="application/vnd.openxmlformats-officedocument.presentationml.slideLayout+xml"/>
  <Override PartName="/ppt/notesSlides/notesSlide53.xml" ContentType="application/vnd.openxmlformats-officedocument.presentationml.notesSlide+xml"/>
  <Override PartName="/ppt/slides/slide40.xml" ContentType="application/vnd.openxmlformats-officedocument.presentationml.slide+xml"/>
  <Override PartName="/ppt/notesSlides/notesSlide42.xml" ContentType="application/vnd.openxmlformats-officedocument.presentationml.notesSlide+xml"/>
  <Override PartName="/ppt/tags/tag17.xml" ContentType="application/vnd.openxmlformats-officedocument.presentationml.tags+xml"/>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diagrams/layout2.xml" ContentType="application/vnd.openxmlformats-officedocument.drawingml.diagram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Lst>
  <p:notesMasterIdLst>
    <p:notesMasterId r:id="rId104"/>
  </p:notesMasterIdLst>
  <p:handoutMasterIdLst>
    <p:handoutMasterId r:id="rId105"/>
  </p:handoutMasterIdLst>
  <p:sldIdLst>
    <p:sldId id="1439" r:id="rId2"/>
    <p:sldId id="1409" r:id="rId3"/>
    <p:sldId id="1369" r:id="rId4"/>
    <p:sldId id="1371" r:id="rId5"/>
    <p:sldId id="1067" r:id="rId6"/>
    <p:sldId id="1391" r:id="rId7"/>
    <p:sldId id="1410" r:id="rId8"/>
    <p:sldId id="1411" r:id="rId9"/>
    <p:sldId id="1412" r:id="rId10"/>
    <p:sldId id="1413" r:id="rId11"/>
    <p:sldId id="1414" r:id="rId12"/>
    <p:sldId id="1415" r:id="rId13"/>
    <p:sldId id="1416" r:id="rId14"/>
    <p:sldId id="1417" r:id="rId15"/>
    <p:sldId id="1418" r:id="rId16"/>
    <p:sldId id="1419" r:id="rId17"/>
    <p:sldId id="1420" r:id="rId18"/>
    <p:sldId id="1421" r:id="rId19"/>
    <p:sldId id="1422" r:id="rId20"/>
    <p:sldId id="1423" r:id="rId21"/>
    <p:sldId id="1424" r:id="rId22"/>
    <p:sldId id="1425" r:id="rId23"/>
    <p:sldId id="1426" r:id="rId24"/>
    <p:sldId id="1427" r:id="rId25"/>
    <p:sldId id="1428" r:id="rId26"/>
    <p:sldId id="1429" r:id="rId27"/>
    <p:sldId id="1430" r:id="rId28"/>
    <p:sldId id="1082" r:id="rId29"/>
    <p:sldId id="1083" r:id="rId30"/>
    <p:sldId id="1084" r:id="rId31"/>
    <p:sldId id="1388" r:id="rId32"/>
    <p:sldId id="1389" r:id="rId33"/>
    <p:sldId id="1390" r:id="rId34"/>
    <p:sldId id="1095" r:id="rId35"/>
    <p:sldId id="1433" r:id="rId36"/>
    <p:sldId id="1436" r:id="rId37"/>
    <p:sldId id="1218" r:id="rId38"/>
    <p:sldId id="1098" r:id="rId39"/>
    <p:sldId id="1350" r:id="rId40"/>
    <p:sldId id="1101" r:id="rId41"/>
    <p:sldId id="1100" r:id="rId42"/>
    <p:sldId id="1099" r:id="rId43"/>
    <p:sldId id="1102" r:id="rId44"/>
    <p:sldId id="1103" r:id="rId45"/>
    <p:sldId id="1351" r:id="rId46"/>
    <p:sldId id="1142" r:id="rId47"/>
    <p:sldId id="1104" r:id="rId48"/>
    <p:sldId id="1107" r:id="rId49"/>
    <p:sldId id="1352" r:id="rId50"/>
    <p:sldId id="1353" r:id="rId51"/>
    <p:sldId id="1108" r:id="rId52"/>
    <p:sldId id="1109" r:id="rId53"/>
    <p:sldId id="1181" r:id="rId54"/>
    <p:sldId id="1111" r:id="rId55"/>
    <p:sldId id="1392" r:id="rId56"/>
    <p:sldId id="1372" r:id="rId57"/>
    <p:sldId id="1113" r:id="rId58"/>
    <p:sldId id="1373" r:id="rId59"/>
    <p:sldId id="1400" r:id="rId60"/>
    <p:sldId id="1440" r:id="rId61"/>
    <p:sldId id="1431" r:id="rId62"/>
    <p:sldId id="1432" r:id="rId63"/>
    <p:sldId id="1375" r:id="rId64"/>
    <p:sldId id="1376" r:id="rId65"/>
    <p:sldId id="1377" r:id="rId66"/>
    <p:sldId id="1119" r:id="rId67"/>
    <p:sldId id="1219" r:id="rId68"/>
    <p:sldId id="1220" r:id="rId69"/>
    <p:sldId id="1221" r:id="rId70"/>
    <p:sldId id="1378" r:id="rId71"/>
    <p:sldId id="1379" r:id="rId72"/>
    <p:sldId id="1380" r:id="rId73"/>
    <p:sldId id="1437" r:id="rId74"/>
    <p:sldId id="1120" r:id="rId75"/>
    <p:sldId id="1122" r:id="rId76"/>
    <p:sldId id="1136" r:id="rId77"/>
    <p:sldId id="1123" r:id="rId78"/>
    <p:sldId id="1124" r:id="rId79"/>
    <p:sldId id="1125" r:id="rId80"/>
    <p:sldId id="1126" r:id="rId81"/>
    <p:sldId id="1127" r:id="rId82"/>
    <p:sldId id="1128" r:id="rId83"/>
    <p:sldId id="1222" r:id="rId84"/>
    <p:sldId id="1129" r:id="rId85"/>
    <p:sldId id="1143" r:id="rId86"/>
    <p:sldId id="1049" r:id="rId87"/>
    <p:sldId id="1147" r:id="rId88"/>
    <p:sldId id="1228" r:id="rId89"/>
    <p:sldId id="1407" r:id="rId90"/>
    <p:sldId id="1408" r:id="rId91"/>
    <p:sldId id="1404" r:id="rId92"/>
    <p:sldId id="1405" r:id="rId93"/>
    <p:sldId id="1406" r:id="rId94"/>
    <p:sldId id="1434" r:id="rId95"/>
    <p:sldId id="1227" r:id="rId96"/>
    <p:sldId id="1226" r:id="rId97"/>
    <p:sldId id="1151" r:id="rId98"/>
    <p:sldId id="961" r:id="rId99"/>
    <p:sldId id="1144" r:id="rId100"/>
    <p:sldId id="1145" r:id="rId101"/>
    <p:sldId id="1435" r:id="rId102"/>
    <p:sldId id="1438" r:id="rId103"/>
  </p:sldIdLst>
  <p:sldSz cx="9144000" cy="6858000" type="screen4x3"/>
  <p:notesSz cx="6858000" cy="9313863"/>
  <p:custDataLst>
    <p:tags r:id="rId106"/>
  </p:custDataLst>
  <p:defaultTextStyle>
    <a:defPPr>
      <a:defRPr lang="en-US"/>
    </a:defPPr>
    <a:lvl1pPr algn="l" rtl="0" fontAlgn="base">
      <a:spcBef>
        <a:spcPct val="0"/>
      </a:spcBef>
      <a:spcAft>
        <a:spcPct val="0"/>
      </a:spcAft>
      <a:defRPr sz="3200" kern="1200">
        <a:solidFill>
          <a:schemeClr val="tx1"/>
        </a:solidFill>
        <a:latin typeface="Verdana" pitchFamily="34" charset="0"/>
        <a:ea typeface="+mn-ea"/>
        <a:cs typeface="Arial" charset="0"/>
      </a:defRPr>
    </a:lvl1pPr>
    <a:lvl2pPr marL="457200" algn="l" rtl="0" fontAlgn="base">
      <a:spcBef>
        <a:spcPct val="0"/>
      </a:spcBef>
      <a:spcAft>
        <a:spcPct val="0"/>
      </a:spcAft>
      <a:defRPr sz="3200" kern="1200">
        <a:solidFill>
          <a:schemeClr val="tx1"/>
        </a:solidFill>
        <a:latin typeface="Verdana" pitchFamily="34" charset="0"/>
        <a:ea typeface="+mn-ea"/>
        <a:cs typeface="Arial" charset="0"/>
      </a:defRPr>
    </a:lvl2pPr>
    <a:lvl3pPr marL="914400" algn="l" rtl="0" fontAlgn="base">
      <a:spcBef>
        <a:spcPct val="0"/>
      </a:spcBef>
      <a:spcAft>
        <a:spcPct val="0"/>
      </a:spcAft>
      <a:defRPr sz="3200" kern="1200">
        <a:solidFill>
          <a:schemeClr val="tx1"/>
        </a:solidFill>
        <a:latin typeface="Verdana" pitchFamily="34" charset="0"/>
        <a:ea typeface="+mn-ea"/>
        <a:cs typeface="Arial" charset="0"/>
      </a:defRPr>
    </a:lvl3pPr>
    <a:lvl4pPr marL="1371600" algn="l" rtl="0" fontAlgn="base">
      <a:spcBef>
        <a:spcPct val="0"/>
      </a:spcBef>
      <a:spcAft>
        <a:spcPct val="0"/>
      </a:spcAft>
      <a:defRPr sz="3200" kern="1200">
        <a:solidFill>
          <a:schemeClr val="tx1"/>
        </a:solidFill>
        <a:latin typeface="Verdana" pitchFamily="34" charset="0"/>
        <a:ea typeface="+mn-ea"/>
        <a:cs typeface="Arial" charset="0"/>
      </a:defRPr>
    </a:lvl4pPr>
    <a:lvl5pPr marL="1828800" algn="l" rtl="0" fontAlgn="base">
      <a:spcBef>
        <a:spcPct val="0"/>
      </a:spcBef>
      <a:spcAft>
        <a:spcPct val="0"/>
      </a:spcAft>
      <a:defRPr sz="3200" kern="1200">
        <a:solidFill>
          <a:schemeClr val="tx1"/>
        </a:solidFill>
        <a:latin typeface="Verdana" pitchFamily="34" charset="0"/>
        <a:ea typeface="+mn-ea"/>
        <a:cs typeface="Arial" charset="0"/>
      </a:defRPr>
    </a:lvl5pPr>
    <a:lvl6pPr marL="2286000" algn="l" defTabSz="914400" rtl="0" eaLnBrk="1" latinLnBrk="0" hangingPunct="1">
      <a:defRPr sz="3200" kern="1200">
        <a:solidFill>
          <a:schemeClr val="tx1"/>
        </a:solidFill>
        <a:latin typeface="Verdana" pitchFamily="34" charset="0"/>
        <a:ea typeface="+mn-ea"/>
        <a:cs typeface="Arial" charset="0"/>
      </a:defRPr>
    </a:lvl6pPr>
    <a:lvl7pPr marL="2743200" algn="l" defTabSz="914400" rtl="0" eaLnBrk="1" latinLnBrk="0" hangingPunct="1">
      <a:defRPr sz="3200" kern="1200">
        <a:solidFill>
          <a:schemeClr val="tx1"/>
        </a:solidFill>
        <a:latin typeface="Verdana" pitchFamily="34" charset="0"/>
        <a:ea typeface="+mn-ea"/>
        <a:cs typeface="Arial" charset="0"/>
      </a:defRPr>
    </a:lvl7pPr>
    <a:lvl8pPr marL="3200400" algn="l" defTabSz="914400" rtl="0" eaLnBrk="1" latinLnBrk="0" hangingPunct="1">
      <a:defRPr sz="3200" kern="1200">
        <a:solidFill>
          <a:schemeClr val="tx1"/>
        </a:solidFill>
        <a:latin typeface="Verdana" pitchFamily="34" charset="0"/>
        <a:ea typeface="+mn-ea"/>
        <a:cs typeface="Arial" charset="0"/>
      </a:defRPr>
    </a:lvl8pPr>
    <a:lvl9pPr marL="3657600" algn="l" defTabSz="914400" rtl="0" eaLnBrk="1" latinLnBrk="0" hangingPunct="1">
      <a:defRPr sz="3200" kern="1200">
        <a:solidFill>
          <a:schemeClr val="tx1"/>
        </a:solidFill>
        <a:latin typeface="Verdana" pitchFamily="34"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C0C0C0"/>
    <a:srgbClr val="FF9933"/>
    <a:srgbClr val="0C0C0C"/>
    <a:srgbClr val="434343"/>
    <a:srgbClr val="009900"/>
    <a:srgbClr val="953735"/>
    <a:srgbClr val="FF00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334" autoAdjust="0"/>
    <p:restoredTop sz="91319" autoAdjust="0"/>
  </p:normalViewPr>
  <p:slideViewPr>
    <p:cSldViewPr>
      <p:cViewPr>
        <p:scale>
          <a:sx n="60" d="100"/>
          <a:sy n="60" d="100"/>
        </p:scale>
        <p:origin x="-558"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 d="100"/>
        <a:sy n="20"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presProps" Target="presProps.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ags" Target="tags/tag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theme" Target="theme/theme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_rels/data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image" Target="../media/image53.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35CCE4A-6162-43A7-A637-C2321C3C6A13}" type="doc">
      <dgm:prSet loTypeId="urn:microsoft.com/office/officeart/2005/8/layout/arrow6" loCatId="relationship" qsTypeId="urn:microsoft.com/office/officeart/2005/8/quickstyle/simple1" qsCatId="simple" csTypeId="urn:microsoft.com/office/officeart/2005/8/colors/accent1_2" csCatId="accent1" phldr="1"/>
      <dgm:spPr/>
      <dgm:t>
        <a:bodyPr/>
        <a:lstStyle/>
        <a:p>
          <a:endParaRPr lang="en-US"/>
        </a:p>
      </dgm:t>
    </dgm:pt>
    <dgm:pt modelId="{A43EDF42-0DBB-4A24-8014-E5D253255F65}">
      <dgm:prSet phldrT="[Text]"/>
      <dgm:spPr/>
      <dgm:t>
        <a:bodyPr/>
        <a:lstStyle/>
        <a:p>
          <a:r>
            <a:rPr lang="en-US" dirty="0" smtClean="0"/>
            <a:t>location</a:t>
          </a:r>
          <a:br>
            <a:rPr lang="en-US" dirty="0" smtClean="0"/>
          </a:br>
          <a:r>
            <a:rPr lang="en-US" dirty="0" smtClean="0"/>
            <a:t>dependent?</a:t>
          </a:r>
          <a:endParaRPr lang="en-US" dirty="0"/>
        </a:p>
      </dgm:t>
    </dgm:pt>
    <dgm:pt modelId="{99A41A65-5403-4CB3-B8EA-881F6BC0795C}" type="parTrans" cxnId="{A02D6A9F-0BED-421E-99E3-C0EEC76159C4}">
      <dgm:prSet/>
      <dgm:spPr/>
      <dgm:t>
        <a:bodyPr/>
        <a:lstStyle/>
        <a:p>
          <a:endParaRPr lang="en-US"/>
        </a:p>
      </dgm:t>
    </dgm:pt>
    <dgm:pt modelId="{716126A9-7580-4C92-92D6-F4419BB88429}" type="sibTrans" cxnId="{A02D6A9F-0BED-421E-99E3-C0EEC76159C4}">
      <dgm:prSet/>
      <dgm:spPr/>
      <dgm:t>
        <a:bodyPr/>
        <a:lstStyle/>
        <a:p>
          <a:endParaRPr lang="en-US"/>
        </a:p>
      </dgm:t>
    </dgm:pt>
    <dgm:pt modelId="{EC2A5631-FD14-45BF-B171-1FDCCA172AB6}">
      <dgm:prSet phldrT="[Text]"/>
      <dgm:spPr/>
      <dgm:t>
        <a:bodyPr/>
        <a:lstStyle/>
        <a:p>
          <a:r>
            <a:rPr lang="en-US" dirty="0" smtClean="0"/>
            <a:t>location</a:t>
          </a:r>
          <a:br>
            <a:rPr lang="en-US" dirty="0" smtClean="0"/>
          </a:br>
          <a:r>
            <a:rPr lang="en-US" dirty="0" smtClean="0"/>
            <a:t>independent?</a:t>
          </a:r>
          <a:endParaRPr lang="en-US" dirty="0"/>
        </a:p>
      </dgm:t>
    </dgm:pt>
    <dgm:pt modelId="{331D9314-1BCF-4F93-A1F8-46D3D29FE4F9}" type="parTrans" cxnId="{7E9C21E1-DA7F-4CDC-BA73-CEE47E2F1197}">
      <dgm:prSet/>
      <dgm:spPr/>
      <dgm:t>
        <a:bodyPr/>
        <a:lstStyle/>
        <a:p>
          <a:endParaRPr lang="en-US"/>
        </a:p>
      </dgm:t>
    </dgm:pt>
    <dgm:pt modelId="{F4AA44C9-D2C5-40C8-8B0B-F9E1936BD959}" type="sibTrans" cxnId="{7E9C21E1-DA7F-4CDC-BA73-CEE47E2F1197}">
      <dgm:prSet/>
      <dgm:spPr/>
      <dgm:t>
        <a:bodyPr/>
        <a:lstStyle/>
        <a:p>
          <a:endParaRPr lang="en-US"/>
        </a:p>
      </dgm:t>
    </dgm:pt>
    <dgm:pt modelId="{BDCD97EE-98FE-465C-92E5-EE867B4EC1F6}" type="pres">
      <dgm:prSet presAssocID="{335CCE4A-6162-43A7-A637-C2321C3C6A13}" presName="compositeShape" presStyleCnt="0">
        <dgm:presLayoutVars>
          <dgm:chMax val="2"/>
          <dgm:dir/>
          <dgm:resizeHandles val="exact"/>
        </dgm:presLayoutVars>
      </dgm:prSet>
      <dgm:spPr/>
      <dgm:t>
        <a:bodyPr/>
        <a:lstStyle/>
        <a:p>
          <a:endParaRPr lang="en-US"/>
        </a:p>
      </dgm:t>
    </dgm:pt>
    <dgm:pt modelId="{04C970B5-DAC3-438F-92C6-417012FF645D}" type="pres">
      <dgm:prSet presAssocID="{335CCE4A-6162-43A7-A637-C2321C3C6A13}" presName="ribbon" presStyleLbl="node1" presStyleIdx="0" presStyleCnt="1"/>
      <dgm:spPr>
        <a:solidFill>
          <a:srgbClr val="FF9933"/>
        </a:solidFill>
      </dgm:spPr>
    </dgm:pt>
    <dgm:pt modelId="{4FDC415E-CF43-427B-911A-CCF2BF4E6B27}" type="pres">
      <dgm:prSet presAssocID="{335CCE4A-6162-43A7-A637-C2321C3C6A13}" presName="leftArrowText" presStyleLbl="node1" presStyleIdx="0" presStyleCnt="1">
        <dgm:presLayoutVars>
          <dgm:chMax val="0"/>
          <dgm:bulletEnabled val="1"/>
        </dgm:presLayoutVars>
      </dgm:prSet>
      <dgm:spPr/>
      <dgm:t>
        <a:bodyPr/>
        <a:lstStyle/>
        <a:p>
          <a:endParaRPr lang="en-US"/>
        </a:p>
      </dgm:t>
    </dgm:pt>
    <dgm:pt modelId="{8436DF25-C7F4-473A-B3C9-B5E09B21E0BE}" type="pres">
      <dgm:prSet presAssocID="{335CCE4A-6162-43A7-A637-C2321C3C6A13}" presName="rightArrowText" presStyleLbl="node1" presStyleIdx="0" presStyleCnt="1">
        <dgm:presLayoutVars>
          <dgm:chMax val="0"/>
          <dgm:bulletEnabled val="1"/>
        </dgm:presLayoutVars>
      </dgm:prSet>
      <dgm:spPr/>
      <dgm:t>
        <a:bodyPr/>
        <a:lstStyle/>
        <a:p>
          <a:endParaRPr lang="en-US"/>
        </a:p>
      </dgm:t>
    </dgm:pt>
  </dgm:ptLst>
  <dgm:cxnLst>
    <dgm:cxn modelId="{A02D6A9F-0BED-421E-99E3-C0EEC76159C4}" srcId="{335CCE4A-6162-43A7-A637-C2321C3C6A13}" destId="{A43EDF42-0DBB-4A24-8014-E5D253255F65}" srcOrd="0" destOrd="0" parTransId="{99A41A65-5403-4CB3-B8EA-881F6BC0795C}" sibTransId="{716126A9-7580-4C92-92D6-F4419BB88429}"/>
    <dgm:cxn modelId="{E95CA0A1-E098-42E6-87F9-819C0D26F6E6}" type="presOf" srcId="{EC2A5631-FD14-45BF-B171-1FDCCA172AB6}" destId="{8436DF25-C7F4-473A-B3C9-B5E09B21E0BE}" srcOrd="0" destOrd="0" presId="urn:microsoft.com/office/officeart/2005/8/layout/arrow6"/>
    <dgm:cxn modelId="{638006D9-0EC7-4681-9B37-1B88EF5CDB71}" type="presOf" srcId="{A43EDF42-0DBB-4A24-8014-E5D253255F65}" destId="{4FDC415E-CF43-427B-911A-CCF2BF4E6B27}" srcOrd="0" destOrd="0" presId="urn:microsoft.com/office/officeart/2005/8/layout/arrow6"/>
    <dgm:cxn modelId="{7E9C21E1-DA7F-4CDC-BA73-CEE47E2F1197}" srcId="{335CCE4A-6162-43A7-A637-C2321C3C6A13}" destId="{EC2A5631-FD14-45BF-B171-1FDCCA172AB6}" srcOrd="1" destOrd="0" parTransId="{331D9314-1BCF-4F93-A1F8-46D3D29FE4F9}" sibTransId="{F4AA44C9-D2C5-40C8-8B0B-F9E1936BD959}"/>
    <dgm:cxn modelId="{511DD498-899C-4E36-A46C-94676083AC50}" type="presOf" srcId="{335CCE4A-6162-43A7-A637-C2321C3C6A13}" destId="{BDCD97EE-98FE-465C-92E5-EE867B4EC1F6}" srcOrd="0" destOrd="0" presId="urn:microsoft.com/office/officeart/2005/8/layout/arrow6"/>
    <dgm:cxn modelId="{7CD79D05-5291-4165-BC91-48089A067530}" type="presParOf" srcId="{BDCD97EE-98FE-465C-92E5-EE867B4EC1F6}" destId="{04C970B5-DAC3-438F-92C6-417012FF645D}" srcOrd="0" destOrd="0" presId="urn:microsoft.com/office/officeart/2005/8/layout/arrow6"/>
    <dgm:cxn modelId="{DD8686B6-1F08-41C8-9F41-E241BF52E5FD}" type="presParOf" srcId="{BDCD97EE-98FE-465C-92E5-EE867B4EC1F6}" destId="{4FDC415E-CF43-427B-911A-CCF2BF4E6B27}" srcOrd="1" destOrd="0" presId="urn:microsoft.com/office/officeart/2005/8/layout/arrow6"/>
    <dgm:cxn modelId="{034EF93B-60E6-4E6D-B358-95FE3CF1C12B}" type="presParOf" srcId="{BDCD97EE-98FE-465C-92E5-EE867B4EC1F6}" destId="{8436DF25-C7F4-473A-B3C9-B5E09B21E0BE}" srcOrd="2" destOrd="0" presId="urn:microsoft.com/office/officeart/2005/8/layout/arrow6"/>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dgm:t>
        <a:bodyPr/>
        <a:lstStyle/>
        <a:p>
          <a:r>
            <a:rPr lang="en-US" sz="2800" dirty="0" smtClean="0">
              <a:solidFill>
                <a:schemeClr val="bg2"/>
              </a:solidFill>
            </a:rPr>
            <a:t>low skill</a:t>
          </a:r>
        </a:p>
        <a:p>
          <a:r>
            <a:rPr lang="en-US" sz="2800" dirty="0" smtClean="0">
              <a:solidFill>
                <a:schemeClr val="bg2"/>
              </a:solidFill>
            </a:rPr>
            <a:t>high wage</a:t>
          </a:r>
          <a:endParaRPr lang="en-US" sz="2800" dirty="0">
            <a:solidFill>
              <a:schemeClr val="bg2"/>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rotWithShape="0">
          <a:blip xmlns:r="http://schemas.openxmlformats.org/officeDocument/2006/relationships" r:embed="rId2"/>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0DD0EA95-D2B7-4F87-AF80-93BF02AD4094}" type="presOf" srcId="{7DB052D0-C885-4C97-B269-C3EA055D27CC}" destId="{C622C211-DD33-4545-86CF-DB14DD581C83}" srcOrd="1" destOrd="0" presId="urn:microsoft.com/office/officeart/2005/8/layout/hList7"/>
    <dgm:cxn modelId="{A064A303-EF5D-4760-B15A-C2117327F681}" type="presOf" srcId="{7DB052D0-C885-4C97-B269-C3EA055D27CC}" destId="{5355B2A9-20B0-43D1-B4C0-0934BC85A483}" srcOrd="0" destOrd="0" presId="urn:microsoft.com/office/officeart/2005/8/layout/hList7"/>
    <dgm:cxn modelId="{260FA5E5-ADF5-4A74-99B9-F96FAE44A63D}" type="presOf" srcId="{720A8091-AC4D-4BB2-85EA-BAA2F6196A88}" destId="{01A2A741-C177-4AC6-A609-3234B24C3359}" srcOrd="1"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4CA60CC-4162-4BFE-B293-EB88F2271210}" type="presOf" srcId="{1C83D7F2-4CFE-4581-AE3A-DE5427BB0AE3}" destId="{3308BDEA-21E1-423E-AEE2-BE3E7655EFC6}" srcOrd="0" destOrd="0" presId="urn:microsoft.com/office/officeart/2005/8/layout/hList7"/>
    <dgm:cxn modelId="{2052E552-877C-4790-80E5-01E9B9422EF9}" type="presOf" srcId="{703018FD-3F19-45FD-B989-02107D73457D}" destId="{34BA1DA0-84E0-453C-997D-1A65995612FE}" srcOrd="0" destOrd="0" presId="urn:microsoft.com/office/officeart/2005/8/layout/hList7"/>
    <dgm:cxn modelId="{FFE60F34-2AAE-494A-8B03-55A78864D64E}" srcId="{703018FD-3F19-45FD-B989-02107D73457D}" destId="{B713BBD6-96BC-4C3A-9A2F-82A15CA20BD4}" srcOrd="2" destOrd="0" parTransId="{C9915770-DBBD-454B-8DA1-E982DB95CBD4}" sibTransId="{38BDB290-F468-4944-A7E4-B21B5CBE9AEE}"/>
    <dgm:cxn modelId="{87338E70-A45A-4A8F-9C62-D313D10874A0}" type="presOf" srcId="{720A8091-AC4D-4BB2-85EA-BAA2F6196A88}" destId="{83F4CF3C-CF1F-40F1-BC08-4FE287D436EF}" srcOrd="0" destOrd="0" presId="urn:microsoft.com/office/officeart/2005/8/layout/hList7"/>
    <dgm:cxn modelId="{A06067C4-F7A5-44BC-8244-2EA6F8D69229}" type="presOf" srcId="{41F64401-5FB9-4A1A-AD7F-A70540274500}" destId="{92822D2B-C81A-409C-B5AB-C7E1A0FA823A}" srcOrd="0" destOrd="0" presId="urn:microsoft.com/office/officeart/2005/8/layout/hList7"/>
    <dgm:cxn modelId="{9E5D88A2-F196-45A6-A780-2D1A661E7F6F}" type="presOf" srcId="{B713BBD6-96BC-4C3A-9A2F-82A15CA20BD4}" destId="{AEDCB5EA-50F5-4A66-9AB1-A9F27A596745}"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9B9CDD01-04AB-47B4-A83D-8644BA6662DF}" type="presOf" srcId="{B713BBD6-96BC-4C3A-9A2F-82A15CA20BD4}" destId="{251E0C68-D051-4344-9212-C8D94DF7CB48}" srcOrd="1" destOrd="0" presId="urn:microsoft.com/office/officeart/2005/8/layout/hList7"/>
    <dgm:cxn modelId="{73AC85AE-9157-4DEB-B8D6-69C26FF5B4A1}" type="presParOf" srcId="{34BA1DA0-84E0-453C-997D-1A65995612FE}" destId="{B7FD15D9-82CC-415D-80E4-49D896419018}" srcOrd="0" destOrd="0" presId="urn:microsoft.com/office/officeart/2005/8/layout/hList7"/>
    <dgm:cxn modelId="{E9B4C091-A871-4E3C-8E50-A5A49F0CAB3E}" type="presParOf" srcId="{34BA1DA0-84E0-453C-997D-1A65995612FE}" destId="{EB79942E-DC3D-4F5A-9BE0-E6C077F6EEB9}" srcOrd="1" destOrd="0" presId="urn:microsoft.com/office/officeart/2005/8/layout/hList7"/>
    <dgm:cxn modelId="{F990029C-6341-44FA-AB10-566C2DD40AB0}" type="presParOf" srcId="{EB79942E-DC3D-4F5A-9BE0-E6C077F6EEB9}" destId="{9256C4BB-36FC-4E01-868D-C86EFF96E616}" srcOrd="0" destOrd="0" presId="urn:microsoft.com/office/officeart/2005/8/layout/hList7"/>
    <dgm:cxn modelId="{B6068D4F-1FC7-49F6-AA27-F13418655AB7}" type="presParOf" srcId="{9256C4BB-36FC-4E01-868D-C86EFF96E616}" destId="{83F4CF3C-CF1F-40F1-BC08-4FE287D436EF}" srcOrd="0" destOrd="0" presId="urn:microsoft.com/office/officeart/2005/8/layout/hList7"/>
    <dgm:cxn modelId="{485AECD9-DE98-485F-BB04-ED02B7147842}" type="presParOf" srcId="{9256C4BB-36FC-4E01-868D-C86EFF96E616}" destId="{01A2A741-C177-4AC6-A609-3234B24C3359}" srcOrd="1" destOrd="0" presId="urn:microsoft.com/office/officeart/2005/8/layout/hList7"/>
    <dgm:cxn modelId="{2508BB73-D8FD-4DBF-9D87-E06A2DE3E1EC}" type="presParOf" srcId="{9256C4BB-36FC-4E01-868D-C86EFF96E616}" destId="{E503353F-E68C-4749-9185-87FE1AE4B66A}" srcOrd="2" destOrd="0" presId="urn:microsoft.com/office/officeart/2005/8/layout/hList7"/>
    <dgm:cxn modelId="{BA6D5968-BD58-487A-9708-C841A9318EF8}" type="presParOf" srcId="{9256C4BB-36FC-4E01-868D-C86EFF96E616}" destId="{0AC88458-BEF3-442C-B553-435D164C71E2}" srcOrd="3" destOrd="0" presId="urn:microsoft.com/office/officeart/2005/8/layout/hList7"/>
    <dgm:cxn modelId="{C37DDF0D-87A4-4A64-92F5-202422562E7C}" type="presParOf" srcId="{EB79942E-DC3D-4F5A-9BE0-E6C077F6EEB9}" destId="{92822D2B-C81A-409C-B5AB-C7E1A0FA823A}" srcOrd="1" destOrd="0" presId="urn:microsoft.com/office/officeart/2005/8/layout/hList7"/>
    <dgm:cxn modelId="{9308FF54-0C61-44E6-9877-2DD826DE9D84}" type="presParOf" srcId="{EB79942E-DC3D-4F5A-9BE0-E6C077F6EEB9}" destId="{CC6EABAA-C627-49BB-90FE-EF9E78ACFC01}" srcOrd="2" destOrd="0" presId="urn:microsoft.com/office/officeart/2005/8/layout/hList7"/>
    <dgm:cxn modelId="{4A4FDBBB-62AF-494C-A674-997707F36F8C}" type="presParOf" srcId="{CC6EABAA-C627-49BB-90FE-EF9E78ACFC01}" destId="{5355B2A9-20B0-43D1-B4C0-0934BC85A483}" srcOrd="0" destOrd="0" presId="urn:microsoft.com/office/officeart/2005/8/layout/hList7"/>
    <dgm:cxn modelId="{A3B2B97B-7054-42D4-8208-F7C5025D1B37}" type="presParOf" srcId="{CC6EABAA-C627-49BB-90FE-EF9E78ACFC01}" destId="{C622C211-DD33-4545-86CF-DB14DD581C83}" srcOrd="1" destOrd="0" presId="urn:microsoft.com/office/officeart/2005/8/layout/hList7"/>
    <dgm:cxn modelId="{91B19957-05A5-4AA9-BD2B-BB8B3C5A2B2A}" type="presParOf" srcId="{CC6EABAA-C627-49BB-90FE-EF9E78ACFC01}" destId="{6B9A0793-A507-442B-A2E9-C2EAEA6593A3}" srcOrd="2" destOrd="0" presId="urn:microsoft.com/office/officeart/2005/8/layout/hList7"/>
    <dgm:cxn modelId="{0BB81705-8C15-4618-B85B-C5CCD6450240}" type="presParOf" srcId="{CC6EABAA-C627-49BB-90FE-EF9E78ACFC01}" destId="{08D71B6D-02AE-424B-955D-9B4A29D1E237}" srcOrd="3" destOrd="0" presId="urn:microsoft.com/office/officeart/2005/8/layout/hList7"/>
    <dgm:cxn modelId="{962F5CB3-F2A8-4367-A8D4-8CD772B1BB23}" type="presParOf" srcId="{EB79942E-DC3D-4F5A-9BE0-E6C077F6EEB9}" destId="{3308BDEA-21E1-423E-AEE2-BE3E7655EFC6}" srcOrd="3" destOrd="0" presId="urn:microsoft.com/office/officeart/2005/8/layout/hList7"/>
    <dgm:cxn modelId="{6125D62D-26DE-406F-A9C4-C02B81DC4778}" type="presParOf" srcId="{EB79942E-DC3D-4F5A-9BE0-E6C077F6EEB9}" destId="{A2DF4D56-88F6-4C96-9C3D-60AF8160007C}" srcOrd="4" destOrd="0" presId="urn:microsoft.com/office/officeart/2005/8/layout/hList7"/>
    <dgm:cxn modelId="{87904509-14DE-4D87-B465-7279C766DE03}" type="presParOf" srcId="{A2DF4D56-88F6-4C96-9C3D-60AF8160007C}" destId="{AEDCB5EA-50F5-4A66-9AB1-A9F27A596745}" srcOrd="0" destOrd="0" presId="urn:microsoft.com/office/officeart/2005/8/layout/hList7"/>
    <dgm:cxn modelId="{9E7D412C-54CC-4256-BE94-B18C927FD1A8}" type="presParOf" srcId="{A2DF4D56-88F6-4C96-9C3D-60AF8160007C}" destId="{251E0C68-D051-4344-9212-C8D94DF7CB48}" srcOrd="1" destOrd="0" presId="urn:microsoft.com/office/officeart/2005/8/layout/hList7"/>
    <dgm:cxn modelId="{35EA255D-7285-487A-ACE3-677CBA8F65EF}" type="presParOf" srcId="{A2DF4D56-88F6-4C96-9C3D-60AF8160007C}" destId="{152C7A01-9302-4C50-B4C2-D8C6F67E3781}" srcOrd="2" destOrd="0" presId="urn:microsoft.com/office/officeart/2005/8/layout/hList7"/>
    <dgm:cxn modelId="{3E19BE3C-9461-4DB4-83A8-11566B81BBDD}"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3018FD-3F19-45FD-B989-02107D73457D}" type="doc">
      <dgm:prSet loTypeId="urn:microsoft.com/office/officeart/2005/8/layout/hList7" loCatId="list" qsTypeId="urn:microsoft.com/office/officeart/2005/8/quickstyle/simple1" qsCatId="simple" csTypeId="urn:microsoft.com/office/officeart/2005/8/colors/colorful4" csCatId="colorful" phldr="1"/>
      <dgm:spPr/>
    </dgm:pt>
    <dgm:pt modelId="{720A8091-AC4D-4BB2-85EA-BAA2F6196A88}">
      <dgm:prSet phldrT="[Text]" custT="1"/>
      <dgm:spPr/>
      <dgm:t>
        <a:bodyPr/>
        <a:lstStyle/>
        <a:p>
          <a:r>
            <a:rPr lang="en-US" sz="2800" dirty="0" smtClean="0">
              <a:solidFill>
                <a:schemeClr val="bg2"/>
              </a:solidFill>
            </a:rPr>
            <a:t>low skill</a:t>
          </a:r>
        </a:p>
        <a:p>
          <a:r>
            <a:rPr lang="en-US" sz="2800" dirty="0" smtClean="0">
              <a:solidFill>
                <a:schemeClr val="bg2"/>
              </a:solidFill>
            </a:rPr>
            <a:t>low wage</a:t>
          </a:r>
          <a:endParaRPr lang="en-US" sz="2800" dirty="0">
            <a:solidFill>
              <a:schemeClr val="bg2"/>
            </a:solidFill>
          </a:endParaRPr>
        </a:p>
      </dgm:t>
    </dgm:pt>
    <dgm:pt modelId="{56A640DE-C793-42CF-97A0-D67335F48DEC}" type="parTrans" cxnId="{4659E609-2E74-4403-A55E-3E7BDF687B13}">
      <dgm:prSet/>
      <dgm:spPr/>
      <dgm:t>
        <a:bodyPr/>
        <a:lstStyle/>
        <a:p>
          <a:endParaRPr lang="en-US"/>
        </a:p>
      </dgm:t>
    </dgm:pt>
    <dgm:pt modelId="{41F64401-5FB9-4A1A-AD7F-A70540274500}" type="sibTrans" cxnId="{4659E609-2E74-4403-A55E-3E7BDF687B13}">
      <dgm:prSet/>
      <dgm:spPr/>
      <dgm:t>
        <a:bodyPr/>
        <a:lstStyle/>
        <a:p>
          <a:endParaRPr lang="en-US"/>
        </a:p>
      </dgm:t>
    </dgm:pt>
    <dgm:pt modelId="{7DB052D0-C885-4C97-B269-C3EA055D27CC}">
      <dgm:prSet phldrT="[Text]" custT="1"/>
      <dgm:spPr>
        <a:solidFill>
          <a:schemeClr val="accent4">
            <a:hueOff val="5400000"/>
            <a:satOff val="23874"/>
            <a:lumOff val="-3627"/>
            <a:alpha val="36000"/>
          </a:schemeClr>
        </a:solidFill>
      </dgm:spPr>
      <dgm:t>
        <a:bodyPr/>
        <a:lstStyle/>
        <a:p>
          <a:r>
            <a:rPr lang="en-US" sz="2800" dirty="0" smtClean="0">
              <a:solidFill>
                <a:schemeClr val="accent4">
                  <a:lumMod val="50000"/>
                </a:schemeClr>
              </a:solidFill>
            </a:rPr>
            <a:t>low skill</a:t>
          </a:r>
        </a:p>
        <a:p>
          <a:r>
            <a:rPr lang="en-US" sz="2800" dirty="0" smtClean="0">
              <a:solidFill>
                <a:schemeClr val="accent4">
                  <a:lumMod val="50000"/>
                </a:schemeClr>
              </a:solidFill>
            </a:rPr>
            <a:t>high wage</a:t>
          </a:r>
          <a:endParaRPr lang="en-US" sz="2800" dirty="0">
            <a:solidFill>
              <a:schemeClr val="accent4">
                <a:lumMod val="50000"/>
              </a:schemeClr>
            </a:solidFill>
          </a:endParaRPr>
        </a:p>
      </dgm:t>
    </dgm:pt>
    <dgm:pt modelId="{EF2B8D86-22D1-40D5-B11C-0D63925EEF7F}" type="parTrans" cxnId="{37FF3F15-37FB-41B2-9982-7078BCEEECE4}">
      <dgm:prSet/>
      <dgm:spPr/>
      <dgm:t>
        <a:bodyPr/>
        <a:lstStyle/>
        <a:p>
          <a:endParaRPr lang="en-US"/>
        </a:p>
      </dgm:t>
    </dgm:pt>
    <dgm:pt modelId="{1C83D7F2-4CFE-4581-AE3A-DE5427BB0AE3}" type="sibTrans" cxnId="{37FF3F15-37FB-41B2-9982-7078BCEEECE4}">
      <dgm:prSet/>
      <dgm:spPr/>
      <dgm:t>
        <a:bodyPr/>
        <a:lstStyle/>
        <a:p>
          <a:endParaRPr lang="en-US"/>
        </a:p>
      </dgm:t>
    </dgm:pt>
    <dgm:pt modelId="{B713BBD6-96BC-4C3A-9A2F-82A15CA20BD4}">
      <dgm:prSet phldrT="[Text]" custT="1"/>
      <dgm:spPr/>
      <dgm:t>
        <a:bodyPr/>
        <a:lstStyle/>
        <a:p>
          <a:r>
            <a:rPr lang="en-US" sz="2800" dirty="0" smtClean="0">
              <a:solidFill>
                <a:schemeClr val="bg2"/>
              </a:solidFill>
            </a:rPr>
            <a:t>high skill</a:t>
          </a:r>
        </a:p>
        <a:p>
          <a:r>
            <a:rPr lang="en-US" sz="2800" dirty="0" smtClean="0">
              <a:solidFill>
                <a:schemeClr val="bg2"/>
              </a:solidFill>
            </a:rPr>
            <a:t>high wage</a:t>
          </a:r>
          <a:endParaRPr lang="en-US" sz="2800" dirty="0">
            <a:solidFill>
              <a:schemeClr val="bg2"/>
            </a:solidFill>
          </a:endParaRPr>
        </a:p>
      </dgm:t>
    </dgm:pt>
    <dgm:pt modelId="{C9915770-DBBD-454B-8DA1-E982DB95CBD4}" type="parTrans" cxnId="{FFE60F34-2AAE-494A-8B03-55A78864D64E}">
      <dgm:prSet/>
      <dgm:spPr/>
      <dgm:t>
        <a:bodyPr/>
        <a:lstStyle/>
        <a:p>
          <a:endParaRPr lang="en-US"/>
        </a:p>
      </dgm:t>
    </dgm:pt>
    <dgm:pt modelId="{38BDB290-F468-4944-A7E4-B21B5CBE9AEE}" type="sibTrans" cxnId="{FFE60F34-2AAE-494A-8B03-55A78864D64E}">
      <dgm:prSet/>
      <dgm:spPr/>
      <dgm:t>
        <a:bodyPr/>
        <a:lstStyle/>
        <a:p>
          <a:endParaRPr lang="en-US"/>
        </a:p>
      </dgm:t>
    </dgm:pt>
    <dgm:pt modelId="{34BA1DA0-84E0-453C-997D-1A65995612FE}" type="pres">
      <dgm:prSet presAssocID="{703018FD-3F19-45FD-B989-02107D73457D}" presName="Name0" presStyleCnt="0">
        <dgm:presLayoutVars>
          <dgm:dir/>
          <dgm:resizeHandles val="exact"/>
        </dgm:presLayoutVars>
      </dgm:prSet>
      <dgm:spPr/>
    </dgm:pt>
    <dgm:pt modelId="{B7FD15D9-82CC-415D-80E4-49D896419018}" type="pres">
      <dgm:prSet presAssocID="{703018FD-3F19-45FD-B989-02107D73457D}" presName="fgShape" presStyleLbl="fgShp" presStyleIdx="0" presStyleCnt="1"/>
      <dgm:spPr/>
    </dgm:pt>
    <dgm:pt modelId="{EB79942E-DC3D-4F5A-9BE0-E6C077F6EEB9}" type="pres">
      <dgm:prSet presAssocID="{703018FD-3F19-45FD-B989-02107D73457D}" presName="linComp" presStyleCnt="0"/>
      <dgm:spPr/>
    </dgm:pt>
    <dgm:pt modelId="{9256C4BB-36FC-4E01-868D-C86EFF96E616}" type="pres">
      <dgm:prSet presAssocID="{720A8091-AC4D-4BB2-85EA-BAA2F6196A88}" presName="compNode" presStyleCnt="0"/>
      <dgm:spPr/>
    </dgm:pt>
    <dgm:pt modelId="{83F4CF3C-CF1F-40F1-BC08-4FE287D436EF}" type="pres">
      <dgm:prSet presAssocID="{720A8091-AC4D-4BB2-85EA-BAA2F6196A88}" presName="bkgdShape" presStyleLbl="node1" presStyleIdx="0" presStyleCnt="3"/>
      <dgm:spPr/>
      <dgm:t>
        <a:bodyPr/>
        <a:lstStyle/>
        <a:p>
          <a:endParaRPr lang="en-US"/>
        </a:p>
      </dgm:t>
    </dgm:pt>
    <dgm:pt modelId="{01A2A741-C177-4AC6-A609-3234B24C3359}" type="pres">
      <dgm:prSet presAssocID="{720A8091-AC4D-4BB2-85EA-BAA2F6196A88}" presName="nodeTx" presStyleLbl="node1" presStyleIdx="0" presStyleCnt="3">
        <dgm:presLayoutVars>
          <dgm:bulletEnabled val="1"/>
        </dgm:presLayoutVars>
      </dgm:prSet>
      <dgm:spPr/>
      <dgm:t>
        <a:bodyPr/>
        <a:lstStyle/>
        <a:p>
          <a:endParaRPr lang="en-US"/>
        </a:p>
      </dgm:t>
    </dgm:pt>
    <dgm:pt modelId="{E503353F-E68C-4749-9185-87FE1AE4B66A}" type="pres">
      <dgm:prSet presAssocID="{720A8091-AC4D-4BB2-85EA-BAA2F6196A88}" presName="invisiNode" presStyleLbl="node1" presStyleIdx="0" presStyleCnt="3"/>
      <dgm:spPr/>
    </dgm:pt>
    <dgm:pt modelId="{0AC88458-BEF3-442C-B553-435D164C71E2}" type="pres">
      <dgm:prSet presAssocID="{720A8091-AC4D-4BB2-85EA-BAA2F6196A88}" presName="imagNode" presStyleLbl="fgImgPlace1" presStyleIdx="0" presStyleCnt="3"/>
      <dgm:spPr>
        <a:blipFill rotWithShape="0">
          <a:blip xmlns:r="http://schemas.openxmlformats.org/officeDocument/2006/relationships" r:embed="rId1"/>
          <a:stretch>
            <a:fillRect/>
          </a:stretch>
        </a:blipFill>
      </dgm:spPr>
    </dgm:pt>
    <dgm:pt modelId="{92822D2B-C81A-409C-B5AB-C7E1A0FA823A}" type="pres">
      <dgm:prSet presAssocID="{41F64401-5FB9-4A1A-AD7F-A70540274500}" presName="sibTrans" presStyleLbl="sibTrans2D1" presStyleIdx="0" presStyleCnt="0"/>
      <dgm:spPr/>
      <dgm:t>
        <a:bodyPr/>
        <a:lstStyle/>
        <a:p>
          <a:endParaRPr lang="en-US"/>
        </a:p>
      </dgm:t>
    </dgm:pt>
    <dgm:pt modelId="{CC6EABAA-C627-49BB-90FE-EF9E78ACFC01}" type="pres">
      <dgm:prSet presAssocID="{7DB052D0-C885-4C97-B269-C3EA055D27CC}" presName="compNode" presStyleCnt="0"/>
      <dgm:spPr/>
    </dgm:pt>
    <dgm:pt modelId="{5355B2A9-20B0-43D1-B4C0-0934BC85A483}" type="pres">
      <dgm:prSet presAssocID="{7DB052D0-C885-4C97-B269-C3EA055D27CC}" presName="bkgdShape" presStyleLbl="node1" presStyleIdx="1" presStyleCnt="3"/>
      <dgm:spPr/>
      <dgm:t>
        <a:bodyPr/>
        <a:lstStyle/>
        <a:p>
          <a:endParaRPr lang="en-US"/>
        </a:p>
      </dgm:t>
    </dgm:pt>
    <dgm:pt modelId="{C622C211-DD33-4545-86CF-DB14DD581C83}" type="pres">
      <dgm:prSet presAssocID="{7DB052D0-C885-4C97-B269-C3EA055D27CC}" presName="nodeTx" presStyleLbl="node1" presStyleIdx="1" presStyleCnt="3">
        <dgm:presLayoutVars>
          <dgm:bulletEnabled val="1"/>
        </dgm:presLayoutVars>
      </dgm:prSet>
      <dgm:spPr/>
      <dgm:t>
        <a:bodyPr/>
        <a:lstStyle/>
        <a:p>
          <a:endParaRPr lang="en-US"/>
        </a:p>
      </dgm:t>
    </dgm:pt>
    <dgm:pt modelId="{6B9A0793-A507-442B-A2E9-C2EAEA6593A3}" type="pres">
      <dgm:prSet presAssocID="{7DB052D0-C885-4C97-B269-C3EA055D27CC}" presName="invisiNode" presStyleLbl="node1" presStyleIdx="1" presStyleCnt="3"/>
      <dgm:spPr/>
    </dgm:pt>
    <dgm:pt modelId="{08D71B6D-02AE-424B-955D-9B4A29D1E237}" type="pres">
      <dgm:prSet presAssocID="{7DB052D0-C885-4C97-B269-C3EA055D27CC}" presName="imagNode" presStyleLbl="fgImgPlace1" presStyleIdx="1" presStyleCnt="3"/>
      <dgm:spPr>
        <a:blipFill dpi="0" rotWithShape="0">
          <a:blip xmlns:r="http://schemas.openxmlformats.org/officeDocument/2006/relationships" r:embed="rId2">
            <a:alphaModFix amt="23000"/>
          </a:blip>
          <a:srcRect/>
          <a:stretch>
            <a:fillRect/>
          </a:stretch>
        </a:blipFill>
      </dgm:spPr>
    </dgm:pt>
    <dgm:pt modelId="{3308BDEA-21E1-423E-AEE2-BE3E7655EFC6}" type="pres">
      <dgm:prSet presAssocID="{1C83D7F2-4CFE-4581-AE3A-DE5427BB0AE3}" presName="sibTrans" presStyleLbl="sibTrans2D1" presStyleIdx="0" presStyleCnt="0"/>
      <dgm:spPr/>
      <dgm:t>
        <a:bodyPr/>
        <a:lstStyle/>
        <a:p>
          <a:endParaRPr lang="en-US"/>
        </a:p>
      </dgm:t>
    </dgm:pt>
    <dgm:pt modelId="{A2DF4D56-88F6-4C96-9C3D-60AF8160007C}" type="pres">
      <dgm:prSet presAssocID="{B713BBD6-96BC-4C3A-9A2F-82A15CA20BD4}" presName="compNode" presStyleCnt="0"/>
      <dgm:spPr/>
    </dgm:pt>
    <dgm:pt modelId="{AEDCB5EA-50F5-4A66-9AB1-A9F27A596745}" type="pres">
      <dgm:prSet presAssocID="{B713BBD6-96BC-4C3A-9A2F-82A15CA20BD4}" presName="bkgdShape" presStyleLbl="node1" presStyleIdx="2" presStyleCnt="3"/>
      <dgm:spPr/>
      <dgm:t>
        <a:bodyPr/>
        <a:lstStyle/>
        <a:p>
          <a:endParaRPr lang="en-US"/>
        </a:p>
      </dgm:t>
    </dgm:pt>
    <dgm:pt modelId="{251E0C68-D051-4344-9212-C8D94DF7CB48}" type="pres">
      <dgm:prSet presAssocID="{B713BBD6-96BC-4C3A-9A2F-82A15CA20BD4}" presName="nodeTx" presStyleLbl="node1" presStyleIdx="2" presStyleCnt="3">
        <dgm:presLayoutVars>
          <dgm:bulletEnabled val="1"/>
        </dgm:presLayoutVars>
      </dgm:prSet>
      <dgm:spPr/>
      <dgm:t>
        <a:bodyPr/>
        <a:lstStyle/>
        <a:p>
          <a:endParaRPr lang="en-US"/>
        </a:p>
      </dgm:t>
    </dgm:pt>
    <dgm:pt modelId="{152C7A01-9302-4C50-B4C2-D8C6F67E3781}" type="pres">
      <dgm:prSet presAssocID="{B713BBD6-96BC-4C3A-9A2F-82A15CA20BD4}" presName="invisiNode" presStyleLbl="node1" presStyleIdx="2" presStyleCnt="3"/>
      <dgm:spPr/>
    </dgm:pt>
    <dgm:pt modelId="{12277CF7-03F0-4ECB-A5D7-74278BB81F6D}" type="pres">
      <dgm:prSet presAssocID="{B713BBD6-96BC-4C3A-9A2F-82A15CA20BD4}" presName="imagNode" presStyleLbl="fgImgPlace1" presStyleIdx="2" presStyleCnt="3"/>
      <dgm:spPr>
        <a:blipFill rotWithShape="0">
          <a:blip xmlns:r="http://schemas.openxmlformats.org/officeDocument/2006/relationships" r:embed="rId3"/>
          <a:stretch>
            <a:fillRect/>
          </a:stretch>
        </a:blipFill>
      </dgm:spPr>
    </dgm:pt>
  </dgm:ptLst>
  <dgm:cxnLst>
    <dgm:cxn modelId="{8A4AB5BC-E87E-499B-BE75-1266EE13C53F}" type="presOf" srcId="{720A8091-AC4D-4BB2-85EA-BAA2F6196A88}" destId="{01A2A741-C177-4AC6-A609-3234B24C3359}" srcOrd="1" destOrd="0" presId="urn:microsoft.com/office/officeart/2005/8/layout/hList7"/>
    <dgm:cxn modelId="{5C1CF39B-587F-4335-9F2F-4B4906D5C9D8}" type="presOf" srcId="{41F64401-5FB9-4A1A-AD7F-A70540274500}" destId="{92822D2B-C81A-409C-B5AB-C7E1A0FA823A}" srcOrd="0" destOrd="0" presId="urn:microsoft.com/office/officeart/2005/8/layout/hList7"/>
    <dgm:cxn modelId="{37FF3F15-37FB-41B2-9982-7078BCEEECE4}" srcId="{703018FD-3F19-45FD-B989-02107D73457D}" destId="{7DB052D0-C885-4C97-B269-C3EA055D27CC}" srcOrd="1" destOrd="0" parTransId="{EF2B8D86-22D1-40D5-B11C-0D63925EEF7F}" sibTransId="{1C83D7F2-4CFE-4581-AE3A-DE5427BB0AE3}"/>
    <dgm:cxn modelId="{FFE60F34-2AAE-494A-8B03-55A78864D64E}" srcId="{703018FD-3F19-45FD-B989-02107D73457D}" destId="{B713BBD6-96BC-4C3A-9A2F-82A15CA20BD4}" srcOrd="2" destOrd="0" parTransId="{C9915770-DBBD-454B-8DA1-E982DB95CBD4}" sibTransId="{38BDB290-F468-4944-A7E4-B21B5CBE9AEE}"/>
    <dgm:cxn modelId="{513DF7A0-3539-465C-8A7F-6BB4D6618C7D}" type="presOf" srcId="{1C83D7F2-4CFE-4581-AE3A-DE5427BB0AE3}" destId="{3308BDEA-21E1-423E-AEE2-BE3E7655EFC6}" srcOrd="0" destOrd="0" presId="urn:microsoft.com/office/officeart/2005/8/layout/hList7"/>
    <dgm:cxn modelId="{7A61BE00-3855-4D64-AACE-865C9F1403D4}" type="presOf" srcId="{720A8091-AC4D-4BB2-85EA-BAA2F6196A88}" destId="{83F4CF3C-CF1F-40F1-BC08-4FE287D436EF}" srcOrd="0" destOrd="0" presId="urn:microsoft.com/office/officeart/2005/8/layout/hList7"/>
    <dgm:cxn modelId="{A2E38EA7-6382-4504-A21A-55EE4B060570}" type="presOf" srcId="{B713BBD6-96BC-4C3A-9A2F-82A15CA20BD4}" destId="{AEDCB5EA-50F5-4A66-9AB1-A9F27A596745}" srcOrd="0" destOrd="0" presId="urn:microsoft.com/office/officeart/2005/8/layout/hList7"/>
    <dgm:cxn modelId="{54399234-FBEA-436B-B648-45222C90B12B}" type="presOf" srcId="{703018FD-3F19-45FD-B989-02107D73457D}" destId="{34BA1DA0-84E0-453C-997D-1A65995612FE}" srcOrd="0" destOrd="0" presId="urn:microsoft.com/office/officeart/2005/8/layout/hList7"/>
    <dgm:cxn modelId="{4659E609-2E74-4403-A55E-3E7BDF687B13}" srcId="{703018FD-3F19-45FD-B989-02107D73457D}" destId="{720A8091-AC4D-4BB2-85EA-BAA2F6196A88}" srcOrd="0" destOrd="0" parTransId="{56A640DE-C793-42CF-97A0-D67335F48DEC}" sibTransId="{41F64401-5FB9-4A1A-AD7F-A70540274500}"/>
    <dgm:cxn modelId="{517B8B31-90B6-4BCA-8E5A-80AF4BC9E4B5}" type="presOf" srcId="{7DB052D0-C885-4C97-B269-C3EA055D27CC}" destId="{C622C211-DD33-4545-86CF-DB14DD581C83}" srcOrd="1" destOrd="0" presId="urn:microsoft.com/office/officeart/2005/8/layout/hList7"/>
    <dgm:cxn modelId="{C88D8300-8BD7-4296-AA42-17F809CA4F77}" type="presOf" srcId="{B713BBD6-96BC-4C3A-9A2F-82A15CA20BD4}" destId="{251E0C68-D051-4344-9212-C8D94DF7CB48}" srcOrd="1" destOrd="0" presId="urn:microsoft.com/office/officeart/2005/8/layout/hList7"/>
    <dgm:cxn modelId="{70C91DF3-CC77-4EC1-B03D-07A773D1B8F0}" type="presOf" srcId="{7DB052D0-C885-4C97-B269-C3EA055D27CC}" destId="{5355B2A9-20B0-43D1-B4C0-0934BC85A483}" srcOrd="0" destOrd="0" presId="urn:microsoft.com/office/officeart/2005/8/layout/hList7"/>
    <dgm:cxn modelId="{E0545A12-FE7D-4D6F-9BF5-2D7C429D1E99}" type="presParOf" srcId="{34BA1DA0-84E0-453C-997D-1A65995612FE}" destId="{B7FD15D9-82CC-415D-80E4-49D896419018}" srcOrd="0" destOrd="0" presId="urn:microsoft.com/office/officeart/2005/8/layout/hList7"/>
    <dgm:cxn modelId="{5D745C8D-05AD-4275-AC13-8B8846A4F166}" type="presParOf" srcId="{34BA1DA0-84E0-453C-997D-1A65995612FE}" destId="{EB79942E-DC3D-4F5A-9BE0-E6C077F6EEB9}" srcOrd="1" destOrd="0" presId="urn:microsoft.com/office/officeart/2005/8/layout/hList7"/>
    <dgm:cxn modelId="{83523BC4-8D15-449F-B099-E4256DB3B734}" type="presParOf" srcId="{EB79942E-DC3D-4F5A-9BE0-E6C077F6EEB9}" destId="{9256C4BB-36FC-4E01-868D-C86EFF96E616}" srcOrd="0" destOrd="0" presId="urn:microsoft.com/office/officeart/2005/8/layout/hList7"/>
    <dgm:cxn modelId="{82029C3D-6AB7-476A-9243-FDA41E9E3D93}" type="presParOf" srcId="{9256C4BB-36FC-4E01-868D-C86EFF96E616}" destId="{83F4CF3C-CF1F-40F1-BC08-4FE287D436EF}" srcOrd="0" destOrd="0" presId="urn:microsoft.com/office/officeart/2005/8/layout/hList7"/>
    <dgm:cxn modelId="{40E507AF-AAB4-4C4D-8F1C-7F7E31ABEEC3}" type="presParOf" srcId="{9256C4BB-36FC-4E01-868D-C86EFF96E616}" destId="{01A2A741-C177-4AC6-A609-3234B24C3359}" srcOrd="1" destOrd="0" presId="urn:microsoft.com/office/officeart/2005/8/layout/hList7"/>
    <dgm:cxn modelId="{37448968-2BBE-48DF-9A10-6C7D1EE7F6FE}" type="presParOf" srcId="{9256C4BB-36FC-4E01-868D-C86EFF96E616}" destId="{E503353F-E68C-4749-9185-87FE1AE4B66A}" srcOrd="2" destOrd="0" presId="urn:microsoft.com/office/officeart/2005/8/layout/hList7"/>
    <dgm:cxn modelId="{B1688EA8-FA4E-49EC-ADD3-FB65BCB3AFAF}" type="presParOf" srcId="{9256C4BB-36FC-4E01-868D-C86EFF96E616}" destId="{0AC88458-BEF3-442C-B553-435D164C71E2}" srcOrd="3" destOrd="0" presId="urn:microsoft.com/office/officeart/2005/8/layout/hList7"/>
    <dgm:cxn modelId="{53D215E8-4B0D-4095-9B8B-43CE3131042D}" type="presParOf" srcId="{EB79942E-DC3D-4F5A-9BE0-E6C077F6EEB9}" destId="{92822D2B-C81A-409C-B5AB-C7E1A0FA823A}" srcOrd="1" destOrd="0" presId="urn:microsoft.com/office/officeart/2005/8/layout/hList7"/>
    <dgm:cxn modelId="{448A53EE-277C-4809-8FA0-B2BAD7E49ADB}" type="presParOf" srcId="{EB79942E-DC3D-4F5A-9BE0-E6C077F6EEB9}" destId="{CC6EABAA-C627-49BB-90FE-EF9E78ACFC01}" srcOrd="2" destOrd="0" presId="urn:microsoft.com/office/officeart/2005/8/layout/hList7"/>
    <dgm:cxn modelId="{5317C132-29CF-48B0-A07C-2B858017892E}" type="presParOf" srcId="{CC6EABAA-C627-49BB-90FE-EF9E78ACFC01}" destId="{5355B2A9-20B0-43D1-B4C0-0934BC85A483}" srcOrd="0" destOrd="0" presId="urn:microsoft.com/office/officeart/2005/8/layout/hList7"/>
    <dgm:cxn modelId="{14C8AE89-D766-4843-9020-E31C65595A3C}" type="presParOf" srcId="{CC6EABAA-C627-49BB-90FE-EF9E78ACFC01}" destId="{C622C211-DD33-4545-86CF-DB14DD581C83}" srcOrd="1" destOrd="0" presId="urn:microsoft.com/office/officeart/2005/8/layout/hList7"/>
    <dgm:cxn modelId="{417B18EC-780B-428F-A4F2-D66994CD32FB}" type="presParOf" srcId="{CC6EABAA-C627-49BB-90FE-EF9E78ACFC01}" destId="{6B9A0793-A507-442B-A2E9-C2EAEA6593A3}" srcOrd="2" destOrd="0" presId="urn:microsoft.com/office/officeart/2005/8/layout/hList7"/>
    <dgm:cxn modelId="{8379B473-AF2D-4D87-90A5-B488304A6876}" type="presParOf" srcId="{CC6EABAA-C627-49BB-90FE-EF9E78ACFC01}" destId="{08D71B6D-02AE-424B-955D-9B4A29D1E237}" srcOrd="3" destOrd="0" presId="urn:microsoft.com/office/officeart/2005/8/layout/hList7"/>
    <dgm:cxn modelId="{EA30A577-D324-4B22-B8E0-89B4A0B9F795}" type="presParOf" srcId="{EB79942E-DC3D-4F5A-9BE0-E6C077F6EEB9}" destId="{3308BDEA-21E1-423E-AEE2-BE3E7655EFC6}" srcOrd="3" destOrd="0" presId="urn:microsoft.com/office/officeart/2005/8/layout/hList7"/>
    <dgm:cxn modelId="{246FB086-019B-4549-867C-32486C4F057F}" type="presParOf" srcId="{EB79942E-DC3D-4F5A-9BE0-E6C077F6EEB9}" destId="{A2DF4D56-88F6-4C96-9C3D-60AF8160007C}" srcOrd="4" destOrd="0" presId="urn:microsoft.com/office/officeart/2005/8/layout/hList7"/>
    <dgm:cxn modelId="{56A3DD01-CC52-41C6-AAED-1E536E3DAA0A}" type="presParOf" srcId="{A2DF4D56-88F6-4C96-9C3D-60AF8160007C}" destId="{AEDCB5EA-50F5-4A66-9AB1-A9F27A596745}" srcOrd="0" destOrd="0" presId="urn:microsoft.com/office/officeart/2005/8/layout/hList7"/>
    <dgm:cxn modelId="{07F3085E-A116-46E3-9926-1D75054A751B}" type="presParOf" srcId="{A2DF4D56-88F6-4C96-9C3D-60AF8160007C}" destId="{251E0C68-D051-4344-9212-C8D94DF7CB48}" srcOrd="1" destOrd="0" presId="urn:microsoft.com/office/officeart/2005/8/layout/hList7"/>
    <dgm:cxn modelId="{17C2C851-7C97-4111-8B58-D3E9AF5578F4}" type="presParOf" srcId="{A2DF4D56-88F6-4C96-9C3D-60AF8160007C}" destId="{152C7A01-9302-4C50-B4C2-D8C6F67E3781}" srcOrd="2" destOrd="0" presId="urn:microsoft.com/office/officeart/2005/8/layout/hList7"/>
    <dgm:cxn modelId="{4C8BD356-2D36-4802-8044-DB910A1B61A7}" type="presParOf" srcId="{A2DF4D56-88F6-4C96-9C3D-60AF8160007C}" destId="{12277CF7-03F0-4ECB-A5D7-74278BB81F6D}" srcOrd="3" destOrd="0" presId="urn:microsoft.com/office/officeart/2005/8/layout/hList7"/>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51.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5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6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5394"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5" name="Rectangle 3"/>
          <p:cNvSpPr>
            <a:spLocks noGrp="1" noChangeArrowheads="1"/>
          </p:cNvSpPr>
          <p:nvPr>
            <p:ph type="dt" sz="quarter" idx="1"/>
          </p:nvPr>
        </p:nvSpPr>
        <p:spPr bwMode="auto">
          <a:xfrm>
            <a:off x="3884613" y="0"/>
            <a:ext cx="2971800" cy="465138"/>
          </a:xfrm>
          <a:prstGeom prst="rect">
            <a:avLst/>
          </a:prstGeom>
          <a:noFill/>
          <a:ln w="9525">
            <a:noFill/>
            <a:miter lim="800000"/>
            <a:headEnd/>
            <a:tailEnd/>
          </a:ln>
          <a:effectLst/>
        </p:spPr>
        <p:txBody>
          <a:bodyPr vert="horz" wrap="square" lIns="92381" tIns="46191" rIns="92381" bIns="46191"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315396" name="Rectangle 4"/>
          <p:cNvSpPr>
            <a:spLocks noGrp="1" noChangeArrowheads="1"/>
          </p:cNvSpPr>
          <p:nvPr>
            <p:ph type="ftr" sz="quarter" idx="2"/>
          </p:nvPr>
        </p:nvSpPr>
        <p:spPr bwMode="auto">
          <a:xfrm>
            <a:off x="0"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315397" name="Rectangle 5"/>
          <p:cNvSpPr>
            <a:spLocks noGrp="1" noChangeArrowheads="1"/>
          </p:cNvSpPr>
          <p:nvPr>
            <p:ph type="sldNum" sz="quarter" idx="3"/>
          </p:nvPr>
        </p:nvSpPr>
        <p:spPr bwMode="auto">
          <a:xfrm>
            <a:off x="3884613" y="8847138"/>
            <a:ext cx="2971800" cy="465137"/>
          </a:xfrm>
          <a:prstGeom prst="rect">
            <a:avLst/>
          </a:prstGeom>
          <a:noFill/>
          <a:ln w="9525">
            <a:noFill/>
            <a:miter lim="800000"/>
            <a:headEnd/>
            <a:tailEnd/>
          </a:ln>
          <a:effectLst/>
        </p:spPr>
        <p:txBody>
          <a:bodyPr vert="horz" wrap="square" lIns="92381" tIns="46191" rIns="92381" bIns="46191"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CD47B2C6-B367-49CB-91E5-DD7906F6ADE0}" type="slidenum">
              <a:rPr lang="en-US"/>
              <a:pPr>
                <a:defRPr/>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1" name="Rectangle 3"/>
          <p:cNvSpPr>
            <a:spLocks noGrp="1" noChangeArrowheads="1"/>
          </p:cNvSpPr>
          <p:nvPr>
            <p:ph type="dt" idx="1"/>
          </p:nvPr>
        </p:nvSpPr>
        <p:spPr bwMode="auto">
          <a:xfrm>
            <a:off x="3884613" y="0"/>
            <a:ext cx="2971800" cy="465138"/>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endParaRPr lang="en-US"/>
          </a:p>
        </p:txBody>
      </p:sp>
      <p:sp>
        <p:nvSpPr>
          <p:cNvPr id="84996" name="Rectangle 4"/>
          <p:cNvSpPr>
            <a:spLocks noGrp="1" noRot="1" noChangeAspect="1" noChangeArrowheads="1" noTextEdit="1"/>
          </p:cNvSpPr>
          <p:nvPr>
            <p:ph type="sldImg" idx="2"/>
          </p:nvPr>
        </p:nvSpPr>
        <p:spPr bwMode="auto">
          <a:xfrm>
            <a:off x="1101725" y="698500"/>
            <a:ext cx="4656138" cy="3494088"/>
          </a:xfrm>
          <a:prstGeom prst="rect">
            <a:avLst/>
          </a:prstGeom>
          <a:noFill/>
          <a:ln w="9525">
            <a:solidFill>
              <a:srgbClr val="000000"/>
            </a:solidFill>
            <a:miter lim="800000"/>
            <a:headEnd/>
            <a:tailEnd/>
          </a:ln>
        </p:spPr>
      </p:sp>
      <p:sp>
        <p:nvSpPr>
          <p:cNvPr id="7173" name="Rectangle 5"/>
          <p:cNvSpPr>
            <a:spLocks noGrp="1" noChangeArrowheads="1"/>
          </p:cNvSpPr>
          <p:nvPr>
            <p:ph type="body" sz="quarter" idx="3"/>
          </p:nvPr>
        </p:nvSpPr>
        <p:spPr bwMode="auto">
          <a:xfrm>
            <a:off x="685800" y="4424363"/>
            <a:ext cx="5486400" cy="4191000"/>
          </a:xfrm>
          <a:prstGeom prst="rect">
            <a:avLst/>
          </a:prstGeom>
          <a:noFill/>
          <a:ln w="9525">
            <a:noFill/>
            <a:miter lim="800000"/>
            <a:headEnd/>
            <a:tailEnd/>
          </a:ln>
          <a:effectLst/>
        </p:spPr>
        <p:txBody>
          <a:bodyPr vert="horz" wrap="square" lIns="92377" tIns="46189" rIns="92377" bIns="4618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7174" name="Rectangle 6"/>
          <p:cNvSpPr>
            <a:spLocks noGrp="1" noChangeArrowheads="1"/>
          </p:cNvSpPr>
          <p:nvPr>
            <p:ph type="ftr" sz="quarter" idx="4"/>
          </p:nvPr>
        </p:nvSpPr>
        <p:spPr bwMode="auto">
          <a:xfrm>
            <a:off x="0"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defTabSz="924034">
              <a:spcBef>
                <a:spcPct val="0"/>
              </a:spcBef>
              <a:buClrTx/>
              <a:buSzTx/>
              <a:buFontTx/>
              <a:buNone/>
              <a:defRPr sz="1200">
                <a:effectLst/>
                <a:latin typeface="Arial" charset="0"/>
                <a:cs typeface="+mn-cs"/>
              </a:defRPr>
            </a:lvl1pPr>
          </a:lstStyle>
          <a:p>
            <a:pPr>
              <a:defRPr/>
            </a:pPr>
            <a:endParaRPr lang="en-US"/>
          </a:p>
        </p:txBody>
      </p:sp>
      <p:sp>
        <p:nvSpPr>
          <p:cNvPr id="7175" name="Rectangle 7"/>
          <p:cNvSpPr>
            <a:spLocks noGrp="1" noChangeArrowheads="1"/>
          </p:cNvSpPr>
          <p:nvPr>
            <p:ph type="sldNum" sz="quarter" idx="5"/>
          </p:nvPr>
        </p:nvSpPr>
        <p:spPr bwMode="auto">
          <a:xfrm>
            <a:off x="3884613" y="8847138"/>
            <a:ext cx="2971800" cy="465137"/>
          </a:xfrm>
          <a:prstGeom prst="rect">
            <a:avLst/>
          </a:prstGeom>
          <a:noFill/>
          <a:ln w="9525">
            <a:noFill/>
            <a:miter lim="800000"/>
            <a:headEnd/>
            <a:tailEnd/>
          </a:ln>
          <a:effectLst/>
        </p:spPr>
        <p:txBody>
          <a:bodyPr vert="horz" wrap="square" lIns="92377" tIns="46189" rIns="92377" bIns="46189" numCol="1" anchor="b" anchorCtr="0" compatLnSpc="1">
            <a:prstTxWarp prst="textNoShape">
              <a:avLst/>
            </a:prstTxWarp>
          </a:bodyPr>
          <a:lstStyle>
            <a:lvl1pPr algn="r" defTabSz="924034">
              <a:spcBef>
                <a:spcPct val="0"/>
              </a:spcBef>
              <a:buClrTx/>
              <a:buSzTx/>
              <a:buFontTx/>
              <a:buNone/>
              <a:defRPr sz="1200">
                <a:effectLst/>
                <a:latin typeface="Arial" charset="0"/>
                <a:cs typeface="+mn-cs"/>
              </a:defRPr>
            </a:lvl1pPr>
          </a:lstStyle>
          <a:p>
            <a:pPr>
              <a:defRPr/>
            </a:pPr>
            <a:fld id="{80950ECC-1B1A-4A03-A4AE-6FF3B4CEBB3F}"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www.flickr.com/photos/deks/711658920/sizes/z/"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3" Type="http://schemas.openxmlformats.org/officeDocument/2006/relationships/hyperlink" Target="http://www.flickr.com/photos/sepblog/3527825643/sizes/o/"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www.flickr.com/photos/13638129@N00/118245563/"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www.flickr.com/photos/7337467@N04/305206520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www.flickr.com/photos/77136818@N00/3202144482/" TargetMode="External"/><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flickr.com/photos/20532289@N00/59083917/"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hyperlink" Target="http://www.flickr.com/photos/48973657@N00/4556156477/"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3" Type="http://schemas.openxmlformats.org/officeDocument/2006/relationships/hyperlink" Target="http://www.flickr.com/photos/28473961@N02/3229296247/" TargetMode="External"/><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www.flickr.com/photos/9031691@N08/2670224692/"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www.flickr.com/photos/28567825@N03/5129325457/" TargetMode="External"/><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www.flickr.com/photos/47477979@N00/2453748088/" TargetMode="External"/><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www.flickr.com/photos/30624156@N00/4820259304/"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p:cNvSpPr>
            <a:spLocks noGrp="1" noRot="1" noChangeAspect="1" noTextEdit="1"/>
          </p:cNvSpPr>
          <p:nvPr>
            <p:ph type="sldImg"/>
          </p:nvPr>
        </p:nvSpPr>
        <p:spPr>
          <a:ln/>
        </p:spPr>
      </p:sp>
      <p:sp>
        <p:nvSpPr>
          <p:cNvPr id="9216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1E34EAA-B420-41F2-9288-7666DBE73E35}" type="slidenum">
              <a:rPr lang="en-US" smtClean="0"/>
              <a:pPr>
                <a:defRPr/>
              </a:pPr>
              <a:t>10</a:t>
            </a:fld>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B889E173-4B0D-4479-B5B0-EE9F78B66BE2}" type="slidenum">
              <a:rPr lang="en-US" sz="1200">
                <a:latin typeface="Arial" charset="0"/>
                <a:cs typeface="+mn-cs"/>
              </a:rPr>
              <a:pPr algn="r" defTabSz="923916">
                <a:defRPr/>
              </a:pPr>
              <a:t>100</a:t>
            </a:fld>
            <a:endParaRPr lang="en-US" sz="1200" dirty="0">
              <a:latin typeface="Arial" charset="0"/>
              <a:cs typeface="+mn-cs"/>
            </a:endParaRPr>
          </a:p>
        </p:txBody>
      </p:sp>
      <p:sp>
        <p:nvSpPr>
          <p:cNvPr id="166915" name="Rectangle 2"/>
          <p:cNvSpPr>
            <a:spLocks noGrp="1" noRot="1" noChangeAspect="1" noChangeArrowheads="1" noTextEdit="1"/>
          </p:cNvSpPr>
          <p:nvPr>
            <p:ph type="sldImg"/>
          </p:nvPr>
        </p:nvSpPr>
        <p:spPr>
          <a:ln/>
        </p:spPr>
      </p:sp>
      <p:sp>
        <p:nvSpPr>
          <p:cNvPr id="166916" name="Rectangle 3"/>
          <p:cNvSpPr>
            <a:spLocks noGrp="1" noChangeArrowheads="1"/>
          </p:cNvSpPr>
          <p:nvPr>
            <p:ph type="body" idx="1"/>
          </p:nvPr>
        </p:nvSpPr>
        <p:spPr>
          <a:noFill/>
          <a:ln/>
        </p:spPr>
        <p:txBody>
          <a:bodyPr lIns="92365" tIns="46183" rIns="92365" bIns="46183"/>
          <a:lstStyle/>
          <a:p>
            <a:pPr>
              <a:spcBef>
                <a:spcPct val="0"/>
              </a:spcBef>
            </a:pPr>
            <a:r>
              <a:rPr lang="en-US" dirty="0" smtClean="0"/>
              <a:t>All of my materials are licensed under a Creative Commons attribution-share alike license (</a:t>
            </a:r>
            <a:r>
              <a:rPr lang="en-US" i="1" dirty="0" smtClean="0"/>
              <a:t>http://creativecommons.org/licenses/by-sa/3.0</a:t>
            </a:r>
            <a:r>
              <a:rPr lang="en-US" dirty="0" smtClean="0"/>
              <a:t>). That means not only that you are welcome to share and/or remix my content but that you are encouraged to do so! All I ask is that you properly credit me for my content and that you not place any greater copyright restrictions than I have on the content that utilizes my material. If possible, including the URL of Dangerously Irrelevant in your content would be most appreciated.</a:t>
            </a:r>
          </a:p>
          <a:p>
            <a:pPr>
              <a:spcBef>
                <a:spcPct val="0"/>
              </a:spcBef>
            </a:pPr>
            <a:endParaRPr lang="en-US"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pPr>
              <a:spcBef>
                <a:spcPct val="0"/>
              </a:spcBef>
            </a:pPr>
            <a:r>
              <a:rPr lang="en-US" dirty="0" smtClean="0"/>
              <a:t>dangerouslyirrelevant.org/contact.html</a:t>
            </a:r>
          </a:p>
          <a:p>
            <a:pPr>
              <a:spcBef>
                <a:spcPct val="0"/>
              </a:spcBef>
            </a:pPr>
            <a:endParaRPr lang="en-US" dirty="0" smtClean="0"/>
          </a:p>
          <a:p>
            <a:pPr eaLnBrk="1" hangingPunct="1"/>
            <a:endParaRPr lang="en-US" dirty="0" smtClean="0"/>
          </a:p>
          <a:p>
            <a:pPr eaLnBrk="1" hangingPunct="1"/>
            <a:endParaRPr lang="en-US" dirty="0" smtClean="0"/>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101</a:t>
            </a:fld>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102</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Rot="1" noChangeAspect="1" noChangeArrowheads="1" noTextEdit="1"/>
          </p:cNvSpPr>
          <p:nvPr>
            <p:ph type="sldImg"/>
          </p:nvPr>
        </p:nvSpPr>
        <p:spPr>
          <a:ln/>
        </p:spPr>
      </p:sp>
      <p:sp>
        <p:nvSpPr>
          <p:cNvPr id="9318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p:cNvSpPr>
            <a:spLocks noGrp="1" noRot="1" noChangeAspect="1" noTextEdit="1"/>
          </p:cNvSpPr>
          <p:nvPr>
            <p:ph type="sldImg"/>
          </p:nvPr>
        </p:nvSpPr>
        <p:spPr>
          <a:ln/>
        </p:spPr>
      </p:sp>
      <p:sp>
        <p:nvSpPr>
          <p:cNvPr id="9421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441D647-6B78-47E5-B9C1-07369ED2D3D5}" type="slidenum">
              <a:rPr lang="en-US" smtClean="0"/>
              <a:pPr>
                <a:defRPr/>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Grp="1" noRot="1" noChangeAspect="1" noChangeArrowheads="1" noTextEdit="1"/>
          </p:cNvSpPr>
          <p:nvPr>
            <p:ph type="sldImg"/>
          </p:nvPr>
        </p:nvSpPr>
        <p:spPr>
          <a:ln/>
        </p:spPr>
      </p:sp>
      <p:sp>
        <p:nvSpPr>
          <p:cNvPr id="9523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Image Placeholder 1"/>
          <p:cNvSpPr>
            <a:spLocks noGrp="1" noRot="1" noChangeAspect="1" noTextEdit="1"/>
          </p:cNvSpPr>
          <p:nvPr>
            <p:ph type="sldImg"/>
          </p:nvPr>
        </p:nvSpPr>
        <p:spPr>
          <a:ln/>
        </p:spPr>
      </p:sp>
      <p:sp>
        <p:nvSpPr>
          <p:cNvPr id="9625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2C714CC-2724-4CC5-8E79-A2E31DEB5032}" type="slidenum">
              <a:rPr lang="en-US" smtClean="0"/>
              <a:pPr>
                <a:defRPr/>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Slide Image Placeholder 1"/>
          <p:cNvSpPr>
            <a:spLocks noGrp="1" noRot="1" noChangeAspect="1" noTextEdit="1"/>
          </p:cNvSpPr>
          <p:nvPr>
            <p:ph type="sldImg"/>
          </p:nvPr>
        </p:nvSpPr>
        <p:spPr>
          <a:ln/>
        </p:spPr>
      </p:sp>
      <p:sp>
        <p:nvSpPr>
          <p:cNvPr id="9728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251E828-649F-4118-BB4E-690F6846D934}" type="slidenum">
              <a:rPr lang="en-US" smtClean="0"/>
              <a:pPr>
                <a:defRPr/>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0025833-8191-4A3B-B008-AC2F0F39F735}" type="slidenum">
              <a:rPr lang="en-US" smtClean="0"/>
              <a:pPr>
                <a:defRPr/>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Slide Image Placeholder 1"/>
          <p:cNvSpPr>
            <a:spLocks noGrp="1" noRot="1" noChangeAspect="1" noTextEdit="1"/>
          </p:cNvSpPr>
          <p:nvPr>
            <p:ph type="sldImg"/>
          </p:nvPr>
        </p:nvSpPr>
        <p:spPr>
          <a:ln/>
        </p:spPr>
      </p:sp>
      <p:sp>
        <p:nvSpPr>
          <p:cNvPr id="993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FFC7107-31E2-4D37-A8C0-B3091EA438BF}" type="slidenum">
              <a:rPr lang="en-US" smtClean="0"/>
              <a:pPr>
                <a:defRPr/>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F85AFE1-A55F-4067-BA9D-D7A5FEA8909F}" type="slidenum">
              <a:rPr lang="en-US" smtClean="0"/>
              <a:pPr>
                <a:defRPr/>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Slide Image Placeholder 1"/>
          <p:cNvSpPr>
            <a:spLocks noGrp="1" noRot="1" noChangeAspect="1" noTextEdit="1"/>
          </p:cNvSpPr>
          <p:nvPr>
            <p:ph type="sldImg"/>
          </p:nvPr>
        </p:nvSpPr>
        <p:spPr>
          <a:ln/>
        </p:spPr>
      </p:sp>
      <p:sp>
        <p:nvSpPr>
          <p:cNvPr id="10137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DBE1A80F-E206-47B7-8BA5-FE8BEEDC5A7E}" type="slidenum">
              <a:rPr lang="en-US" smtClean="0"/>
              <a:pPr>
                <a:defRPr/>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Image Placeholder 1"/>
          <p:cNvSpPr>
            <a:spLocks noGrp="1" noRot="1" noChangeAspect="1" noTextEdit="1"/>
          </p:cNvSpPr>
          <p:nvPr>
            <p:ph type="sldImg"/>
          </p:nvPr>
        </p:nvSpPr>
        <p:spPr>
          <a:ln/>
        </p:spPr>
      </p:sp>
      <p:sp>
        <p:nvSpPr>
          <p:cNvPr id="10854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0D89F363-1E37-4248-8B1E-E45A31421B31}" type="slidenum">
              <a:rPr lang="en-US" smtClean="0"/>
              <a:pPr>
                <a:defRPr/>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a:ln/>
        </p:spPr>
      </p:sp>
      <p:sp>
        <p:nvSpPr>
          <p:cNvPr id="1095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F3DD1BC-C18B-4AAD-827D-6EB346ADFEF8}" type="slidenum">
              <a:rPr lang="en-US" smtClean="0"/>
              <a:pPr>
                <a:defRPr/>
              </a:pPr>
              <a:t>21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Slide Image Placeholder 1"/>
          <p:cNvSpPr>
            <a:spLocks noGrp="1" noRot="1" noChangeAspect="1" noTextEdit="1"/>
          </p:cNvSpPr>
          <p:nvPr>
            <p:ph type="sldImg"/>
          </p:nvPr>
        </p:nvSpPr>
        <p:spPr>
          <a:ln/>
        </p:spPr>
      </p:sp>
      <p:sp>
        <p:nvSpPr>
          <p:cNvPr id="1105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984A911E-3DDF-4962-9786-DB46395AD259}" type="slidenum">
              <a:rPr lang="en-US" smtClean="0"/>
              <a:pPr>
                <a:defRPr/>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Slide Image Placeholder 1"/>
          <p:cNvSpPr>
            <a:spLocks noGrp="1" noRot="1" noChangeAspect="1" noTextEdit="1"/>
          </p:cNvSpPr>
          <p:nvPr>
            <p:ph type="sldImg"/>
          </p:nvPr>
        </p:nvSpPr>
        <p:spPr>
          <a:ln/>
        </p:spPr>
      </p:sp>
      <p:sp>
        <p:nvSpPr>
          <p:cNvPr id="1116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42632-F9BF-4C42-9192-8DEB80B9D06E}" type="slidenum">
              <a:rPr lang="en-US" smtClean="0"/>
              <a:pPr>
                <a:defRPr/>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Image Placeholder 1"/>
          <p:cNvSpPr>
            <a:spLocks noGrp="1" noRot="1" noChangeAspect="1" noTextEdit="1"/>
          </p:cNvSpPr>
          <p:nvPr>
            <p:ph type="sldImg"/>
          </p:nvPr>
        </p:nvSpPr>
        <p:spPr>
          <a:ln/>
        </p:spPr>
      </p:sp>
      <p:sp>
        <p:nvSpPr>
          <p:cNvPr id="1126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CCB169A-3445-42E0-93C2-D87F6DB204C9}" type="slidenum">
              <a:rPr lang="en-US" smtClean="0"/>
              <a:pPr>
                <a:defRPr/>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Slide Image Placeholder 1"/>
          <p:cNvSpPr>
            <a:spLocks noGrp="1" noRot="1" noChangeAspect="1" noTextEdit="1"/>
          </p:cNvSpPr>
          <p:nvPr>
            <p:ph type="sldImg"/>
          </p:nvPr>
        </p:nvSpPr>
        <p:spPr>
          <a:ln/>
        </p:spPr>
      </p:sp>
      <p:sp>
        <p:nvSpPr>
          <p:cNvPr id="1136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7127CE1-4508-4E08-9BE8-DC10DB0DBAB1}" type="slidenum">
              <a:rPr lang="en-US" smtClean="0"/>
              <a:pPr>
                <a:defRPr/>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a:ln/>
        </p:spPr>
      </p:sp>
      <p:sp>
        <p:nvSpPr>
          <p:cNvPr id="11469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57B0262C-ACC4-4E19-8131-696CF9796A73}" type="slidenum">
              <a:rPr lang="en-US" smtClean="0"/>
              <a:pPr>
                <a:defRPr/>
              </a:pPr>
              <a:t>26</a:t>
            </a:fld>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0711D7-ED64-403F-BEA5-973465003959}" type="slidenum">
              <a:rPr lang="en-US" smtClean="0"/>
              <a:pPr/>
              <a:t>27</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Rectangle 2"/>
          <p:cNvSpPr>
            <a:spLocks noGrp="1" noRot="1" noChangeAspect="1" noChangeArrowheads="1" noTextEdit="1"/>
          </p:cNvSpPr>
          <p:nvPr>
            <p:ph type="sldImg"/>
          </p:nvPr>
        </p:nvSpPr>
        <p:spPr>
          <a:ln/>
        </p:spPr>
      </p:sp>
      <p:sp>
        <p:nvSpPr>
          <p:cNvPr id="103427"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p:cNvSpPr>
            <a:spLocks noGrp="1" noRot="1" noChangeAspect="1" noTextEdit="1"/>
          </p:cNvSpPr>
          <p:nvPr>
            <p:ph type="sldImg"/>
          </p:nvPr>
        </p:nvSpPr>
        <p:spPr>
          <a:ln/>
        </p:spPr>
      </p:sp>
      <p:sp>
        <p:nvSpPr>
          <p:cNvPr id="10445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68EDD3B-D7B3-4BC6-A82E-856AED97FA45}" type="slidenum">
              <a:rPr lang="en-US" smtClean="0"/>
              <a:pPr>
                <a:defRPr/>
              </a:pPr>
              <a:t>29</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3</a:t>
            </a:fld>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Image Placeholder 1"/>
          <p:cNvSpPr>
            <a:spLocks noGrp="1" noRot="1" noChangeAspect="1" noTextEdit="1"/>
          </p:cNvSpPr>
          <p:nvPr>
            <p:ph type="sldImg"/>
          </p:nvPr>
        </p:nvSpPr>
        <p:spPr>
          <a:ln/>
        </p:spPr>
      </p:sp>
      <p:sp>
        <p:nvSpPr>
          <p:cNvPr id="10547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74490DA-A4A8-4A0F-9CFA-C59AE6AD42B3}" type="slidenum">
              <a:rPr lang="en-US" smtClean="0"/>
              <a:pPr>
                <a:defRPr/>
              </a:pPr>
              <a:t>30</a:t>
            </a:fld>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31</a:t>
            </a:fld>
            <a:endParaRPr 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32</a:t>
            </a:fld>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Slide Image Placeholder 1"/>
          <p:cNvSpPr>
            <a:spLocks noGrp="1" noRot="1" noChangeAspect="1" noTextEdit="1"/>
          </p:cNvSpPr>
          <p:nvPr>
            <p:ph type="sldImg"/>
          </p:nvPr>
        </p:nvSpPr>
        <p:spPr>
          <a:ln/>
        </p:spPr>
      </p:sp>
      <p:sp>
        <p:nvSpPr>
          <p:cNvPr id="1075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1125A233-A622-42E3-BAF3-109BFAD6CE4F}" type="slidenum">
              <a:rPr lang="en-US" smtClean="0"/>
              <a:pPr>
                <a:defRPr/>
              </a:pPr>
              <a:t>33</a:t>
            </a:fld>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35</a:t>
            </a:fld>
            <a:endParaRPr 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36</a:t>
            </a:fld>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37</a:t>
            </a:fld>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Image Placeholder 1"/>
          <p:cNvSpPr>
            <a:spLocks noGrp="1" noRot="1" noChangeAspect="1" noTextEdit="1"/>
          </p:cNvSpPr>
          <p:nvPr>
            <p:ph type="sldImg"/>
          </p:nvPr>
        </p:nvSpPr>
        <p:spPr>
          <a:ln/>
        </p:spPr>
      </p:sp>
      <p:sp>
        <p:nvSpPr>
          <p:cNvPr id="118787" name="Notes Placeholder 2"/>
          <p:cNvSpPr>
            <a:spLocks noGrp="1"/>
          </p:cNvSpPr>
          <p:nvPr>
            <p:ph type="body" idx="1"/>
          </p:nvPr>
        </p:nvSpPr>
        <p:spPr>
          <a:noFill/>
          <a:ln/>
        </p:spPr>
        <p:txBody>
          <a:bodyPr/>
          <a:lstStyle/>
          <a:p>
            <a:r>
              <a:rPr lang="en-US" dirty="0" smtClean="0">
                <a:hlinkClick r:id="rId3"/>
              </a:rPr>
              <a:t>http://www.flickr.com/photos/deks/711658920/sizes/z/</a:t>
            </a:r>
            <a:endParaRPr lang="en-US" dirty="0" smtClean="0"/>
          </a:p>
        </p:txBody>
      </p:sp>
      <p:sp>
        <p:nvSpPr>
          <p:cNvPr id="4" name="Slide Number Placeholder 3"/>
          <p:cNvSpPr>
            <a:spLocks noGrp="1"/>
          </p:cNvSpPr>
          <p:nvPr>
            <p:ph type="sldNum" sz="quarter" idx="5"/>
          </p:nvPr>
        </p:nvSpPr>
        <p:spPr/>
        <p:txBody>
          <a:bodyPr/>
          <a:lstStyle/>
          <a:p>
            <a:pPr>
              <a:defRPr/>
            </a:pPr>
            <a:fld id="{DC7CEB64-028E-42C0-BB08-222ABB2E1FCD}" type="slidenum">
              <a:rPr lang="en-US" smtClean="0"/>
              <a:pPr>
                <a:defRPr/>
              </a:pPr>
              <a:t>38</a:t>
            </a:fld>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hlinkClick r:id="rId3"/>
              </a:rPr>
              <a:t>http://www.flickr.com/photos/sepblog/3527825643/sizes/o/</a:t>
            </a:r>
            <a:endParaRPr lang="en-US" dirty="0"/>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39</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4</a:t>
            </a:fld>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Slide Image Placeholder 1"/>
          <p:cNvSpPr>
            <a:spLocks noGrp="1" noRot="1" noChangeAspect="1" noTextEdit="1"/>
          </p:cNvSpPr>
          <p:nvPr>
            <p:ph type="sldImg"/>
          </p:nvPr>
        </p:nvSpPr>
        <p:spPr>
          <a:ln/>
        </p:spPr>
      </p:sp>
      <p:sp>
        <p:nvSpPr>
          <p:cNvPr id="121859" name="Notes Placeholder 2"/>
          <p:cNvSpPr>
            <a:spLocks noGrp="1"/>
          </p:cNvSpPr>
          <p:nvPr>
            <p:ph type="body" idx="1"/>
          </p:nvPr>
        </p:nvSpPr>
        <p:spPr>
          <a:noFill/>
          <a:ln/>
        </p:spPr>
        <p:txBody>
          <a:bodyPr/>
          <a:lstStyle/>
          <a:p>
            <a:r>
              <a:rPr lang="en-US" dirty="0" smtClean="0">
                <a:hlinkClick r:id="rId3"/>
              </a:rPr>
              <a:t>http://www.flickr.com/photos/13638129@N00/118245563/</a:t>
            </a:r>
            <a:endParaRPr lang="en-US" dirty="0" smtClean="0"/>
          </a:p>
        </p:txBody>
      </p:sp>
      <p:sp>
        <p:nvSpPr>
          <p:cNvPr id="4" name="Slide Number Placeholder 3"/>
          <p:cNvSpPr>
            <a:spLocks noGrp="1"/>
          </p:cNvSpPr>
          <p:nvPr>
            <p:ph type="sldNum" sz="quarter" idx="5"/>
          </p:nvPr>
        </p:nvSpPr>
        <p:spPr/>
        <p:txBody>
          <a:bodyPr/>
          <a:lstStyle/>
          <a:p>
            <a:pPr>
              <a:defRPr/>
            </a:pPr>
            <a:fld id="{F70FBDA9-F8DE-4A22-A9F5-BC8B14E8489D}" type="slidenum">
              <a:rPr lang="en-US" smtClean="0"/>
              <a:pPr>
                <a:defRPr/>
              </a:pPr>
              <a:t>40</a:t>
            </a:fld>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Slide Image Placeholder 1"/>
          <p:cNvSpPr>
            <a:spLocks noGrp="1" noRot="1" noChangeAspect="1" noTextEdit="1"/>
          </p:cNvSpPr>
          <p:nvPr>
            <p:ph type="sldImg"/>
          </p:nvPr>
        </p:nvSpPr>
        <p:spPr>
          <a:ln/>
        </p:spPr>
      </p:sp>
      <p:sp>
        <p:nvSpPr>
          <p:cNvPr id="120835" name="Notes Placeholder 2"/>
          <p:cNvSpPr>
            <a:spLocks noGrp="1"/>
          </p:cNvSpPr>
          <p:nvPr>
            <p:ph type="body" idx="1"/>
          </p:nvPr>
        </p:nvSpPr>
        <p:spPr>
          <a:noFill/>
          <a:ln/>
        </p:spPr>
        <p:txBody>
          <a:bodyPr/>
          <a:lstStyle/>
          <a:p>
            <a:r>
              <a:rPr lang="en-US" dirty="0" smtClean="0">
                <a:hlinkClick r:id="rId3"/>
              </a:rPr>
              <a:t>http://www.flickr.com/photos/7337467@N04/3052065204/</a:t>
            </a:r>
            <a:endParaRPr lang="en-US" dirty="0" smtClean="0"/>
          </a:p>
        </p:txBody>
      </p:sp>
      <p:sp>
        <p:nvSpPr>
          <p:cNvPr id="4" name="Slide Number Placeholder 3"/>
          <p:cNvSpPr>
            <a:spLocks noGrp="1"/>
          </p:cNvSpPr>
          <p:nvPr>
            <p:ph type="sldNum" sz="quarter" idx="5"/>
          </p:nvPr>
        </p:nvSpPr>
        <p:spPr/>
        <p:txBody>
          <a:bodyPr/>
          <a:lstStyle/>
          <a:p>
            <a:pPr>
              <a:defRPr/>
            </a:pPr>
            <a:fld id="{7D061BEC-583F-42FA-8D42-6A4F8E812A5D}" type="slidenum">
              <a:rPr lang="en-US" smtClean="0"/>
              <a:pPr>
                <a:defRPr/>
              </a:pPr>
              <a:t>41</a:t>
            </a:fld>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Slide Image Placeholder 1"/>
          <p:cNvSpPr>
            <a:spLocks noGrp="1" noRot="1" noChangeAspect="1" noTextEdit="1"/>
          </p:cNvSpPr>
          <p:nvPr>
            <p:ph type="sldImg"/>
          </p:nvPr>
        </p:nvSpPr>
        <p:spPr>
          <a:ln/>
        </p:spPr>
      </p:sp>
      <p:sp>
        <p:nvSpPr>
          <p:cNvPr id="119811" name="Notes Placeholder 2"/>
          <p:cNvSpPr>
            <a:spLocks noGrp="1"/>
          </p:cNvSpPr>
          <p:nvPr>
            <p:ph type="body" idx="1"/>
          </p:nvPr>
        </p:nvSpPr>
        <p:spPr>
          <a:noFill/>
          <a:ln/>
        </p:spPr>
        <p:txBody>
          <a:bodyPr/>
          <a:lstStyle/>
          <a:p>
            <a:r>
              <a:rPr lang="en-US" dirty="0" smtClean="0">
                <a:hlinkClick r:id="rId3"/>
              </a:rPr>
              <a:t>http://www.flickr.com/photos/77136818@N00/3202144482/</a:t>
            </a:r>
            <a:endParaRPr lang="en-US" dirty="0" smtClean="0"/>
          </a:p>
        </p:txBody>
      </p:sp>
      <p:sp>
        <p:nvSpPr>
          <p:cNvPr id="4" name="Slide Number Placeholder 3"/>
          <p:cNvSpPr>
            <a:spLocks noGrp="1"/>
          </p:cNvSpPr>
          <p:nvPr>
            <p:ph type="sldNum" sz="quarter" idx="5"/>
          </p:nvPr>
        </p:nvSpPr>
        <p:spPr/>
        <p:txBody>
          <a:bodyPr/>
          <a:lstStyle/>
          <a:p>
            <a:pPr>
              <a:defRPr/>
            </a:pPr>
            <a:fld id="{9F875200-63CA-46B7-A005-1C924CAFCDBF}" type="slidenum">
              <a:rPr lang="en-US" smtClean="0"/>
              <a:pPr>
                <a:defRPr/>
              </a:pPr>
              <a:t>42</a:t>
            </a:fld>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Slide Image Placeholder 1"/>
          <p:cNvSpPr>
            <a:spLocks noGrp="1" noRot="1" noChangeAspect="1" noTextEdit="1"/>
          </p:cNvSpPr>
          <p:nvPr>
            <p:ph type="sldImg"/>
          </p:nvPr>
        </p:nvSpPr>
        <p:spPr>
          <a:ln/>
        </p:spPr>
      </p:sp>
      <p:sp>
        <p:nvSpPr>
          <p:cNvPr id="122883" name="Notes Placeholder 2"/>
          <p:cNvSpPr>
            <a:spLocks noGrp="1"/>
          </p:cNvSpPr>
          <p:nvPr>
            <p:ph type="body" idx="1"/>
          </p:nvPr>
        </p:nvSpPr>
        <p:spPr>
          <a:noFill/>
          <a:ln/>
        </p:spPr>
        <p:txBody>
          <a:bodyPr/>
          <a:lstStyle/>
          <a:p>
            <a:r>
              <a:rPr lang="en-US" dirty="0" smtClean="0">
                <a:hlinkClick r:id="rId3"/>
              </a:rPr>
              <a:t>http://www.flickr.com/photos/20532289@N00/59083917/</a:t>
            </a:r>
            <a:endParaRPr lang="en-US" dirty="0" smtClean="0"/>
          </a:p>
        </p:txBody>
      </p:sp>
      <p:sp>
        <p:nvSpPr>
          <p:cNvPr id="4" name="Slide Number Placeholder 3"/>
          <p:cNvSpPr>
            <a:spLocks noGrp="1"/>
          </p:cNvSpPr>
          <p:nvPr>
            <p:ph type="sldNum" sz="quarter" idx="5"/>
          </p:nvPr>
        </p:nvSpPr>
        <p:spPr/>
        <p:txBody>
          <a:bodyPr/>
          <a:lstStyle/>
          <a:p>
            <a:pPr>
              <a:defRPr/>
            </a:pPr>
            <a:fld id="{37FAAF16-49FF-478E-B034-AF2A702F7AC7}" type="slidenum">
              <a:rPr lang="en-US" smtClean="0"/>
              <a:pPr>
                <a:defRPr/>
              </a:pPr>
              <a:t>43</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a:ln/>
        </p:spPr>
      </p:sp>
      <p:sp>
        <p:nvSpPr>
          <p:cNvPr id="123907" name="Notes Placeholder 2"/>
          <p:cNvSpPr>
            <a:spLocks noGrp="1"/>
          </p:cNvSpPr>
          <p:nvPr>
            <p:ph type="body" idx="1"/>
          </p:nvPr>
        </p:nvSpPr>
        <p:spPr>
          <a:noFill/>
          <a:ln/>
        </p:spPr>
        <p:txBody>
          <a:bodyPr/>
          <a:lstStyle/>
          <a:p>
            <a:r>
              <a:rPr lang="en-US" dirty="0" smtClean="0">
                <a:hlinkClick r:id="rId3"/>
              </a:rPr>
              <a:t>http://www.flickr.com/photos/48973657@N00/4556156477/</a:t>
            </a:r>
            <a:endParaRPr lang="en-US" dirty="0" smtClean="0"/>
          </a:p>
        </p:txBody>
      </p:sp>
      <p:sp>
        <p:nvSpPr>
          <p:cNvPr id="4" name="Slide Number Placeholder 3"/>
          <p:cNvSpPr>
            <a:spLocks noGrp="1"/>
          </p:cNvSpPr>
          <p:nvPr>
            <p:ph type="sldNum" sz="quarter" idx="5"/>
          </p:nvPr>
        </p:nvSpPr>
        <p:spPr/>
        <p:txBody>
          <a:bodyPr/>
          <a:lstStyle/>
          <a:p>
            <a:pPr>
              <a:defRPr/>
            </a:pPr>
            <a:fld id="{397169D6-938E-496A-8AA6-1FD928DBC9D6}" type="slidenum">
              <a:rPr lang="en-US" smtClean="0"/>
              <a:pPr>
                <a:defRPr/>
              </a:pPr>
              <a:t>44</a:t>
            </a:fld>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http://www.flickr.com/photos/88442983@N00/1604241264/</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45</a:t>
            </a:fld>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Slide Image Placeholder 1"/>
          <p:cNvSpPr>
            <a:spLocks noGrp="1" noRot="1" noChangeAspect="1" noTextEdit="1"/>
          </p:cNvSpPr>
          <p:nvPr>
            <p:ph type="sldImg"/>
          </p:nvPr>
        </p:nvSpPr>
        <p:spPr>
          <a:ln/>
        </p:spPr>
      </p:sp>
      <p:sp>
        <p:nvSpPr>
          <p:cNvPr id="129027" name="Notes Placeholder 2"/>
          <p:cNvSpPr>
            <a:spLocks noGrp="1"/>
          </p:cNvSpPr>
          <p:nvPr>
            <p:ph type="body" idx="1"/>
          </p:nvPr>
        </p:nvSpPr>
        <p:spPr>
          <a:noFill/>
          <a:ln/>
        </p:spPr>
        <p:txBody>
          <a:bodyPr/>
          <a:lstStyle/>
          <a:p>
            <a:r>
              <a:rPr lang="en-US" dirty="0" smtClean="0">
                <a:hlinkClick r:id="rId3"/>
              </a:rPr>
              <a:t>http://www.flickr.com/photos/28473961@N02/3229296247/</a:t>
            </a:r>
            <a:endParaRPr lang="en-US" dirty="0" smtClean="0"/>
          </a:p>
        </p:txBody>
      </p:sp>
      <p:sp>
        <p:nvSpPr>
          <p:cNvPr id="4" name="Slide Number Placeholder 3"/>
          <p:cNvSpPr>
            <a:spLocks noGrp="1"/>
          </p:cNvSpPr>
          <p:nvPr>
            <p:ph type="sldNum" sz="quarter" idx="5"/>
          </p:nvPr>
        </p:nvSpPr>
        <p:spPr/>
        <p:txBody>
          <a:bodyPr/>
          <a:lstStyle/>
          <a:p>
            <a:pPr>
              <a:defRPr/>
            </a:pPr>
            <a:fld id="{016FE44A-0DDE-4D7B-A34B-9789A6BA5CB6}" type="slidenum">
              <a:rPr lang="en-US" smtClean="0"/>
              <a:pPr>
                <a:defRPr/>
              </a:pPr>
              <a:t>46</a:t>
            </a:fld>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Slide Image Placeholder 1"/>
          <p:cNvSpPr>
            <a:spLocks noGrp="1" noRot="1" noChangeAspect="1" noTextEdit="1"/>
          </p:cNvSpPr>
          <p:nvPr>
            <p:ph type="sldImg"/>
          </p:nvPr>
        </p:nvSpPr>
        <p:spPr>
          <a:ln/>
        </p:spPr>
      </p:sp>
      <p:sp>
        <p:nvSpPr>
          <p:cNvPr id="124931" name="Notes Placeholder 2"/>
          <p:cNvSpPr>
            <a:spLocks noGrp="1"/>
          </p:cNvSpPr>
          <p:nvPr>
            <p:ph type="body" idx="1"/>
          </p:nvPr>
        </p:nvSpPr>
        <p:spPr>
          <a:noFill/>
          <a:ln/>
        </p:spPr>
        <p:txBody>
          <a:bodyPr/>
          <a:lstStyle/>
          <a:p>
            <a:r>
              <a:rPr lang="en-US" dirty="0" smtClean="0"/>
              <a:t>http://www.flickr.com/photos/28473961@N02/4320982975/</a:t>
            </a:r>
          </a:p>
        </p:txBody>
      </p:sp>
      <p:sp>
        <p:nvSpPr>
          <p:cNvPr id="4" name="Slide Number Placeholder 3"/>
          <p:cNvSpPr>
            <a:spLocks noGrp="1"/>
          </p:cNvSpPr>
          <p:nvPr>
            <p:ph type="sldNum" sz="quarter" idx="5"/>
          </p:nvPr>
        </p:nvSpPr>
        <p:spPr/>
        <p:txBody>
          <a:bodyPr/>
          <a:lstStyle/>
          <a:p>
            <a:pPr>
              <a:defRPr/>
            </a:pPr>
            <a:fld id="{FEFF60FC-402F-4F18-8086-1D8DA391499E}" type="slidenum">
              <a:rPr lang="en-US" smtClean="0"/>
              <a:pPr>
                <a:defRPr/>
              </a:pPr>
              <a:t>47</a:t>
            </a:fld>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Slide Image Placeholder 1"/>
          <p:cNvSpPr>
            <a:spLocks noGrp="1" noRot="1" noChangeAspect="1" noTextEdit="1"/>
          </p:cNvSpPr>
          <p:nvPr>
            <p:ph type="sldImg"/>
          </p:nvPr>
        </p:nvSpPr>
        <p:spPr>
          <a:ln/>
        </p:spPr>
      </p:sp>
      <p:sp>
        <p:nvSpPr>
          <p:cNvPr id="128003" name="Notes Placeholder 2"/>
          <p:cNvSpPr>
            <a:spLocks noGrp="1"/>
          </p:cNvSpPr>
          <p:nvPr>
            <p:ph type="body" idx="1"/>
          </p:nvPr>
        </p:nvSpPr>
        <p:spPr>
          <a:noFill/>
          <a:ln/>
        </p:spPr>
        <p:txBody>
          <a:bodyPr/>
          <a:lstStyle/>
          <a:p>
            <a:r>
              <a:rPr lang="en-US" dirty="0" smtClean="0"/>
              <a:t>http://www.flickr.com/photos/28473961@N02/2757755401/</a:t>
            </a:r>
          </a:p>
        </p:txBody>
      </p:sp>
      <p:sp>
        <p:nvSpPr>
          <p:cNvPr id="4" name="Slide Number Placeholder 3"/>
          <p:cNvSpPr>
            <a:spLocks noGrp="1"/>
          </p:cNvSpPr>
          <p:nvPr>
            <p:ph type="sldNum" sz="quarter" idx="5"/>
          </p:nvPr>
        </p:nvSpPr>
        <p:spPr/>
        <p:txBody>
          <a:bodyPr/>
          <a:lstStyle/>
          <a:p>
            <a:pPr>
              <a:defRPr/>
            </a:pPr>
            <a:fld id="{58ED33BE-7A57-4E8A-8AED-9F386F69C442}" type="slidenum">
              <a:rPr lang="en-US" smtClean="0"/>
              <a:pPr>
                <a:defRPr/>
              </a:pPr>
              <a:t>48</a:t>
            </a:fld>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Slide Image Placeholder 1"/>
          <p:cNvSpPr>
            <a:spLocks noGrp="1" noRot="1" noChangeAspect="1" noTextEdit="1"/>
          </p:cNvSpPr>
          <p:nvPr>
            <p:ph type="sldImg"/>
          </p:nvPr>
        </p:nvSpPr>
        <p:spPr>
          <a:ln/>
        </p:spPr>
      </p:sp>
      <p:sp>
        <p:nvSpPr>
          <p:cNvPr id="125955" name="Notes Placeholder 2"/>
          <p:cNvSpPr>
            <a:spLocks noGrp="1"/>
          </p:cNvSpPr>
          <p:nvPr>
            <p:ph type="body" idx="1"/>
          </p:nvPr>
        </p:nvSpPr>
        <p:spPr>
          <a:noFill/>
          <a:ln/>
        </p:spPr>
        <p:txBody>
          <a:bodyPr/>
          <a:lstStyle/>
          <a:p>
            <a:r>
              <a:rPr lang="en-US" dirty="0" smtClean="0"/>
              <a:t>http://www.flickr.com/photos/26416016@N02/4479154715/</a:t>
            </a:r>
          </a:p>
        </p:txBody>
      </p:sp>
      <p:sp>
        <p:nvSpPr>
          <p:cNvPr id="4" name="Slide Number Placeholder 3"/>
          <p:cNvSpPr>
            <a:spLocks noGrp="1"/>
          </p:cNvSpPr>
          <p:nvPr>
            <p:ph type="sldNum" sz="quarter" idx="5"/>
          </p:nvPr>
        </p:nvSpPr>
        <p:spPr/>
        <p:txBody>
          <a:bodyPr/>
          <a:lstStyle/>
          <a:p>
            <a:pPr>
              <a:defRPr/>
            </a:pPr>
            <a:fld id="{39808C60-91C0-4FF6-9B8F-8F1E899BD925}" type="slidenum">
              <a:rPr lang="en-US" smtClean="0"/>
              <a:pPr>
                <a:defRPr/>
              </a:pPr>
              <a:t>49</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3C83AEFC-D4A4-4D52-8A53-10E5BB364412}" type="slidenum">
              <a:rPr lang="en-US" smtClean="0"/>
              <a:pPr>
                <a:defRPr/>
              </a:pPr>
              <a:t>5</a:t>
            </a:fld>
            <a:endParaRPr lang="en-US" smtClean="0"/>
          </a:p>
        </p:txBody>
      </p:sp>
      <p:sp>
        <p:nvSpPr>
          <p:cNvPr id="87043" name="Rectangle 2"/>
          <p:cNvSpPr>
            <a:spLocks noGrp="1" noRot="1" noChangeAspect="1" noChangeArrowheads="1" noTextEdit="1"/>
          </p:cNvSpPr>
          <p:nvPr>
            <p:ph type="sldImg"/>
          </p:nvPr>
        </p:nvSpPr>
        <p:spPr>
          <a:xfrm>
            <a:off x="1100138" y="695325"/>
            <a:ext cx="4659312" cy="3495675"/>
          </a:xfrm>
          <a:ln/>
        </p:spPr>
      </p:sp>
      <p:sp>
        <p:nvSpPr>
          <p:cNvPr id="8704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Slide Image Placeholder 1"/>
          <p:cNvSpPr>
            <a:spLocks noGrp="1" noRot="1" noChangeAspect="1" noTextEdit="1"/>
          </p:cNvSpPr>
          <p:nvPr>
            <p:ph type="sldImg"/>
          </p:nvPr>
        </p:nvSpPr>
        <p:spPr>
          <a:ln/>
        </p:spPr>
      </p:sp>
      <p:sp>
        <p:nvSpPr>
          <p:cNvPr id="126979" name="Notes Placeholder 2"/>
          <p:cNvSpPr>
            <a:spLocks noGrp="1"/>
          </p:cNvSpPr>
          <p:nvPr>
            <p:ph type="body" idx="1"/>
          </p:nvPr>
        </p:nvSpPr>
        <p:spPr>
          <a:noFill/>
          <a:ln/>
        </p:spPr>
        <p:txBody>
          <a:bodyPr/>
          <a:lstStyle/>
          <a:p>
            <a:r>
              <a:rPr lang="en-US" dirty="0" smtClean="0">
                <a:hlinkClick r:id="rId3"/>
              </a:rPr>
              <a:t>http://www.flickr.com/photos/9031691@N08/2670224692/</a:t>
            </a:r>
            <a:endParaRPr lang="en-US" dirty="0" smtClean="0"/>
          </a:p>
        </p:txBody>
      </p:sp>
      <p:sp>
        <p:nvSpPr>
          <p:cNvPr id="4" name="Slide Number Placeholder 3"/>
          <p:cNvSpPr>
            <a:spLocks noGrp="1"/>
          </p:cNvSpPr>
          <p:nvPr>
            <p:ph type="sldNum" sz="quarter" idx="5"/>
          </p:nvPr>
        </p:nvSpPr>
        <p:spPr/>
        <p:txBody>
          <a:bodyPr/>
          <a:lstStyle/>
          <a:p>
            <a:pPr>
              <a:defRPr/>
            </a:pPr>
            <a:fld id="{4938FAD8-B318-4BC0-9E69-640892DB05D8}" type="slidenum">
              <a:rPr lang="en-US" smtClean="0"/>
              <a:pPr>
                <a:defRPr/>
              </a:pPr>
              <a:t>50</a:t>
            </a:fld>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Slide Image Placeholder 1"/>
          <p:cNvSpPr>
            <a:spLocks noGrp="1" noRot="1" noChangeAspect="1" noTextEdit="1"/>
          </p:cNvSpPr>
          <p:nvPr>
            <p:ph type="sldImg"/>
          </p:nvPr>
        </p:nvSpPr>
        <p:spPr>
          <a:ln/>
        </p:spPr>
      </p:sp>
      <p:sp>
        <p:nvSpPr>
          <p:cNvPr id="130051" name="Notes Placeholder 2"/>
          <p:cNvSpPr>
            <a:spLocks noGrp="1"/>
          </p:cNvSpPr>
          <p:nvPr>
            <p:ph type="body" idx="1"/>
          </p:nvPr>
        </p:nvSpPr>
        <p:spPr>
          <a:noFill/>
          <a:ln/>
        </p:spPr>
        <p:txBody>
          <a:bodyPr/>
          <a:lstStyle/>
          <a:p>
            <a:r>
              <a:rPr lang="en-US" dirty="0" smtClean="0">
                <a:hlinkClick r:id="rId3"/>
              </a:rPr>
              <a:t>http://www.flickr.com/photos/28567825@N03/5129325457/</a:t>
            </a:r>
            <a:endParaRPr lang="en-US" dirty="0" smtClean="0"/>
          </a:p>
        </p:txBody>
      </p:sp>
      <p:sp>
        <p:nvSpPr>
          <p:cNvPr id="4" name="Slide Number Placeholder 3"/>
          <p:cNvSpPr>
            <a:spLocks noGrp="1"/>
          </p:cNvSpPr>
          <p:nvPr>
            <p:ph type="sldNum" sz="quarter" idx="5"/>
          </p:nvPr>
        </p:nvSpPr>
        <p:spPr/>
        <p:txBody>
          <a:bodyPr/>
          <a:lstStyle/>
          <a:p>
            <a:pPr>
              <a:defRPr/>
            </a:pPr>
            <a:fld id="{740F0778-8BF6-4242-BBE9-86B771B49EE0}" type="slidenum">
              <a:rPr lang="en-US" smtClean="0"/>
              <a:pPr>
                <a:defRPr/>
              </a:pPr>
              <a:t>51</a:t>
            </a:fld>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Slide Image Placeholder 1"/>
          <p:cNvSpPr>
            <a:spLocks noGrp="1" noRot="1" noChangeAspect="1" noTextEdit="1"/>
          </p:cNvSpPr>
          <p:nvPr>
            <p:ph type="sldImg"/>
          </p:nvPr>
        </p:nvSpPr>
        <p:spPr>
          <a:ln/>
        </p:spPr>
      </p:sp>
      <p:sp>
        <p:nvSpPr>
          <p:cNvPr id="131075" name="Notes Placeholder 2"/>
          <p:cNvSpPr>
            <a:spLocks noGrp="1"/>
          </p:cNvSpPr>
          <p:nvPr>
            <p:ph type="body" idx="1"/>
          </p:nvPr>
        </p:nvSpPr>
        <p:spPr>
          <a:noFill/>
          <a:ln/>
        </p:spPr>
        <p:txBody>
          <a:bodyPr/>
          <a:lstStyle/>
          <a:p>
            <a:r>
              <a:rPr lang="en-US" dirty="0" smtClean="0">
                <a:hlinkClick r:id="rId3"/>
              </a:rPr>
              <a:t>http://www.flickr.com/photos/47477979@N00/2453748088/</a:t>
            </a:r>
            <a:endParaRPr lang="en-US" dirty="0" smtClean="0"/>
          </a:p>
        </p:txBody>
      </p:sp>
      <p:sp>
        <p:nvSpPr>
          <p:cNvPr id="4" name="Slide Number Placeholder 3"/>
          <p:cNvSpPr>
            <a:spLocks noGrp="1"/>
          </p:cNvSpPr>
          <p:nvPr>
            <p:ph type="sldNum" sz="quarter" idx="5"/>
          </p:nvPr>
        </p:nvSpPr>
        <p:spPr/>
        <p:txBody>
          <a:bodyPr/>
          <a:lstStyle/>
          <a:p>
            <a:pPr>
              <a:defRPr/>
            </a:pPr>
            <a:fld id="{96D09AAA-C5E2-4A0A-9289-21821995AA4A}" type="slidenum">
              <a:rPr lang="en-US" smtClean="0"/>
              <a:pPr>
                <a:defRPr/>
              </a:pPr>
              <a:t>52</a:t>
            </a:fld>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5FCB138-3568-46A3-9E9F-BCD455147CB2}" type="slidenum">
              <a:rPr lang="en-US" smtClean="0"/>
              <a:pPr>
                <a:defRPr/>
              </a:pPr>
              <a:t>53</a:t>
            </a:fld>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r>
              <a:rPr lang="en-US" dirty="0" smtClean="0">
                <a:hlinkClick r:id="rId3"/>
              </a:rPr>
              <a:t>http://www.flickr.com/photos/30624156@N00/4820259304/</a:t>
            </a:r>
            <a:endParaRPr lang="en-US" dirty="0"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54</a:t>
            </a:fld>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55</a:t>
            </a:fld>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56</a:t>
            </a:fld>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57</a:t>
            </a:fld>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58</a:t>
            </a:fld>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fontScale="77500" lnSpcReduction="2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158EDAD4-8F18-46DA-B2BA-B27049C79907}" type="slidenum">
              <a:rPr lang="en-US" smtClean="0"/>
              <a:pPr>
                <a:defRPr/>
              </a:pPr>
              <a:t>59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Slide Image Placeholder 1"/>
          <p:cNvSpPr>
            <a:spLocks noGrp="1" noRot="1" noChangeAspect="1" noTextEdit="1"/>
          </p:cNvSpPr>
          <p:nvPr>
            <p:ph type="sldImg"/>
          </p:nvPr>
        </p:nvSpPr>
        <p:spPr>
          <a:ln/>
        </p:spPr>
      </p:sp>
      <p:sp>
        <p:nvSpPr>
          <p:cNvPr id="13312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43A143A-48A1-4B57-8F4C-0A8DA7E3C523}" type="slidenum">
              <a:rPr lang="en-US" smtClean="0"/>
              <a:pPr>
                <a:defRPr/>
              </a:pPr>
              <a:t>6</a:t>
            </a:fld>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60</a:t>
            </a:fld>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BB8F9DAA-B92E-47CA-8DB3-E503C5E890C5}" type="slidenum">
              <a:rPr lang="en-US" smtClean="0"/>
              <a:pPr>
                <a:defRPr/>
              </a:pPr>
              <a:t>61</a:t>
            </a:fld>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Slide Image Placeholder 1"/>
          <p:cNvSpPr>
            <a:spLocks noGrp="1" noRot="1" noChangeAspect="1" noTextEdit="1"/>
          </p:cNvSpPr>
          <p:nvPr>
            <p:ph type="sldImg"/>
          </p:nvPr>
        </p:nvSpPr>
        <p:spPr>
          <a:ln/>
        </p:spPr>
      </p:sp>
      <p:sp>
        <p:nvSpPr>
          <p:cNvPr id="13517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DDF5657-4B1D-4307-9018-B5FF45F4FDE9}" type="slidenum">
              <a:rPr lang="en-US" smtClean="0"/>
              <a:pPr>
                <a:defRPr/>
              </a:pPr>
              <a:t>62</a:t>
            </a:fld>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63</a:t>
            </a:fld>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64</a:t>
            </a:fld>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65</a:t>
            </a:fld>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B9413DB5-3D4C-45F0-8F93-D92069C66661}" type="slidenum">
              <a:rPr lang="en-US" smtClean="0"/>
              <a:pPr>
                <a:defRPr/>
              </a:pPr>
              <a:t>66</a:t>
            </a:fld>
            <a:endParaRPr lang="en-US" smtClean="0"/>
          </a:p>
        </p:txBody>
      </p:sp>
      <p:sp>
        <p:nvSpPr>
          <p:cNvPr id="143363" name="Rectangle 2"/>
          <p:cNvSpPr>
            <a:spLocks noGrp="1" noRot="1" noChangeAspect="1" noChangeArrowheads="1" noTextEdit="1"/>
          </p:cNvSpPr>
          <p:nvPr>
            <p:ph type="sldImg"/>
          </p:nvPr>
        </p:nvSpPr>
        <p:spPr>
          <a:xfrm>
            <a:off x="1100138" y="695325"/>
            <a:ext cx="4659312" cy="3495675"/>
          </a:xfrm>
          <a:ln/>
        </p:spPr>
      </p:sp>
      <p:sp>
        <p:nvSpPr>
          <p:cNvPr id="143364"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mtClean="0"/>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1" name="Slide Image Placeholder 1"/>
          <p:cNvSpPr>
            <a:spLocks noGrp="1" noRot="1" noChangeAspect="1"/>
          </p:cNvSpPr>
          <p:nvPr>
            <p:ph type="sldImg"/>
          </p:nvPr>
        </p:nvSpPr>
        <p:spPr>
          <a:ln/>
        </p:spPr>
      </p:sp>
      <p:sp>
        <p:nvSpPr>
          <p:cNvPr id="92162"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66039142-C34E-4392-B954-7C5877E6F918}" type="slidenum">
              <a:rPr lang="en-US" smtClean="0"/>
              <a:pPr>
                <a:defRPr/>
              </a:pPr>
              <a:t>67</a:t>
            </a:fld>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Slide Image Placeholder 1"/>
          <p:cNvSpPr>
            <a:spLocks noGrp="1" noRot="1" noChangeAspect="1"/>
          </p:cNvSpPr>
          <p:nvPr>
            <p:ph type="sldImg"/>
          </p:nvPr>
        </p:nvSpPr>
        <p:spPr>
          <a:ln/>
        </p:spPr>
      </p:sp>
      <p:sp>
        <p:nvSpPr>
          <p:cNvPr id="94210"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B9F23AD7-6D4C-4E03-8968-B3A896A58DB2}" type="slidenum">
              <a:rPr lang="en-US" smtClean="0"/>
              <a:pPr>
                <a:defRPr/>
              </a:pPr>
              <a:t>68</a:t>
            </a:fld>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Slide Image Placeholder 1"/>
          <p:cNvSpPr>
            <a:spLocks noGrp="1" noRot="1" noChangeAspect="1"/>
          </p:cNvSpPr>
          <p:nvPr>
            <p:ph type="sldImg"/>
          </p:nvPr>
        </p:nvSpPr>
        <p:spPr>
          <a:ln/>
        </p:spPr>
      </p:sp>
      <p:sp>
        <p:nvSpPr>
          <p:cNvPr id="96258"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77D60B41-784F-45D9-846C-4D9C32E8E0C0}" type="slidenum">
              <a:rPr lang="en-US" smtClean="0"/>
              <a:pPr>
                <a:defRPr/>
              </a:pPr>
              <a:t>69</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Rot="1" noChangeAspect="1" noChangeArrowheads="1" noTextEdit="1"/>
          </p:cNvSpPr>
          <p:nvPr>
            <p:ph type="sldImg"/>
          </p:nvPr>
        </p:nvSpPr>
        <p:spPr>
          <a:ln/>
        </p:spPr>
      </p:sp>
      <p:sp>
        <p:nvSpPr>
          <p:cNvPr id="89091"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70</a:t>
            </a:fld>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71</a:t>
            </a:fld>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72</a:t>
            </a:fld>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73</a:t>
            </a:fld>
            <a:endParaRPr 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7"/>
          <p:cNvSpPr>
            <a:spLocks noGrp="1" noChangeArrowheads="1"/>
          </p:cNvSpPr>
          <p:nvPr>
            <p:ph type="sldNum" sz="quarter" idx="5"/>
          </p:nvPr>
        </p:nvSpPr>
        <p:spPr/>
        <p:txBody>
          <a:bodyPr/>
          <a:lstStyle/>
          <a:p>
            <a:pPr>
              <a:defRPr/>
            </a:pPr>
            <a:fld id="{8190C864-91C0-438B-9081-8D489FB4F1DE}" type="slidenum">
              <a:rPr lang="en-US" smtClean="0"/>
              <a:pPr>
                <a:defRPr/>
              </a:pPr>
              <a:t>74</a:t>
            </a:fld>
            <a:endParaRPr lang="en-US" smtClean="0"/>
          </a:p>
        </p:txBody>
      </p:sp>
      <p:sp>
        <p:nvSpPr>
          <p:cNvPr id="144387" name="Rectangle 2"/>
          <p:cNvSpPr>
            <a:spLocks noGrp="1" noRot="1" noChangeAspect="1" noChangeArrowheads="1" noTextEdit="1"/>
          </p:cNvSpPr>
          <p:nvPr>
            <p:ph type="sldImg"/>
          </p:nvPr>
        </p:nvSpPr>
        <p:spPr>
          <a:ln/>
        </p:spPr>
      </p:sp>
      <p:sp>
        <p:nvSpPr>
          <p:cNvPr id="1443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7"/>
          <p:cNvSpPr>
            <a:spLocks noGrp="1" noChangeArrowheads="1"/>
          </p:cNvSpPr>
          <p:nvPr>
            <p:ph type="sldNum" sz="quarter" idx="5"/>
          </p:nvPr>
        </p:nvSpPr>
        <p:spPr/>
        <p:txBody>
          <a:bodyPr/>
          <a:lstStyle/>
          <a:p>
            <a:pPr>
              <a:defRPr/>
            </a:pPr>
            <a:fld id="{A687294A-A148-4A91-A88C-382E59DB81D2}" type="slidenum">
              <a:rPr lang="en-US" smtClean="0"/>
              <a:pPr>
                <a:defRPr/>
              </a:pPr>
              <a:t>75</a:t>
            </a:fld>
            <a:endParaRPr lang="en-US" smtClean="0"/>
          </a:p>
        </p:txBody>
      </p:sp>
      <p:sp>
        <p:nvSpPr>
          <p:cNvPr id="146435" name="Rectangle 2"/>
          <p:cNvSpPr>
            <a:spLocks noGrp="1" noRot="1" noChangeAspect="1" noChangeArrowheads="1" noTextEdit="1"/>
          </p:cNvSpPr>
          <p:nvPr>
            <p:ph type="sldImg"/>
          </p:nvPr>
        </p:nvSpPr>
        <p:spPr>
          <a:xfrm>
            <a:off x="1100138" y="695325"/>
            <a:ext cx="4659312" cy="3495675"/>
          </a:xfrm>
          <a:ln/>
        </p:spPr>
      </p:sp>
      <p:sp>
        <p:nvSpPr>
          <p:cNvPr id="146436" name="Rectangle 3"/>
          <p:cNvSpPr>
            <a:spLocks noGrp="1" noChangeArrowheads="1"/>
          </p:cNvSpPr>
          <p:nvPr>
            <p:ph type="body" idx="1"/>
          </p:nvPr>
        </p:nvSpPr>
        <p:spPr>
          <a:xfrm>
            <a:off x="685800" y="4424363"/>
            <a:ext cx="5486400" cy="4194175"/>
          </a:xfrm>
          <a:noFill/>
          <a:ln/>
        </p:spPr>
        <p:txBody>
          <a:bodyPr/>
          <a:lstStyle/>
          <a:p>
            <a:pPr eaLnBrk="1" hangingPunct="1">
              <a:lnSpc>
                <a:spcPct val="90000"/>
              </a:lnSpc>
            </a:pPr>
            <a:endParaRPr lang="en-US" sz="900" smtClean="0"/>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5527B64B-1A96-44ED-9419-78B5EFA1A5CE}" type="slidenum">
              <a:rPr lang="en-US" sz="1200">
                <a:latin typeface="Arial" charset="0"/>
                <a:cs typeface="+mn-cs"/>
              </a:rPr>
              <a:pPr algn="r" defTabSz="924034">
                <a:defRPr/>
              </a:pPr>
              <a:t>76</a:t>
            </a:fld>
            <a:endParaRPr lang="en-US" sz="1200" dirty="0">
              <a:latin typeface="Arial" charset="0"/>
              <a:cs typeface="+mn-cs"/>
            </a:endParaRPr>
          </a:p>
        </p:txBody>
      </p:sp>
      <p:sp>
        <p:nvSpPr>
          <p:cNvPr id="158723" name="Rectangle 2"/>
          <p:cNvSpPr>
            <a:spLocks noGrp="1" noRot="1" noChangeAspect="1" noChangeArrowheads="1" noTextEdit="1"/>
          </p:cNvSpPr>
          <p:nvPr>
            <p:ph type="sldImg"/>
          </p:nvPr>
        </p:nvSpPr>
        <p:spPr>
          <a:ln/>
        </p:spPr>
      </p:sp>
      <p:sp>
        <p:nvSpPr>
          <p:cNvPr id="15872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normAutofit lnSpcReduction="10000"/>
          </a:bodyPr>
          <a:lstStyle/>
          <a:p>
            <a:pPr>
              <a:defRPr/>
            </a:pPr>
            <a:endParaRPr lang="en-US" dirty="0"/>
          </a:p>
        </p:txBody>
      </p:sp>
      <p:sp>
        <p:nvSpPr>
          <p:cNvPr id="4" name="Slide Number Placeholder 3"/>
          <p:cNvSpPr>
            <a:spLocks noGrp="1"/>
          </p:cNvSpPr>
          <p:nvPr>
            <p:ph type="sldNum" sz="quarter" idx="5"/>
          </p:nvPr>
        </p:nvSpPr>
        <p:spPr/>
        <p:txBody>
          <a:bodyPr/>
          <a:lstStyle/>
          <a:p>
            <a:pPr>
              <a:defRPr/>
            </a:pPr>
            <a:fld id="{671A18D3-D3A7-4DCC-A39A-9E7EAD75C0BD}" type="slidenum">
              <a:rPr lang="en-US" smtClean="0"/>
              <a:pPr>
                <a:defRPr/>
              </a:pPr>
              <a:t>77</a:t>
            </a:fld>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Slide Image Placeholder 1"/>
          <p:cNvSpPr>
            <a:spLocks noGrp="1" noRot="1" noChangeAspect="1" noTextEdit="1"/>
          </p:cNvSpPr>
          <p:nvPr>
            <p:ph type="sldImg"/>
          </p:nvPr>
        </p:nvSpPr>
        <p:spPr>
          <a:ln/>
        </p:spPr>
      </p:sp>
      <p:sp>
        <p:nvSpPr>
          <p:cNvPr id="148483" name="Notes Placeholder 2"/>
          <p:cNvSpPr>
            <a:spLocks noGrp="1"/>
          </p:cNvSpPr>
          <p:nvPr>
            <p:ph type="body" idx="1"/>
          </p:nvPr>
        </p:nvSpPr>
        <p:spPr>
          <a:noFill/>
          <a:ln/>
        </p:spPr>
        <p:txBody>
          <a:bodyPr/>
          <a:lstStyle/>
          <a:p>
            <a:pPr>
              <a:spcBef>
                <a:spcPct val="0"/>
              </a:spcBef>
            </a:pPr>
            <a:endParaRPr lang="en-US" smtClean="0"/>
          </a:p>
        </p:txBody>
      </p:sp>
      <p:sp>
        <p:nvSpPr>
          <p:cNvPr id="512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F493570C-2820-4E1C-85BE-23590F6CAC09}" type="slidenum">
              <a:rPr lang="en-US" sz="1200">
                <a:latin typeface="Arial" charset="0"/>
                <a:cs typeface="+mn-cs"/>
              </a:rPr>
              <a:pPr algn="r" defTabSz="924034">
                <a:defRPr/>
              </a:pPr>
              <a:t>78</a:t>
            </a:fld>
            <a:endParaRPr lang="en-US" sz="1200" dirty="0">
              <a:latin typeface="Arial" charset="0"/>
              <a:cs typeface="+mn-cs"/>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Slide Image Placeholder 1"/>
          <p:cNvSpPr>
            <a:spLocks noGrp="1" noRot="1" noChangeAspect="1" noTextEdit="1"/>
          </p:cNvSpPr>
          <p:nvPr>
            <p:ph type="sldImg"/>
          </p:nvPr>
        </p:nvSpPr>
        <p:spPr>
          <a:ln/>
        </p:spPr>
      </p:sp>
      <p:sp>
        <p:nvSpPr>
          <p:cNvPr id="149507" name="Notes Placeholder 2"/>
          <p:cNvSpPr>
            <a:spLocks noGrp="1"/>
          </p:cNvSpPr>
          <p:nvPr>
            <p:ph type="body" idx="1"/>
          </p:nvPr>
        </p:nvSpPr>
        <p:spPr>
          <a:noFill/>
          <a:ln/>
        </p:spPr>
        <p:txBody>
          <a:bodyPr lIns="92365" tIns="46183" rIns="92365" bIns="46183"/>
          <a:lstStyle/>
          <a:p>
            <a:r>
              <a:rPr lang="en-US" smtClean="0"/>
              <a:t>THIS SLIDE IS COPYRIGHT-PROTECTED. I GOT SPECIAL PERMISSION FROM THE CARTOONIST, TONY CARRILLO, TO USE IT.</a:t>
            </a:r>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50F2FF68-45EF-48F0-ACE6-E0B4174C2FA5}" type="slidenum">
              <a:rPr lang="en-US" sz="1200">
                <a:latin typeface="Arial" charset="0"/>
                <a:cs typeface="+mn-cs"/>
              </a:rPr>
              <a:pPr algn="r" defTabSz="923916">
                <a:defRPr/>
              </a:pPr>
              <a:t>79</a:t>
            </a:fld>
            <a:endParaRPr lang="en-US" sz="1200" dirty="0">
              <a:latin typeface="Arial"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p:cNvSpPr>
            <a:spLocks noGrp="1" noRot="1" noChangeAspect="1" noTextEdit="1"/>
          </p:cNvSpPr>
          <p:nvPr>
            <p:ph type="sldImg"/>
          </p:nvPr>
        </p:nvSpPr>
        <p:spPr>
          <a:ln/>
        </p:spPr>
      </p:sp>
      <p:sp>
        <p:nvSpPr>
          <p:cNvPr id="9011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35A739CA-E6EB-49B2-A694-F00F15AAD4F5}" type="slidenum">
              <a:rPr lang="en-US" smtClean="0"/>
              <a:pPr>
                <a:defRPr/>
              </a:pPr>
              <a:t>8</a:t>
            </a:fld>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Slide Image Placeholder 1"/>
          <p:cNvSpPr>
            <a:spLocks noGrp="1" noRot="1" noChangeAspect="1" noTextEdit="1"/>
          </p:cNvSpPr>
          <p:nvPr>
            <p:ph type="sldImg"/>
          </p:nvPr>
        </p:nvSpPr>
        <p:spPr>
          <a:ln/>
        </p:spPr>
      </p:sp>
      <p:sp>
        <p:nvSpPr>
          <p:cNvPr id="150531"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AFD3B9A9-E33F-4A99-9270-987B89684844}" type="slidenum">
              <a:rPr lang="en-US" smtClean="0"/>
              <a:pPr>
                <a:defRPr/>
              </a:pPr>
              <a:t>80</a:t>
            </a:fld>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7EDE063F-D55F-4046-9B58-610F85E10040}" type="slidenum">
              <a:rPr lang="en-US" sz="1200">
                <a:latin typeface="Arial" charset="0"/>
                <a:cs typeface="+mn-cs"/>
              </a:rPr>
              <a:pPr algn="r" defTabSz="924034">
                <a:defRPr/>
              </a:pPr>
              <a:t>81</a:t>
            </a:fld>
            <a:endParaRPr lang="en-US" sz="1200" dirty="0">
              <a:latin typeface="Arial" charset="0"/>
              <a:cs typeface="+mn-cs"/>
            </a:endParaRPr>
          </a:p>
        </p:txBody>
      </p:sp>
      <p:sp>
        <p:nvSpPr>
          <p:cNvPr id="151555" name="Rectangle 2"/>
          <p:cNvSpPr>
            <a:spLocks noGrp="1" noRot="1" noChangeAspect="1" noChangeArrowheads="1" noTextEdit="1"/>
          </p:cNvSpPr>
          <p:nvPr>
            <p:ph type="sldImg"/>
          </p:nvPr>
        </p:nvSpPr>
        <p:spPr>
          <a:xfrm>
            <a:off x="1101725" y="696913"/>
            <a:ext cx="4656138" cy="3494087"/>
          </a:xfrm>
          <a:ln/>
        </p:spPr>
      </p:sp>
      <p:sp>
        <p:nvSpPr>
          <p:cNvPr id="151556"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7"/>
          <p:cNvSpPr txBox="1">
            <a:spLocks noGrp="1" noChangeArrowheads="1"/>
          </p:cNvSpPr>
          <p:nvPr/>
        </p:nvSpPr>
        <p:spPr bwMode="auto">
          <a:xfrm>
            <a:off x="3884613" y="8847138"/>
            <a:ext cx="2971800" cy="465137"/>
          </a:xfrm>
          <a:prstGeom prst="rect">
            <a:avLst/>
          </a:prstGeom>
          <a:noFill/>
          <a:ln>
            <a:miter lim="800000"/>
            <a:headEnd/>
            <a:tailEnd/>
          </a:ln>
        </p:spPr>
        <p:txBody>
          <a:bodyPr lIns="92377" tIns="46189" rIns="92377" bIns="46189" anchor="b"/>
          <a:lstStyle/>
          <a:p>
            <a:pPr algn="r" defTabSz="924034">
              <a:defRPr/>
            </a:pPr>
            <a:fld id="{9C9954D3-58AE-42B1-9DE5-281D6AD261A7}" type="slidenum">
              <a:rPr lang="en-US" sz="1200">
                <a:latin typeface="Arial" charset="0"/>
                <a:cs typeface="+mn-cs"/>
              </a:rPr>
              <a:pPr algn="r" defTabSz="924034">
                <a:defRPr/>
              </a:pPr>
              <a:t>82</a:t>
            </a:fld>
            <a:endParaRPr lang="en-US" sz="1200" dirty="0">
              <a:latin typeface="Arial" charset="0"/>
              <a:cs typeface="+mn-cs"/>
            </a:endParaRPr>
          </a:p>
        </p:txBody>
      </p:sp>
      <p:sp>
        <p:nvSpPr>
          <p:cNvPr id="152579" name="Rectangle 2"/>
          <p:cNvSpPr>
            <a:spLocks noGrp="1" noRot="1" noChangeAspect="1" noChangeArrowheads="1" noTextEdit="1"/>
          </p:cNvSpPr>
          <p:nvPr>
            <p:ph type="sldImg"/>
          </p:nvPr>
        </p:nvSpPr>
        <p:spPr>
          <a:xfrm>
            <a:off x="1101725" y="696913"/>
            <a:ext cx="4656138" cy="3494087"/>
          </a:xfrm>
          <a:ln/>
        </p:spPr>
      </p:sp>
      <p:sp>
        <p:nvSpPr>
          <p:cNvPr id="152580" name="Rectangle 3"/>
          <p:cNvSpPr>
            <a:spLocks noGrp="1" noChangeArrowheads="1"/>
          </p:cNvSpPr>
          <p:nvPr>
            <p:ph type="body" idx="1"/>
          </p:nvPr>
        </p:nvSpPr>
        <p:spPr>
          <a:xfrm>
            <a:off x="685800" y="4424363"/>
            <a:ext cx="5486400" cy="4192587"/>
          </a:xfrm>
          <a:noFill/>
          <a:ln/>
        </p:spPr>
        <p:txBody>
          <a:bodyPr/>
          <a:lstStyle/>
          <a:p>
            <a:pPr eaLnBrk="1" hangingPunct="1"/>
            <a:endParaRPr lang="en-US" smtClean="0"/>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7" name="Slide Image Placeholder 1"/>
          <p:cNvSpPr>
            <a:spLocks noGrp="1" noRot="1" noChangeAspect="1"/>
          </p:cNvSpPr>
          <p:nvPr>
            <p:ph type="sldImg"/>
          </p:nvPr>
        </p:nvSpPr>
        <p:spPr>
          <a:ln/>
        </p:spPr>
      </p:sp>
      <p:sp>
        <p:nvSpPr>
          <p:cNvPr id="137218" name="Notes Placeholder 2"/>
          <p:cNvSpPr>
            <a:spLocks noGrp="1"/>
          </p:cNvSpPr>
          <p:nvPr>
            <p:ph type="body" idx="1"/>
          </p:nvPr>
        </p:nvSpPr>
        <p:spPr>
          <a:noFill/>
          <a:ln/>
        </p:spPr>
        <p:txBody>
          <a:bodyPr/>
          <a:lstStyle/>
          <a:p>
            <a:pPr eaLnBrk="1" hangingPunct="1"/>
            <a:r>
              <a:rPr lang="en-US" i="1" dirty="0" smtClean="0"/>
              <a:t>As a result…</a:t>
            </a:r>
          </a:p>
          <a:p>
            <a:pPr eaLnBrk="1" hangingPunct="1"/>
            <a:endParaRPr lang="en-US" i="1" dirty="0" smtClean="0"/>
          </a:p>
          <a:p>
            <a:pPr eaLnBrk="1" hangingPunct="1"/>
            <a:r>
              <a:rPr lang="en-US" i="1" dirty="0" smtClean="0"/>
              <a:t>http://remoteaccess.typepad.com/remote_access/2005/11/educational_lea.html</a:t>
            </a:r>
          </a:p>
          <a:p>
            <a:pPr eaLnBrk="1" hangingPunct="1"/>
            <a:endParaRPr lang="en-US" dirty="0" smtClean="0"/>
          </a:p>
          <a:p>
            <a:pPr eaLnBrk="1" hangingPunct="1"/>
            <a:r>
              <a:rPr lang="en-US" dirty="0" smtClean="0"/>
              <a:t>Incrementally changing our teaching methods, slowly bringing people up to speed . . . worked fine when ideas of literacy and education were not rapidly changing; but they are. We need to be able to leapfrog in our understandings, in our methods, and in our tools, allowing us to move to where the kids are. If we do not become leaders to our students, we will be followers, seen as irrelevant, and left to cry in our books.</a:t>
            </a:r>
          </a:p>
          <a:p>
            <a:endParaRPr lang="en-US" dirty="0" smtClean="0"/>
          </a:p>
        </p:txBody>
      </p:sp>
      <p:sp>
        <p:nvSpPr>
          <p:cNvPr id="4" name="Slide Number Placeholder 3"/>
          <p:cNvSpPr>
            <a:spLocks noGrp="1"/>
          </p:cNvSpPr>
          <p:nvPr>
            <p:ph type="sldNum" sz="quarter" idx="5"/>
          </p:nvPr>
        </p:nvSpPr>
        <p:spPr/>
        <p:txBody>
          <a:bodyPr/>
          <a:lstStyle/>
          <a:p>
            <a:pPr>
              <a:defRPr/>
            </a:pPr>
            <a:fld id="{1FE2D22B-416D-4F47-AABF-2BFA936CFB43}" type="slidenum">
              <a:rPr lang="en-US" smtClean="0"/>
              <a:pPr>
                <a:defRPr/>
              </a:pPr>
              <a:t>83</a:t>
            </a:fld>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a:ln/>
        </p:spPr>
      </p:sp>
      <p:sp>
        <p:nvSpPr>
          <p:cNvPr id="15360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F04F66-A5A7-4353-83A5-A3D8A7EEBEBA}" type="slidenum">
              <a:rPr lang="en-US" smtClean="0"/>
              <a:pPr>
                <a:defRPr/>
              </a:pPr>
              <a:t>84</a:t>
            </a:fld>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a:ln/>
        </p:spPr>
      </p:sp>
      <p:sp>
        <p:nvSpPr>
          <p:cNvPr id="161795"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2C790415-61EC-448D-8AF5-E7BC345AF2EB}" type="slidenum">
              <a:rPr lang="en-US" smtClean="0"/>
              <a:pPr>
                <a:defRPr/>
              </a:pPr>
              <a:t>85</a:t>
            </a:fld>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Slide Image Placeholder 1"/>
          <p:cNvSpPr>
            <a:spLocks noGrp="1" noRot="1" noChangeAspect="1" noTextEdit="1"/>
          </p:cNvSpPr>
          <p:nvPr>
            <p:ph type="sldImg"/>
          </p:nvPr>
        </p:nvSpPr>
        <p:spPr>
          <a:ln/>
        </p:spPr>
      </p:sp>
      <p:sp>
        <p:nvSpPr>
          <p:cNvPr id="162819"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C1F0FE3-9A7B-4234-B6EB-13FF5C39BD20}" type="slidenum">
              <a:rPr lang="en-US" smtClean="0"/>
              <a:pPr>
                <a:defRPr/>
              </a:pPr>
              <a:t>86</a:t>
            </a:fld>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Slide Image Placeholder 1"/>
          <p:cNvSpPr>
            <a:spLocks noGrp="1" noRot="1" noChangeAspect="1" noTextEdit="1"/>
          </p:cNvSpPr>
          <p:nvPr>
            <p:ph type="sldImg"/>
          </p:nvPr>
        </p:nvSpPr>
        <p:spPr>
          <a:ln/>
        </p:spPr>
      </p:sp>
      <p:sp>
        <p:nvSpPr>
          <p:cNvPr id="163843"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40C29B9A-FE31-4D0B-A0E4-3DD0055CB6E7}" type="slidenum">
              <a:rPr lang="en-US" smtClean="0"/>
              <a:pPr>
                <a:defRPr/>
              </a:pPr>
              <a:t>87</a:t>
            </a:fld>
            <a:endParaRPr 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dangerouslyirrelevant.org</a:t>
            </a:r>
          </a:p>
          <a:p>
            <a:pPr>
              <a:spcBef>
                <a:spcPct val="0"/>
              </a:spcBef>
            </a:pPr>
            <a:r>
              <a:rPr lang="en-US" dirty="0" smtClean="0"/>
              <a:t>schooltechleadership.org</a:t>
            </a:r>
          </a:p>
          <a:p>
            <a:r>
              <a:rPr lang="en-US" dirty="0" smtClean="0"/>
              <a:t>dangerouslyirrelevant.org/contact.html</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E8656F9F-32C4-446E-86B7-7F44D874081F}" type="slidenum">
              <a:rPr lang="en-US" smtClean="0"/>
              <a:pPr/>
              <a:t>88</a:t>
            </a:fld>
            <a:endParaRPr 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3" name="Slide Image Placeholder 1"/>
          <p:cNvSpPr>
            <a:spLocks noGrp="1" noRot="1" noChangeAspect="1"/>
          </p:cNvSpPr>
          <p:nvPr>
            <p:ph type="sldImg"/>
          </p:nvPr>
        </p:nvSpPr>
        <p:spPr>
          <a:ln/>
        </p:spPr>
      </p:sp>
      <p:sp>
        <p:nvSpPr>
          <p:cNvPr id="177154" name="Notes Placeholder 2"/>
          <p:cNvSpPr>
            <a:spLocks noGrp="1"/>
          </p:cNvSpPr>
          <p:nvPr>
            <p:ph type="body" idx="1"/>
          </p:nvPr>
        </p:nvSpPr>
        <p:spPr>
          <a:noFill/>
          <a:ln/>
        </p:spPr>
        <p:txBody>
          <a:bodyPr/>
          <a:lstStyle/>
          <a:p>
            <a:r>
              <a:rPr lang="en-US" smtClean="0"/>
              <a:t>Anticipatory v. reactionary</a:t>
            </a:r>
          </a:p>
        </p:txBody>
      </p:sp>
      <p:sp>
        <p:nvSpPr>
          <p:cNvPr id="4" name="Slide Number Placeholder 3"/>
          <p:cNvSpPr>
            <a:spLocks noGrp="1"/>
          </p:cNvSpPr>
          <p:nvPr>
            <p:ph type="sldNum" sz="quarter" idx="5"/>
          </p:nvPr>
        </p:nvSpPr>
        <p:spPr/>
        <p:txBody>
          <a:bodyPr/>
          <a:lstStyle/>
          <a:p>
            <a:pPr>
              <a:defRPr/>
            </a:pPr>
            <a:fld id="{4BA8BBB8-170C-4AA1-9BBD-D6D5B4ADC41C}" type="slidenum">
              <a:rPr lang="en-US" smtClean="0"/>
              <a:pPr>
                <a:defRPr/>
              </a:pPr>
              <a:t>89</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Rot="1" noChangeAspect="1" noChangeArrowheads="1" noTextEdit="1"/>
          </p:cNvSpPr>
          <p:nvPr>
            <p:ph type="sldImg"/>
          </p:nvPr>
        </p:nvSpPr>
        <p:spPr>
          <a:ln/>
        </p:spPr>
      </p:sp>
      <p:sp>
        <p:nvSpPr>
          <p:cNvPr id="91139" name="Rectangle 3"/>
          <p:cNvSpPr>
            <a:spLocks noGrp="1" noChangeArrowheads="1"/>
          </p:cNvSpPr>
          <p:nvPr>
            <p:ph type="body" idx="1"/>
          </p:nvPr>
        </p:nvSpPr>
        <p:spPr>
          <a:noFill/>
          <a:ln/>
        </p:spPr>
        <p:txBody>
          <a:bodyPr/>
          <a:lstStyle/>
          <a:p>
            <a:endParaRPr lang="en-US" smtClean="0"/>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Slide Image Placeholder 1"/>
          <p:cNvSpPr>
            <a:spLocks noGrp="1" noRot="1" noChangeAspect="1"/>
          </p:cNvSpPr>
          <p:nvPr>
            <p:ph type="sldImg"/>
          </p:nvPr>
        </p:nvSpPr>
        <p:spPr>
          <a:ln/>
        </p:spPr>
      </p:sp>
      <p:sp>
        <p:nvSpPr>
          <p:cNvPr id="179202" name="Notes Placeholder 2"/>
          <p:cNvSpPr>
            <a:spLocks noGrp="1"/>
          </p:cNvSpPr>
          <p:nvPr>
            <p:ph type="body" idx="1"/>
          </p:nvPr>
        </p:nvSpPr>
        <p:spPr>
          <a:noFill/>
          <a:ln/>
        </p:spPr>
        <p:txBody>
          <a:bodyPr/>
          <a:lstStyle/>
          <a:p>
            <a:r>
              <a:rPr lang="en-US" smtClean="0"/>
              <a:t>Future oriented v. compliance oriented</a:t>
            </a:r>
          </a:p>
        </p:txBody>
      </p:sp>
      <p:sp>
        <p:nvSpPr>
          <p:cNvPr id="4" name="Slide Number Placeholder 3"/>
          <p:cNvSpPr>
            <a:spLocks noGrp="1"/>
          </p:cNvSpPr>
          <p:nvPr>
            <p:ph type="sldNum" sz="quarter" idx="5"/>
          </p:nvPr>
        </p:nvSpPr>
        <p:spPr/>
        <p:txBody>
          <a:bodyPr/>
          <a:lstStyle/>
          <a:p>
            <a:pPr>
              <a:defRPr/>
            </a:pPr>
            <a:fld id="{00E1530F-E8C9-473D-9799-6662E59043EB}" type="slidenum">
              <a:rPr lang="en-US" smtClean="0"/>
              <a:pPr>
                <a:defRPr/>
              </a:pPr>
              <a:t>90</a:t>
            </a:fld>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057" name="Slide Image Placeholder 1"/>
          <p:cNvSpPr>
            <a:spLocks noGrp="1" noRot="1" noChangeAspect="1"/>
          </p:cNvSpPr>
          <p:nvPr>
            <p:ph type="sldImg"/>
          </p:nvPr>
        </p:nvSpPr>
        <p:spPr>
          <a:ln/>
        </p:spPr>
      </p:sp>
      <p:sp>
        <p:nvSpPr>
          <p:cNvPr id="173058" name="Notes Placeholder 2"/>
          <p:cNvSpPr>
            <a:spLocks noGrp="1"/>
          </p:cNvSpPr>
          <p:nvPr>
            <p:ph type="body" idx="1"/>
          </p:nvPr>
        </p:nvSpPr>
        <p:spPr>
          <a:noFill/>
          <a:ln/>
        </p:spPr>
        <p:txBody>
          <a:bodyPr/>
          <a:lstStyle/>
          <a:p>
            <a:pPr>
              <a:spcBef>
                <a:spcPct val="0"/>
              </a:spcBef>
            </a:pPr>
            <a:r>
              <a:rPr lang="en-US" smtClean="0"/>
              <a:t>Licensed under a Creative Commons attribution-share alike license.</a:t>
            </a:r>
          </a:p>
          <a:p>
            <a:pPr>
              <a:spcBef>
                <a:spcPct val="0"/>
              </a:spcBef>
            </a:pPr>
            <a:r>
              <a:rPr lang="en-US" smtClean="0"/>
              <a:t>http://creativecommons.org/licenses/by-sa/3.0</a:t>
            </a:r>
          </a:p>
          <a:p>
            <a:pPr>
              <a:spcBef>
                <a:spcPct val="0"/>
              </a:spcBef>
            </a:pPr>
            <a:endParaRPr lang="en-US" b="1" smtClean="0"/>
          </a:p>
          <a:p>
            <a:pPr>
              <a:spcBef>
                <a:spcPct val="0"/>
              </a:spcBef>
            </a:pPr>
            <a:r>
              <a:rPr lang="en-US" b="1" smtClean="0"/>
              <a:t>Scott McLeod, J.D., Ph.D.</a:t>
            </a:r>
          </a:p>
          <a:p>
            <a:pPr>
              <a:spcBef>
                <a:spcPct val="0"/>
              </a:spcBef>
            </a:pPr>
            <a:r>
              <a:rPr lang="en-US" smtClean="0"/>
              <a:t/>
            </a:r>
            <a:br>
              <a:rPr lang="en-US" smtClean="0"/>
            </a:br>
            <a:r>
              <a:rPr lang="en-US" smtClean="0"/>
              <a:t>scottmcleod.net/contact</a:t>
            </a:r>
          </a:p>
          <a:p>
            <a:pPr>
              <a:spcBef>
                <a:spcPct val="0"/>
              </a:spcBef>
            </a:pPr>
            <a:r>
              <a:rPr lang="en-US" smtClean="0"/>
              <a:t>dangerouslyirrelevant.org</a:t>
            </a:r>
          </a:p>
          <a:p>
            <a:pPr>
              <a:spcBef>
                <a:spcPct val="0"/>
              </a:spcBef>
            </a:pPr>
            <a:r>
              <a:rPr lang="en-US" smtClean="0"/>
              <a:t>schooltechleadership.org</a:t>
            </a:r>
          </a:p>
          <a:p>
            <a:endParaRPr lang="en-US" smtClean="0"/>
          </a:p>
          <a:p>
            <a:endParaRPr lang="en-US" smtClean="0"/>
          </a:p>
        </p:txBody>
      </p:sp>
      <p:sp>
        <p:nvSpPr>
          <p:cNvPr id="4" name="Slide Number Placeholder 3"/>
          <p:cNvSpPr>
            <a:spLocks noGrp="1"/>
          </p:cNvSpPr>
          <p:nvPr>
            <p:ph type="sldNum" sz="quarter" idx="5"/>
          </p:nvPr>
        </p:nvSpPr>
        <p:spPr/>
        <p:txBody>
          <a:bodyPr/>
          <a:lstStyle/>
          <a:p>
            <a:pPr>
              <a:defRPr/>
            </a:pPr>
            <a:fld id="{2E3858FC-1059-4116-B738-B6C049906AD3}" type="slidenum">
              <a:rPr lang="en-US" smtClean="0"/>
              <a:pPr>
                <a:defRPr/>
              </a:pPr>
              <a:t>91</a:t>
            </a:fld>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spcBef>
                <a:spcPct val="0"/>
              </a:spcBef>
            </a:pPr>
            <a:r>
              <a:rPr lang="en-US" dirty="0" smtClean="0"/>
              <a:t>Licensed under a Creative Commons attribution-share alike license.</a:t>
            </a:r>
          </a:p>
          <a:p>
            <a:pPr>
              <a:spcBef>
                <a:spcPct val="0"/>
              </a:spcBef>
            </a:pPr>
            <a:r>
              <a:rPr lang="en-US" dirty="0" smtClean="0"/>
              <a:t>http://creativecommons.org/licenses/by-sa/3.0</a:t>
            </a:r>
          </a:p>
          <a:p>
            <a:pPr>
              <a:spcBef>
                <a:spcPct val="0"/>
              </a:spcBef>
            </a:pPr>
            <a:endParaRPr lang="en-US" b="1" dirty="0" smtClean="0"/>
          </a:p>
          <a:p>
            <a:pPr>
              <a:spcBef>
                <a:spcPct val="0"/>
              </a:spcBef>
            </a:pPr>
            <a:r>
              <a:rPr lang="en-US" b="1" dirty="0" smtClean="0"/>
              <a:t>Scott McLeod, J.D., Ph.D.</a:t>
            </a:r>
          </a:p>
          <a:p>
            <a:pPr>
              <a:spcBef>
                <a:spcPct val="0"/>
              </a:spcBef>
            </a:pPr>
            <a:r>
              <a:rPr lang="en-US" dirty="0" smtClean="0"/>
              <a:t/>
            </a:r>
            <a:br>
              <a:rPr lang="en-US" dirty="0" smtClean="0"/>
            </a:br>
            <a:r>
              <a:rPr lang="en-US" dirty="0" smtClean="0"/>
              <a:t>scottmcleod.net/contact</a:t>
            </a:r>
          </a:p>
          <a:p>
            <a:pPr>
              <a:spcBef>
                <a:spcPct val="0"/>
              </a:spcBef>
            </a:pPr>
            <a:r>
              <a:rPr lang="en-US" dirty="0" smtClean="0"/>
              <a:t>dangerouslyirrelevant.org</a:t>
            </a:r>
          </a:p>
          <a:p>
            <a:pPr>
              <a:spcBef>
                <a:spcPct val="0"/>
              </a:spcBef>
            </a:pPr>
            <a:r>
              <a:rPr lang="en-US" dirty="0" smtClean="0"/>
              <a:t>schooltechleadership.org</a:t>
            </a:r>
          </a:p>
          <a:p>
            <a:endParaRPr lang="en-US"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1BC1D712-E54E-4EFA-B333-118B8C36F579}" type="slidenum">
              <a:rPr lang="en-US" smtClean="0"/>
              <a:pPr/>
              <a:t>92</a:t>
            </a:fld>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93</a:t>
            </a:fld>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94</a:t>
            </a:fld>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95</a:t>
            </a:fld>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a:defRPr/>
            </a:pPr>
            <a:fld id="{80950ECC-1B1A-4A03-A4AE-6FF3B4CEBB3F}" type="slidenum">
              <a:rPr lang="en-US" smtClean="0"/>
              <a:pPr>
                <a:defRPr/>
              </a:pPr>
              <a:t>96</a:t>
            </a:fld>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7"/>
          <p:cNvSpPr>
            <a:spLocks noGrp="1" noChangeArrowheads="1"/>
          </p:cNvSpPr>
          <p:nvPr>
            <p:ph type="sldNum" sz="quarter" idx="5"/>
          </p:nvPr>
        </p:nvSpPr>
        <p:spPr/>
        <p:txBody>
          <a:bodyPr/>
          <a:lstStyle/>
          <a:p>
            <a:pPr>
              <a:defRPr/>
            </a:pPr>
            <a:fld id="{6504EA31-90F7-4B58-B0D4-73A29CC42F38}" type="slidenum">
              <a:rPr lang="en-US" smtClean="0"/>
              <a:pPr>
                <a:defRPr/>
              </a:pPr>
              <a:t>97</a:t>
            </a:fld>
            <a:endParaRPr lang="en-US" smtClean="0"/>
          </a:p>
        </p:txBody>
      </p:sp>
      <p:sp>
        <p:nvSpPr>
          <p:cNvPr id="181250" name="Rectangle 2"/>
          <p:cNvSpPr>
            <a:spLocks noGrp="1" noRot="1" noChangeAspect="1" noChangeArrowheads="1" noTextEdit="1"/>
          </p:cNvSpPr>
          <p:nvPr>
            <p:ph type="sldImg"/>
          </p:nvPr>
        </p:nvSpPr>
        <p:spPr>
          <a:ln/>
        </p:spPr>
      </p:sp>
      <p:sp>
        <p:nvSpPr>
          <p:cNvPr id="657411" name="Rectangle 3"/>
          <p:cNvSpPr>
            <a:spLocks noGrp="1" noChangeArrowheads="1"/>
          </p:cNvSpPr>
          <p:nvPr>
            <p:ph type="body" idx="1"/>
          </p:nvPr>
        </p:nvSpPr>
        <p:spPr/>
        <p:txBody>
          <a:bodyPr/>
          <a:lstStyle/>
          <a:p>
            <a:pPr algn="ctr" defTabSz="873962" eaLnBrk="1" hangingPunct="1">
              <a:spcBef>
                <a:spcPct val="20000"/>
              </a:spcBef>
              <a:buClr>
                <a:schemeClr val="hlink"/>
              </a:buClr>
              <a:buSzPct val="60000"/>
              <a:defRPr/>
            </a:pPr>
            <a:r>
              <a:rPr lang="en-US" sz="900" dirty="0" smtClean="0">
                <a:solidFill>
                  <a:schemeClr val="bg1"/>
                </a:solidFill>
              </a:rPr>
              <a:t>We need to somehow </a:t>
            </a:r>
            <a:br>
              <a:rPr lang="en-US" sz="900" dirty="0" smtClean="0">
                <a:solidFill>
                  <a:schemeClr val="bg1"/>
                </a:solidFill>
              </a:rPr>
            </a:br>
            <a:r>
              <a:rPr lang="en-US" sz="900" dirty="0" smtClean="0">
                <a:solidFill>
                  <a:schemeClr val="bg1"/>
                </a:solidFill>
              </a:rPr>
              <a:t>change faster</a:t>
            </a:r>
            <a:endParaRPr lang="en-US" sz="900" kern="0" dirty="0" smtClean="0">
              <a:solidFill>
                <a:schemeClr val="bg1"/>
              </a:solidFill>
            </a:endParaRPr>
          </a:p>
          <a:p>
            <a:pPr algn="ctr" defTabSz="873962" eaLnBrk="1" hangingPunct="1">
              <a:spcBef>
                <a:spcPct val="20000"/>
              </a:spcBef>
              <a:buClr>
                <a:schemeClr val="hlink"/>
              </a:buClr>
              <a:buSzPct val="60000"/>
              <a:defRPr/>
            </a:pPr>
            <a:r>
              <a:rPr lang="en-US" sz="900" kern="0" dirty="0" smtClean="0">
                <a:solidFill>
                  <a:schemeClr val="bg1"/>
                </a:solidFill>
              </a:rPr>
              <a:t>No one jumps a 20 foot chasm in two</a:t>
            </a:r>
          </a:p>
          <a:p>
            <a:pPr algn="ctr" defTabSz="873962" eaLnBrk="1" hangingPunct="1">
              <a:spcBef>
                <a:spcPct val="20000"/>
              </a:spcBef>
              <a:buClr>
                <a:schemeClr val="hlink"/>
              </a:buClr>
              <a:buSzPct val="60000"/>
              <a:defRPr/>
            </a:pPr>
            <a:r>
              <a:rPr lang="en-US" sz="900" kern="0" dirty="0" smtClean="0">
                <a:solidFill>
                  <a:schemeClr val="bg1"/>
                </a:solidFill>
              </a:rPr>
              <a:t>10 foot jumps. </a:t>
            </a:r>
            <a:r>
              <a:rPr lang="en-US" sz="900" kern="0" dirty="0" smtClean="0">
                <a:solidFill>
                  <a:srgbClr val="C00000"/>
                </a:solidFill>
              </a:rPr>
              <a:t>– Miguel </a:t>
            </a:r>
            <a:r>
              <a:rPr lang="en-US" sz="900" kern="0" dirty="0" err="1" smtClean="0">
                <a:solidFill>
                  <a:srgbClr val="C00000"/>
                </a:solidFill>
              </a:rPr>
              <a:t>Guhlin</a:t>
            </a:r>
            <a:endParaRPr lang="en-US" sz="800" kern="0" dirty="0" smtClean="0">
              <a:solidFill>
                <a:srgbClr val="C00000"/>
              </a:solidFill>
            </a:endParaRPr>
          </a:p>
          <a:p>
            <a:pPr eaLnBrk="1" hangingPunct="1">
              <a:defRPr/>
            </a:pPr>
            <a:endParaRPr lang="en-US" sz="900" dirty="0" smtClean="0"/>
          </a:p>
          <a:p>
            <a:pPr eaLnBrk="1" hangingPunct="1">
              <a:defRPr/>
            </a:pPr>
            <a:endParaRPr lang="en-US" sz="900" dirty="0" smtClean="0"/>
          </a:p>
          <a:p>
            <a:pPr eaLnBrk="1" hangingPunct="1">
              <a:defRPr/>
            </a:pPr>
            <a:r>
              <a:rPr lang="en-US" sz="900" dirty="0" smtClean="0"/>
              <a:t>When the world changes so fast that we have no reasonable way to forecast what it will look like in a mere decade or two, all we can do is teach kids how to be adaptive – to be learners in the truest sense of the word – </a:t>
            </a:r>
          </a:p>
          <a:p>
            <a:pPr eaLnBrk="1" hangingPunct="1">
              <a:defRPr/>
            </a:pPr>
            <a:endParaRPr lang="en-US" sz="900" dirty="0" smtClean="0"/>
          </a:p>
          <a:p>
            <a:pPr eaLnBrk="1" hangingPunct="1">
              <a:defRPr/>
            </a:pPr>
            <a:r>
              <a:rPr lang="en-US" sz="900" dirty="0" smtClean="0"/>
              <a:t>We’ve always talked about preparing lifelong learners in schools, but our practices typically haven’t matched our rhetoric. It’s time to put some bite into our toothless vision statements and recognize that we have to teach kids how to learn to learn if they want to be successful in this new technology-suffused, globally-interconnected world</a:t>
            </a:r>
          </a:p>
          <a:p>
            <a:pPr eaLnBrk="1" hangingPunct="1">
              <a:defRPr/>
            </a:pPr>
            <a:endParaRPr lang="en-US" sz="900" dirty="0" smtClean="0"/>
          </a:p>
          <a:p>
            <a:pPr eaLnBrk="1" hangingPunct="1">
              <a:defRPr/>
            </a:pPr>
            <a:r>
              <a:rPr lang="en-US" sz="900" u="sng" dirty="0" smtClean="0">
                <a:effectLst>
                  <a:outerShdw blurRad="38100" dist="38100" dir="2700000" algn="tl">
                    <a:srgbClr val="C0C0C0"/>
                  </a:outerShdw>
                </a:effectLst>
              </a:rPr>
              <a:t>Credits</a:t>
            </a:r>
            <a:r>
              <a:rPr lang="en-US" sz="900" dirty="0" smtClean="0">
                <a:effectLst>
                  <a:outerShdw blurRad="38100" dist="38100" dir="2700000" algn="tl">
                    <a:srgbClr val="C0C0C0"/>
                  </a:outerShdw>
                </a:effectLst>
              </a:rPr>
              <a:t>: http://tinyurl.com/2urbsm and http://tinyurl.com/37em64 (see </a:t>
            </a:r>
            <a:r>
              <a:rPr lang="en-US" sz="900" dirty="0" err="1" smtClean="0">
                <a:effectLst>
                  <a:outerShdw blurRad="38100" dist="38100" dir="2700000" algn="tl">
                    <a:srgbClr val="C0C0C0"/>
                  </a:outerShdw>
                </a:effectLst>
              </a:rPr>
              <a:t>Guhlin</a:t>
            </a:r>
            <a:r>
              <a:rPr lang="en-US" sz="900" dirty="0" smtClean="0">
                <a:effectLst>
                  <a:outerShdw blurRad="38100" dist="38100" dir="2700000" algn="tl">
                    <a:srgbClr val="C0C0C0"/>
                  </a:outerShdw>
                </a:effectLst>
              </a:rPr>
              <a:t> comment)</a:t>
            </a:r>
            <a:endParaRPr lang="en-US" sz="900" dirty="0" smtClean="0"/>
          </a:p>
          <a:p>
            <a:pPr eaLnBrk="1" hangingPunct="1">
              <a:defRPr/>
            </a:pPr>
            <a:endParaRPr lang="en-US" sz="900" dirty="0" smtClean="0"/>
          </a:p>
          <a:p>
            <a:pPr eaLnBrk="1" hangingPunct="1">
              <a:defRPr/>
            </a:pPr>
            <a:endParaRPr lang="en-US" sz="900" i="1" dirty="0" smtClean="0"/>
          </a:p>
          <a:p>
            <a:pPr eaLnBrk="1" hangingPunct="1">
              <a:defRPr/>
            </a:pPr>
            <a:r>
              <a:rPr lang="en-US" sz="900" i="1" dirty="0" smtClean="0"/>
              <a:t>http://remoteaccess.typepad.com/remote_access/</a:t>
            </a:r>
            <a:br>
              <a:rPr lang="en-US" sz="900" i="1" dirty="0" smtClean="0"/>
            </a:br>
            <a:r>
              <a:rPr lang="en-US" sz="900" i="1" dirty="0" smtClean="0"/>
              <a:t>2006/06/literacy_as_bat.html </a:t>
            </a:r>
            <a:r>
              <a:rPr lang="en-US" sz="900" dirty="0" smtClean="0"/>
              <a:t>(see </a:t>
            </a:r>
            <a:r>
              <a:rPr lang="en-US" sz="900" dirty="0" err="1" smtClean="0"/>
              <a:t>Guhlin</a:t>
            </a:r>
            <a:r>
              <a:rPr lang="en-US" sz="900" dirty="0" smtClean="0"/>
              <a:t> comment)</a:t>
            </a:r>
            <a:endParaRPr lang="en-US" sz="900" i="1" dirty="0" smtClean="0"/>
          </a:p>
          <a:p>
            <a:pPr eaLnBrk="1" hangingPunct="1">
              <a:defRPr/>
            </a:pPr>
            <a:r>
              <a:rPr lang="en-US" sz="900" i="1" dirty="0" smtClean="0"/>
              <a:t>http://headrush.typepad.com/creating_passionate_users/2005/03/incremental_vs_.html</a:t>
            </a:r>
          </a:p>
          <a:p>
            <a:pPr eaLnBrk="1" hangingPunct="1">
              <a:defRPr/>
            </a:pPr>
            <a:endParaRPr lang="en-US" dirty="0" smtClean="0"/>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Slide Image Placeholder 1"/>
          <p:cNvSpPr>
            <a:spLocks noGrp="1" noRot="1" noChangeAspect="1" noTextEdit="1"/>
          </p:cNvSpPr>
          <p:nvPr>
            <p:ph type="sldImg"/>
          </p:nvPr>
        </p:nvSpPr>
        <p:spPr>
          <a:ln/>
        </p:spPr>
      </p:sp>
      <p:sp>
        <p:nvSpPr>
          <p:cNvPr id="164867" name="Notes Placeholder 2"/>
          <p:cNvSpPr>
            <a:spLocks noGrp="1"/>
          </p:cNvSpPr>
          <p:nvPr>
            <p:ph type="body" idx="1"/>
          </p:nvPr>
        </p:nvSpPr>
        <p:spPr>
          <a:noFill/>
          <a:ln/>
        </p:spPr>
        <p:txBody>
          <a:bodyPr/>
          <a:lstStyle/>
          <a:p>
            <a:endParaRPr lang="en-US" smtClean="0"/>
          </a:p>
        </p:txBody>
      </p:sp>
      <p:sp>
        <p:nvSpPr>
          <p:cNvPr id="4" name="Slide Number Placeholder 3"/>
          <p:cNvSpPr>
            <a:spLocks noGrp="1"/>
          </p:cNvSpPr>
          <p:nvPr>
            <p:ph type="sldNum" sz="quarter" idx="5"/>
          </p:nvPr>
        </p:nvSpPr>
        <p:spPr/>
        <p:txBody>
          <a:bodyPr/>
          <a:lstStyle/>
          <a:p>
            <a:pPr>
              <a:defRPr/>
            </a:pPr>
            <a:fld id="{F047D28F-5A96-4892-877B-A98C3525F0D0}" type="slidenum">
              <a:rPr lang="en-US" smtClean="0"/>
              <a:pPr>
                <a:defRPr/>
              </a:pPr>
              <a:t>98</a:t>
            </a:fld>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890" name="Slide Image Placeholder 1"/>
          <p:cNvSpPr>
            <a:spLocks noGrp="1" noRot="1" noChangeAspect="1" noTextEdit="1"/>
          </p:cNvSpPr>
          <p:nvPr>
            <p:ph type="sldImg"/>
          </p:nvPr>
        </p:nvSpPr>
        <p:spPr>
          <a:ln/>
        </p:spPr>
      </p:sp>
      <p:sp>
        <p:nvSpPr>
          <p:cNvPr id="165891" name="Notes Placeholder 2"/>
          <p:cNvSpPr>
            <a:spLocks noGrp="1"/>
          </p:cNvSpPr>
          <p:nvPr>
            <p:ph type="body" idx="1"/>
          </p:nvPr>
        </p:nvSpPr>
        <p:spPr>
          <a:noFill/>
          <a:ln/>
        </p:spPr>
        <p:txBody>
          <a:bodyPr lIns="92365" tIns="46183" rIns="92365" bIns="46183"/>
          <a:lstStyle/>
          <a:p>
            <a:endParaRPr lang="en-US" smtClean="0"/>
          </a:p>
        </p:txBody>
      </p:sp>
      <p:sp>
        <p:nvSpPr>
          <p:cNvPr id="4" name="Slide Number Placeholder 3"/>
          <p:cNvSpPr txBox="1">
            <a:spLocks noGrp="1"/>
          </p:cNvSpPr>
          <p:nvPr/>
        </p:nvSpPr>
        <p:spPr bwMode="auto">
          <a:xfrm>
            <a:off x="3884613" y="8847138"/>
            <a:ext cx="2971800" cy="465137"/>
          </a:xfrm>
          <a:prstGeom prst="rect">
            <a:avLst/>
          </a:prstGeom>
          <a:noFill/>
          <a:ln>
            <a:miter lim="800000"/>
            <a:headEnd/>
            <a:tailEnd/>
          </a:ln>
        </p:spPr>
        <p:txBody>
          <a:bodyPr lIns="92365" tIns="46183" rIns="92365" bIns="46183" anchor="b"/>
          <a:lstStyle/>
          <a:p>
            <a:pPr algn="r" defTabSz="923916">
              <a:defRPr/>
            </a:pPr>
            <a:fld id="{E69DFF83-E4F2-4B8B-B496-E21C46CBB12E}" type="slidenum">
              <a:rPr lang="en-US" sz="1200">
                <a:latin typeface="Arial" charset="0"/>
                <a:cs typeface="+mn-cs"/>
              </a:rPr>
              <a:pPr algn="r" defTabSz="923916">
                <a:defRPr/>
              </a:pPr>
              <a:t>99</a:t>
            </a:fld>
            <a:endParaRPr lang="en-US" sz="1200" dirty="0">
              <a:latin typeface="Arial"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2503" name="Rectangle 39"/>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62504"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US"/>
              <a:t>Click to edit Master subtitle style</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7A9BA69C-E6CD-4467-8EB8-C04CC3CA3AE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47F49AE-6A54-4812-9EF1-006930AC5D4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F8943C8B-FD9E-4DFE-8011-7EAEA79E709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E2A0C398-9ABA-465B-864B-7F2000E5DA69}"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reserve="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9E00FF85-C7C9-4EEE-A474-FB880BD06A14}"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365DB620-8A09-47EE-9950-1AFBE8007F42}"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p>
        </p:txBody>
      </p:sp>
      <p:sp>
        <p:nvSpPr>
          <p:cNvPr id="5" name="Rectangle 41"/>
          <p:cNvSpPr>
            <a:spLocks noGrp="1" noChangeArrowheads="1"/>
          </p:cNvSpPr>
          <p:nvPr>
            <p:ph type="ftr" sz="quarter" idx="11"/>
          </p:nvPr>
        </p:nvSpPr>
        <p:spPr>
          <a:ln/>
        </p:spPr>
        <p:txBody>
          <a:bodyPr/>
          <a:lstStyle>
            <a:lvl1pPr>
              <a:defRPr/>
            </a:lvl1pPr>
          </a:lstStyle>
          <a:p>
            <a:pPr>
              <a:defRPr/>
            </a:pPr>
            <a:endParaRPr lang="en-US"/>
          </a:p>
        </p:txBody>
      </p:sp>
      <p:sp>
        <p:nvSpPr>
          <p:cNvPr id="6" name="Rectangle 42"/>
          <p:cNvSpPr>
            <a:spLocks noGrp="1" noChangeArrowheads="1"/>
          </p:cNvSpPr>
          <p:nvPr>
            <p:ph type="sldNum" sz="quarter" idx="12"/>
          </p:nvPr>
        </p:nvSpPr>
        <p:spPr>
          <a:ln/>
        </p:spPr>
        <p:txBody>
          <a:bodyPr/>
          <a:lstStyle>
            <a:lvl1pPr>
              <a:defRPr/>
            </a:lvl1pPr>
          </a:lstStyle>
          <a:p>
            <a:pPr>
              <a:defRPr/>
            </a:pPr>
            <a:fld id="{4019E867-365A-48FB-99BD-4FFF3E416CB7}"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DA1635-D94C-4928-ADDC-DA8C867D353E}"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p>
        </p:txBody>
      </p:sp>
      <p:sp>
        <p:nvSpPr>
          <p:cNvPr id="8" name="Rectangle 41"/>
          <p:cNvSpPr>
            <a:spLocks noGrp="1" noChangeArrowheads="1"/>
          </p:cNvSpPr>
          <p:nvPr>
            <p:ph type="ftr" sz="quarter" idx="11"/>
          </p:nvPr>
        </p:nvSpPr>
        <p:spPr>
          <a:ln/>
        </p:spPr>
        <p:txBody>
          <a:bodyPr/>
          <a:lstStyle>
            <a:lvl1pPr>
              <a:defRPr/>
            </a:lvl1pPr>
          </a:lstStyle>
          <a:p>
            <a:pPr>
              <a:defRPr/>
            </a:pPr>
            <a:endParaRPr lang="en-US"/>
          </a:p>
        </p:txBody>
      </p:sp>
      <p:sp>
        <p:nvSpPr>
          <p:cNvPr id="9" name="Rectangle 42"/>
          <p:cNvSpPr>
            <a:spLocks noGrp="1" noChangeArrowheads="1"/>
          </p:cNvSpPr>
          <p:nvPr>
            <p:ph type="sldNum" sz="quarter" idx="12"/>
          </p:nvPr>
        </p:nvSpPr>
        <p:spPr>
          <a:ln/>
        </p:spPr>
        <p:txBody>
          <a:bodyPr/>
          <a:lstStyle>
            <a:lvl1pPr>
              <a:defRPr/>
            </a:lvl1pPr>
          </a:lstStyle>
          <a:p>
            <a:pPr>
              <a:defRPr/>
            </a:pPr>
            <a:fld id="{EF69267C-5A6D-4470-80E4-0CC0BE5AFC58}"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p>
        </p:txBody>
      </p:sp>
      <p:sp>
        <p:nvSpPr>
          <p:cNvPr id="4" name="Rectangle 41"/>
          <p:cNvSpPr>
            <a:spLocks noGrp="1" noChangeArrowheads="1"/>
          </p:cNvSpPr>
          <p:nvPr>
            <p:ph type="ftr" sz="quarter" idx="11"/>
          </p:nvPr>
        </p:nvSpPr>
        <p:spPr>
          <a:ln/>
        </p:spPr>
        <p:txBody>
          <a:bodyPr/>
          <a:lstStyle>
            <a:lvl1pPr>
              <a:defRPr/>
            </a:lvl1pPr>
          </a:lstStyle>
          <a:p>
            <a:pPr>
              <a:defRPr/>
            </a:pPr>
            <a:endParaRPr lang="en-US"/>
          </a:p>
        </p:txBody>
      </p:sp>
      <p:sp>
        <p:nvSpPr>
          <p:cNvPr id="5" name="Rectangle 42"/>
          <p:cNvSpPr>
            <a:spLocks noGrp="1" noChangeArrowheads="1"/>
          </p:cNvSpPr>
          <p:nvPr>
            <p:ph type="sldNum" sz="quarter" idx="12"/>
          </p:nvPr>
        </p:nvSpPr>
        <p:spPr>
          <a:ln/>
        </p:spPr>
        <p:txBody>
          <a:bodyPr/>
          <a:lstStyle>
            <a:lvl1pPr>
              <a:defRPr/>
            </a:lvl1pPr>
          </a:lstStyle>
          <a:p>
            <a:pPr>
              <a:defRPr/>
            </a:pPr>
            <a:fld id="{B48737A0-80EA-4DBA-8027-F609944A5FCC}"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p>
        </p:txBody>
      </p:sp>
      <p:sp>
        <p:nvSpPr>
          <p:cNvPr id="3" name="Rectangle 41"/>
          <p:cNvSpPr>
            <a:spLocks noGrp="1" noChangeArrowheads="1"/>
          </p:cNvSpPr>
          <p:nvPr>
            <p:ph type="ftr" sz="quarter" idx="11"/>
          </p:nvPr>
        </p:nvSpPr>
        <p:spPr>
          <a:ln/>
        </p:spPr>
        <p:txBody>
          <a:bodyPr/>
          <a:lstStyle>
            <a:lvl1pPr>
              <a:defRPr/>
            </a:lvl1pPr>
          </a:lstStyle>
          <a:p>
            <a:pPr>
              <a:defRPr/>
            </a:pPr>
            <a:endParaRPr lang="en-US"/>
          </a:p>
        </p:txBody>
      </p:sp>
      <p:sp>
        <p:nvSpPr>
          <p:cNvPr id="4" name="Rectangle 42"/>
          <p:cNvSpPr>
            <a:spLocks noGrp="1" noChangeArrowheads="1"/>
          </p:cNvSpPr>
          <p:nvPr>
            <p:ph type="sldNum" sz="quarter" idx="12"/>
          </p:nvPr>
        </p:nvSpPr>
        <p:spPr>
          <a:ln/>
        </p:spPr>
        <p:txBody>
          <a:bodyPr/>
          <a:lstStyle>
            <a:lvl1pPr>
              <a:defRPr/>
            </a:lvl1pPr>
          </a:lstStyle>
          <a:p>
            <a:pPr>
              <a:defRPr/>
            </a:pPr>
            <a:fld id="{27DE1F87-8A5F-461F-BD4A-CB396B2F13E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4B67C794-A90D-4E44-A81D-8022F69C4C05}"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p>
        </p:txBody>
      </p:sp>
      <p:sp>
        <p:nvSpPr>
          <p:cNvPr id="6" name="Rectangle 41"/>
          <p:cNvSpPr>
            <a:spLocks noGrp="1" noChangeArrowheads="1"/>
          </p:cNvSpPr>
          <p:nvPr>
            <p:ph type="ftr" sz="quarter" idx="11"/>
          </p:nvPr>
        </p:nvSpPr>
        <p:spPr>
          <a:ln/>
        </p:spPr>
        <p:txBody>
          <a:bodyPr/>
          <a:lstStyle>
            <a:lvl1pPr>
              <a:defRPr/>
            </a:lvl1pPr>
          </a:lstStyle>
          <a:p>
            <a:pPr>
              <a:defRPr/>
            </a:pPr>
            <a:endParaRPr lang="en-US"/>
          </a:p>
        </p:txBody>
      </p:sp>
      <p:sp>
        <p:nvSpPr>
          <p:cNvPr id="7" name="Rectangle 42"/>
          <p:cNvSpPr>
            <a:spLocks noGrp="1" noChangeArrowheads="1"/>
          </p:cNvSpPr>
          <p:nvPr>
            <p:ph type="sldNum" sz="quarter" idx="12"/>
          </p:nvPr>
        </p:nvSpPr>
        <p:spPr>
          <a:ln/>
        </p:spPr>
        <p:txBody>
          <a:bodyPr/>
          <a:lstStyle>
            <a:lvl1pPr>
              <a:defRPr/>
            </a:lvl1pPr>
          </a:lstStyle>
          <a:p>
            <a:pPr>
              <a:defRPr/>
            </a:pPr>
            <a:fld id="{94B9E31D-D498-459C-A87F-FA1B4DC28B87}"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61479" name="Rectangle 39"/>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61480" name="Rectangle 40"/>
          <p:cNvSpPr>
            <a:spLocks noGrp="1" noChangeArrowheads="1"/>
          </p:cNvSpPr>
          <p:nvPr>
            <p:ph type="dt" sz="half" idx="2"/>
          </p:nvPr>
        </p:nvSpPr>
        <p:spPr bwMode="auto">
          <a:xfrm>
            <a:off x="457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1" name="Rectangle 4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000">
                <a:effectLst>
                  <a:outerShdw blurRad="38100" dist="38100" dir="2700000" algn="tl">
                    <a:srgbClr val="000000"/>
                  </a:outerShdw>
                </a:effectLst>
                <a:cs typeface="+mn-cs"/>
              </a:defRPr>
            </a:lvl1pPr>
          </a:lstStyle>
          <a:p>
            <a:pPr>
              <a:defRPr/>
            </a:pPr>
            <a:endParaRPr lang="en-US"/>
          </a:p>
        </p:txBody>
      </p:sp>
      <p:sp>
        <p:nvSpPr>
          <p:cNvPr id="61482" name="Rectangle 42"/>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000">
                <a:effectLst>
                  <a:outerShdw blurRad="38100" dist="38100" dir="2700000" algn="tl">
                    <a:srgbClr val="000000"/>
                  </a:outerShdw>
                </a:effectLst>
                <a:cs typeface="+mn-cs"/>
              </a:defRPr>
            </a:lvl1pPr>
          </a:lstStyle>
          <a:p>
            <a:pPr>
              <a:defRPr/>
            </a:pPr>
            <a:fld id="{206DACDF-006F-4A72-8352-26EEB8A014D1}" type="slidenum">
              <a:rPr lang="en-US"/>
              <a:pPr>
                <a:defRPr/>
              </a:pPr>
              <a:t>‹#›</a:t>
            </a:fld>
            <a:endParaRPr lang="en-US"/>
          </a:p>
        </p:txBody>
      </p:sp>
      <p:sp>
        <p:nvSpPr>
          <p:cNvPr id="61483" name="Rectangle 4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dk2" tx1="lt1" bg2="dk1" tx2="lt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Lst>
  <p:timing>
    <p:tnLst>
      <p:par>
        <p:cTn id="1" dur="indefinite" restart="never" nodeType="tmRoot"/>
      </p:par>
    </p:tnLst>
  </p:timing>
  <p:txStyles>
    <p:titleStyle>
      <a:lvl1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mj-lt"/>
          <a:ea typeface="+mj-ea"/>
          <a:cs typeface="+mj-cs"/>
        </a:defRPr>
      </a:lvl1pPr>
      <a:lvl2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2pPr>
      <a:lvl3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3pPr>
      <a:lvl4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4pPr>
      <a:lvl5pPr algn="ctr" rtl="0" eaLnBrk="0" fontAlgn="base" hangingPunct="0">
        <a:spcBef>
          <a:spcPct val="0"/>
        </a:spcBef>
        <a:spcAft>
          <a:spcPct val="0"/>
        </a:spcAft>
        <a:defRPr sz="4400">
          <a:solidFill>
            <a:schemeClr val="folHlink"/>
          </a:solidFill>
          <a:effectLst>
            <a:outerShdw blurRad="38100" dist="38100" dir="2700000" algn="tl">
              <a:srgbClr val="000000"/>
            </a:outerShdw>
          </a:effectLst>
          <a:latin typeface="Arial" charset="0"/>
        </a:defRPr>
      </a:lvl5pPr>
      <a:lvl6pPr marL="4572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6pPr>
      <a:lvl7pPr marL="9144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7pPr>
      <a:lvl8pPr marL="13716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8pPr>
      <a:lvl9pPr marL="1828800" algn="ctr" rtl="0" fontAlgn="base">
        <a:spcBef>
          <a:spcPct val="0"/>
        </a:spcBef>
        <a:spcAft>
          <a:spcPct val="0"/>
        </a:spcAft>
        <a:defRPr sz="4400">
          <a:solidFill>
            <a:schemeClr val="folHlink"/>
          </a:solidFill>
          <a:effectLst>
            <a:outerShdw blurRad="38100" dist="38100" dir="2700000" algn="tl">
              <a:srgbClr val="000000"/>
            </a:outerShdw>
          </a:effectLst>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lr>
          <a:schemeClr val="tx2"/>
        </a:buClr>
        <a:buChar char="•"/>
        <a:defRPr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0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notesSlide" Target="../notesSlides/notesSlide100.xml"/><Relationship Id="rId2" Type="http://schemas.openxmlformats.org/officeDocument/2006/relationships/slideLayout" Target="../slideLayouts/slideLayout1.xml"/><Relationship Id="rId1" Type="http://schemas.openxmlformats.org/officeDocument/2006/relationships/tags" Target="../tags/tag20.xml"/></Relationships>
</file>

<file path=ppt/slides/_rels/slide10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5.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8.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7.xml"/><Relationship Id="rId4" Type="http://schemas.openxmlformats.org/officeDocument/2006/relationships/image" Target="../media/image9.jpeg"/></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17.jpeg"/><Relationship Id="rId4"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2.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5.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5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vmlDrawing" Target="../drawings/vmlDrawing2.vml"/><Relationship Id="rId4" Type="http://schemas.openxmlformats.org/officeDocument/2006/relationships/oleObject" Target="../embeddings/Microsoft_Office_Excel_97-2003_Worksheet2.xls"/></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61.xml"/><Relationship Id="rId2" Type="http://schemas.openxmlformats.org/officeDocument/2006/relationships/slideLayout" Target="../slideLayouts/slideLayout7.xml"/><Relationship Id="rId1" Type="http://schemas.openxmlformats.org/officeDocument/2006/relationships/vmlDrawing" Target="../drawings/vmlDrawing3.vml"/><Relationship Id="rId4" Type="http://schemas.openxmlformats.org/officeDocument/2006/relationships/oleObject" Target="../embeddings/Microsoft_Office_Excel_97-2003_Worksheet3.xls"/></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62.xml"/><Relationship Id="rId2" Type="http://schemas.openxmlformats.org/officeDocument/2006/relationships/slideLayout" Target="../slideLayouts/slideLayout7.xml"/><Relationship Id="rId1" Type="http://schemas.openxmlformats.org/officeDocument/2006/relationships/vmlDrawing" Target="../drawings/vmlDrawing4.vml"/><Relationship Id="rId4" Type="http://schemas.openxmlformats.org/officeDocument/2006/relationships/oleObject" Target="../embeddings/Microsoft_Office_Excel_97-2003_Worksheet4.xls"/></Relationships>
</file>

<file path=ppt/slides/_rels/slide6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66.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1.xml"/><Relationship Id="rId4" Type="http://schemas.openxmlformats.org/officeDocument/2006/relationships/image" Target="../media/image62.jpe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6.xml"/><Relationship Id="rId2" Type="http://schemas.openxmlformats.org/officeDocument/2006/relationships/slideLayout" Target="../slideLayouts/slideLayout1.xml"/><Relationship Id="rId1" Type="http://schemas.openxmlformats.org/officeDocument/2006/relationships/tags" Target="../tags/tag13.xml"/><Relationship Id="rId4" Type="http://schemas.openxmlformats.org/officeDocument/2006/relationships/image" Target="../media/image63.jpeg"/></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77.xml"/><Relationship Id="rId2" Type="http://schemas.openxmlformats.org/officeDocument/2006/relationships/slideLayout" Target="../slideLayouts/slideLayout7.xml"/><Relationship Id="rId1" Type="http://schemas.openxmlformats.org/officeDocument/2006/relationships/vmlDrawing" Target="../drawings/vmlDrawing5.vml"/><Relationship Id="rId4" Type="http://schemas.openxmlformats.org/officeDocument/2006/relationships/oleObject" Target="../embeddings/Microsoft_Office_Excel_97-2003_Worksheet5.xls"/></Relationships>
</file>

<file path=ppt/slides/_rels/slide78.xml.rels><?xml version="1.0" encoding="UTF-8" standalone="yes"?>
<Relationships xmlns="http://schemas.openxmlformats.org/package/2006/relationships"><Relationship Id="rId3" Type="http://schemas.openxmlformats.org/officeDocument/2006/relationships/notesSlide" Target="../notesSlides/notesSlide78.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9.xml.rels><?xml version="1.0" encoding="UTF-8" standalone="yes"?>
<Relationships xmlns="http://schemas.openxmlformats.org/package/2006/relationships"><Relationship Id="rId3" Type="http://schemas.openxmlformats.org/officeDocument/2006/relationships/notesSlide" Target="../notesSlides/notesSlide79.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65.pn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notesSlide" Target="../notesSlides/notesSlide81.xml"/><Relationship Id="rId2" Type="http://schemas.openxmlformats.org/officeDocument/2006/relationships/slideLayout" Target="../slideLayouts/slideLayout1.xml"/><Relationship Id="rId1" Type="http://schemas.openxmlformats.org/officeDocument/2006/relationships/tags" Target="../tags/tag16.xml"/><Relationship Id="rId4" Type="http://schemas.openxmlformats.org/officeDocument/2006/relationships/image" Target="../media/image67.jpeg"/></Relationships>
</file>

<file path=ppt/slides/_rels/slide82.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1.xml"/><Relationship Id="rId1" Type="http://schemas.openxmlformats.org/officeDocument/2006/relationships/tags" Target="../tags/tag17.xml"/><Relationship Id="rId4" Type="http://schemas.openxmlformats.org/officeDocument/2006/relationships/image" Target="../media/image68.jpeg"/></Relationships>
</file>

<file path=ppt/slides/_rels/slide83.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84.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8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89.xml"/><Relationship Id="rId1" Type="http://schemas.openxmlformats.org/officeDocument/2006/relationships/slideLayout" Target="../slideLayouts/slideLayout16.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3.xml"/><Relationship Id="rId4" Type="http://schemas.openxmlformats.org/officeDocument/2006/relationships/image" Target="../media/image5.jpeg"/></Relationships>
</file>

<file path=ppt/slides/_rels/slide9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90.xml"/><Relationship Id="rId1" Type="http://schemas.openxmlformats.org/officeDocument/2006/relationships/slideLayout" Target="../slideLayouts/slideLayout16.xml"/></Relationships>
</file>

<file path=ppt/slides/_rels/slide91.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91.xml"/><Relationship Id="rId1" Type="http://schemas.openxmlformats.org/officeDocument/2006/relationships/slideLayout" Target="../slideLayouts/slideLayout15.xml"/></Relationships>
</file>

<file path=ppt/slides/_rels/slide92.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92.xml"/><Relationship Id="rId1" Type="http://schemas.openxmlformats.org/officeDocument/2006/relationships/slideLayout" Target="../slideLayouts/slideLayout15.xml"/></Relationships>
</file>

<file path=ppt/slides/_rels/slide9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3.xml"/><Relationship Id="rId1" Type="http://schemas.openxmlformats.org/officeDocument/2006/relationships/slideLayout" Target="../slideLayouts/slideLayout15.xml"/></Relationships>
</file>

<file path=ppt/slides/_rels/slide9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96.xml"/><Relationship Id="rId1" Type="http://schemas.openxmlformats.org/officeDocument/2006/relationships/slideLayout" Target="../slideLayouts/slideLayout15.xml"/></Relationships>
</file>

<file path=ppt/slides/_rels/slide97.xml.rels><?xml version="1.0" encoding="UTF-8" standalone="yes"?>
<Relationships xmlns="http://schemas.openxmlformats.org/package/2006/relationships"><Relationship Id="rId3" Type="http://schemas.openxmlformats.org/officeDocument/2006/relationships/notesSlide" Target="../notesSlides/notesSlide97.xml"/><Relationship Id="rId2" Type="http://schemas.openxmlformats.org/officeDocument/2006/relationships/slideLayout" Target="../slideLayouts/slideLayout2.xml"/><Relationship Id="rId1" Type="http://schemas.openxmlformats.org/officeDocument/2006/relationships/tags" Target="../tags/tag18.xml"/><Relationship Id="rId4" Type="http://schemas.openxmlformats.org/officeDocument/2006/relationships/image" Target="../media/image83.jpeg"/></Relationships>
</file>

<file path=ppt/slides/_rels/slide9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99.xml.rels><?xml version="1.0" encoding="UTF-8" standalone="yes"?>
<Relationships xmlns="http://schemas.openxmlformats.org/package/2006/relationships"><Relationship Id="rId3" Type="http://schemas.openxmlformats.org/officeDocument/2006/relationships/notesSlide" Target="../notesSlides/notesSlide99.xml"/><Relationship Id="rId2" Type="http://schemas.openxmlformats.org/officeDocument/2006/relationships/slideLayout" Target="../slideLayouts/slideLayout1.xml"/><Relationship Id="rId1" Type="http://schemas.openxmlformats.org/officeDocument/2006/relationships/tags" Target="../tags/tag19.xml"/><Relationship Id="rId4" Type="http://schemas.openxmlformats.org/officeDocument/2006/relationships/image" Target="../media/image8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Picture 2" descr="http://farm2.static.flickr.com/1024/5188590155_9332233650_b.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4339" name="Content Placeholder 3" descr="42914294_975aab3235_b.jpg"/>
          <p:cNvPicPr>
            <a:picLocks noGrp="1" noChangeAspect="1"/>
          </p:cNvPicPr>
          <p:nvPr>
            <p:ph idx="1"/>
          </p:nvPr>
        </p:nvPicPr>
        <p:blipFill>
          <a:blip r:embed="rId4" cstate="print"/>
          <a:srcRect/>
          <a:stretch>
            <a:fillRect/>
          </a:stretch>
        </p:blipFill>
        <p:spPr>
          <a:xfrm>
            <a:off x="0" y="0"/>
            <a:ext cx="9144000" cy="6858000"/>
          </a:xfrm>
        </p:spPr>
      </p:pic>
    </p:spTree>
    <p:custDataLst>
      <p:tags r:id="rId1"/>
    </p:custData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457200" y="1146175"/>
            <a:ext cx="8229600" cy="1139825"/>
          </a:xfrm>
          <a:noFill/>
        </p:spPr>
        <p:txBody>
          <a:bodyPr/>
          <a:lstStyle/>
          <a:p>
            <a:pPr eaLnBrk="1" hangingPunct="1"/>
            <a:r>
              <a:rPr lang="en-US" sz="9000" smtClean="0">
                <a:solidFill>
                  <a:schemeClr val="accent2"/>
                </a:solidFill>
                <a:effectLst/>
                <a:latin typeface="Impact" pitchFamily="34" charset="0"/>
              </a:rPr>
              <a:t>Thank you!</a:t>
            </a:r>
          </a:p>
        </p:txBody>
      </p:sp>
      <p:sp>
        <p:nvSpPr>
          <p:cNvPr id="83971" name="Rectangle 3"/>
          <p:cNvSpPr>
            <a:spLocks noGrp="1" noChangeArrowheads="1"/>
          </p:cNvSpPr>
          <p:nvPr>
            <p:ph idx="4294967295"/>
          </p:nvPr>
        </p:nvSpPr>
        <p:spPr>
          <a:xfrm>
            <a:off x="0" y="3276600"/>
            <a:ext cx="9144000" cy="3259138"/>
          </a:xfrm>
          <a:noFill/>
        </p:spPr>
        <p:txBody>
          <a:bodyPr/>
          <a:lstStyle/>
          <a:p>
            <a:pPr eaLnBrk="1" hangingPunct="1"/>
            <a:endParaRPr lang="en-US" dirty="0" smtClean="0">
              <a:effectLst/>
            </a:endParaRPr>
          </a:p>
          <a:p>
            <a:pPr eaLnBrk="1" hangingPunct="1"/>
            <a:endParaRPr lang="en-US" dirty="0" smtClean="0">
              <a:effectLst/>
            </a:endParaRPr>
          </a:p>
          <a:p>
            <a:pPr algn="ctr" eaLnBrk="1" hangingPunct="1">
              <a:buFont typeface="Wingdings" pitchFamily="2" charset="2"/>
              <a:buNone/>
            </a:pPr>
            <a:r>
              <a:rPr lang="en-US" dirty="0" smtClean="0">
                <a:solidFill>
                  <a:schemeClr val="folHlink"/>
                </a:solidFill>
                <a:effectLst/>
              </a:rPr>
              <a:t>Scott McLeod, J.D., Ph.D.</a:t>
            </a:r>
          </a:p>
          <a:p>
            <a:pPr algn="ctr" eaLnBrk="1" hangingPunct="1">
              <a:buFont typeface="Wingdings" pitchFamily="2" charset="2"/>
              <a:buNone/>
            </a:pPr>
            <a:r>
              <a:rPr lang="en-US" dirty="0" smtClean="0">
                <a:solidFill>
                  <a:schemeClr val="folHlink"/>
                </a:solidFill>
                <a:effectLst/>
              </a:rPr>
              <a:t>Director, CASTLE</a:t>
            </a:r>
          </a:p>
          <a:p>
            <a:pPr algn="ctr" eaLnBrk="1" hangingPunct="1">
              <a:buFont typeface="Wingdings" pitchFamily="2" charset="2"/>
              <a:buNone/>
            </a:pPr>
            <a:r>
              <a:rPr lang="en-US" dirty="0" smtClean="0">
                <a:effectLst/>
              </a:rPr>
              <a:t>scottmcleod.net/schools</a:t>
            </a:r>
          </a:p>
          <a:p>
            <a:pPr algn="ctr" eaLnBrk="1" hangingPunct="1">
              <a:buFont typeface="Wingdings" pitchFamily="2" charset="2"/>
              <a:buNone/>
            </a:pPr>
            <a:endParaRPr lang="en-US" sz="3000" dirty="0" smtClean="0">
              <a:effectLst/>
            </a:endParaRPr>
          </a:p>
        </p:txBody>
      </p:sp>
    </p:spTree>
    <p:custDataLst>
      <p:tags r:id="rId1"/>
    </p:custData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BelmontKlemme.png"/>
          <p:cNvPicPr>
            <a:picLocks noChangeAspect="1"/>
          </p:cNvPicPr>
          <p:nvPr/>
        </p:nvPicPr>
        <p:blipFill>
          <a:blip r:embed="rId3" cstate="print"/>
          <a:stretch>
            <a:fillRect/>
          </a:stretch>
        </p:blipFill>
        <p:spPr>
          <a:xfrm>
            <a:off x="-1447800" y="0"/>
            <a:ext cx="12845355" cy="6858000"/>
          </a:xfrm>
          <a:prstGeom prst="rect">
            <a:avLst/>
          </a:prstGeom>
        </p:spPr>
      </p:pic>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WRA.jpg"/>
          <p:cNvPicPr>
            <a:picLocks noChangeAspect="1"/>
          </p:cNvPicPr>
          <p:nvPr/>
        </p:nvPicPr>
        <p:blipFill>
          <a:blip r:embed="rId3" cstate="print"/>
          <a:stretch>
            <a:fillRect/>
          </a:stretch>
        </p:blipFill>
        <p:spPr>
          <a:xfrm>
            <a:off x="0" y="1468387"/>
            <a:ext cx="9144000" cy="3921226"/>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3" descr="450204342_636c98538c_b.jpg"/>
          <p:cNvPicPr>
            <a:picLocks noChangeAspect="1"/>
          </p:cNvPicPr>
          <p:nvPr/>
        </p:nvPicPr>
        <p:blipFill>
          <a:blip r:embed="rId4" cstate="print"/>
          <a:srcRect/>
          <a:stretch>
            <a:fillRect/>
          </a:stretch>
        </p:blipFill>
        <p:spPr bwMode="auto">
          <a:xfrm>
            <a:off x="0" y="0"/>
            <a:ext cx="9144000"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4" descr="2070805989_10c4d22b4b_o.jpg"/>
          <p:cNvPicPr>
            <a:picLocks noChangeAspect="1"/>
          </p:cNvPicPr>
          <p:nvPr/>
        </p:nvPicPr>
        <p:blipFill>
          <a:blip r:embed="rId4" cstate="print"/>
          <a:srcRect/>
          <a:stretch>
            <a:fillRect/>
          </a:stretch>
        </p:blipFill>
        <p:spPr bwMode="auto">
          <a:xfrm>
            <a:off x="0" y="0"/>
            <a:ext cx="10439400" cy="6954838"/>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4" descr="camcorder"/>
          <p:cNvPicPr>
            <a:picLocks noChangeAspect="1" noChangeArrowheads="1"/>
          </p:cNvPicPr>
          <p:nvPr/>
        </p:nvPicPr>
        <p:blipFill>
          <a:blip r:embed="rId4" cstate="print"/>
          <a:srcRect/>
          <a:stretch>
            <a:fillRect/>
          </a:stretch>
        </p:blipFill>
        <p:spPr bwMode="auto">
          <a:xfrm>
            <a:off x="0" y="0"/>
            <a:ext cx="9753600" cy="69056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p:cNvPicPr>
            <a:picLocks noChangeAspect="1" noChangeArrowheads="1"/>
          </p:cNvPicPr>
          <p:nvPr/>
        </p:nvPicPr>
        <p:blipFill>
          <a:blip r:embed="rId3" cstate="print"/>
          <a:srcRect/>
          <a:stretch>
            <a:fillRect/>
          </a:stretch>
        </p:blipFill>
        <p:spPr bwMode="auto">
          <a:xfrm>
            <a:off x="0" y="0"/>
            <a:ext cx="113442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cstate="print"/>
          <a:srcRect/>
          <a:stretch>
            <a:fillRect/>
          </a:stretch>
        </p:blipFill>
        <p:spPr bwMode="auto">
          <a:xfrm>
            <a:off x="0" y="0"/>
            <a:ext cx="105902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3" cstate="print"/>
          <a:srcRect/>
          <a:stretch>
            <a:fillRect/>
          </a:stretch>
        </p:blipFill>
        <p:spPr bwMode="auto">
          <a:xfrm>
            <a:off x="0" y="0"/>
            <a:ext cx="98552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srcRect/>
          <a:stretch>
            <a:fillRect/>
          </a:stretch>
        </p:blipFill>
        <p:spPr bwMode="auto">
          <a:xfrm>
            <a:off x="0" y="0"/>
            <a:ext cx="106076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3" cstate="print"/>
          <a:srcRect/>
          <a:stretch>
            <a:fillRect/>
          </a:stretch>
        </p:blipFill>
        <p:spPr bwMode="auto">
          <a:xfrm>
            <a:off x="0" y="0"/>
            <a:ext cx="10647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3" cstate="print"/>
          <a:srcRect/>
          <a:stretch>
            <a:fillRect/>
          </a:stretch>
        </p:blipFill>
        <p:spPr bwMode="auto">
          <a:xfrm>
            <a:off x="0" y="0"/>
            <a:ext cx="1016793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0"/>
          <p:cNvSpPr txBox="1">
            <a:spLocks noChangeArrowheads="1"/>
          </p:cNvSpPr>
          <p:nvPr/>
        </p:nvSpPr>
        <p:spPr bwMode="auto">
          <a:xfrm>
            <a:off x="152401" y="304800"/>
            <a:ext cx="8662988" cy="3170099"/>
          </a:xfrm>
          <a:prstGeom prst="rect">
            <a:avLst/>
          </a:prstGeom>
          <a:noFill/>
          <a:ln w="9525">
            <a:noFill/>
            <a:miter lim="800000"/>
            <a:headEnd/>
            <a:tailEnd/>
          </a:ln>
        </p:spPr>
        <p:txBody>
          <a:bodyPr wrap="square">
            <a:spAutoFit/>
          </a:bodyPr>
          <a:lstStyle/>
          <a:p>
            <a:r>
              <a:rPr lang="en-US" sz="4000" b="1" dirty="0" smtClean="0">
                <a:solidFill>
                  <a:schemeClr val="accent4">
                    <a:lumMod val="75000"/>
                  </a:schemeClr>
                </a:solidFill>
                <a:latin typeface="Arial" charset="0"/>
              </a:rPr>
              <a:t>Two big</a:t>
            </a:r>
            <a:br>
              <a:rPr lang="en-US" sz="4000" b="1" dirty="0" smtClean="0">
                <a:solidFill>
                  <a:schemeClr val="accent4">
                    <a:lumMod val="75000"/>
                  </a:schemeClr>
                </a:solidFill>
                <a:latin typeface="Arial" charset="0"/>
              </a:rPr>
            </a:br>
            <a:r>
              <a:rPr lang="en-US" sz="4000" b="1" dirty="0" smtClean="0">
                <a:solidFill>
                  <a:schemeClr val="accent4">
                    <a:lumMod val="75000"/>
                  </a:schemeClr>
                </a:solidFill>
                <a:latin typeface="Arial" charset="0"/>
              </a:rPr>
              <a:t>shifts.</a:t>
            </a:r>
            <a:br>
              <a:rPr lang="en-US" sz="4000" b="1" dirty="0" smtClean="0">
                <a:solidFill>
                  <a:schemeClr val="accent4">
                    <a:lumMod val="75000"/>
                  </a:schemeClr>
                </a:solidFill>
                <a:latin typeface="Arial" charset="0"/>
              </a:rPr>
            </a:br>
            <a:endParaRPr lang="en-US" sz="4000" b="1" dirty="0" smtClean="0">
              <a:solidFill>
                <a:schemeClr val="accent4">
                  <a:lumMod val="75000"/>
                </a:schemeClr>
              </a:solidFill>
              <a:latin typeface="Arial" charset="0"/>
            </a:endParaRPr>
          </a:p>
          <a:p>
            <a:r>
              <a:rPr lang="en-US" sz="4000" b="1" dirty="0" smtClean="0">
                <a:solidFill>
                  <a:schemeClr val="accent4">
                    <a:lumMod val="75000"/>
                  </a:schemeClr>
                </a:solidFill>
                <a:latin typeface="Arial" charset="0"/>
              </a:rPr>
              <a:t>One big</a:t>
            </a:r>
            <a:br>
              <a:rPr lang="en-US" sz="4000" b="1" dirty="0" smtClean="0">
                <a:solidFill>
                  <a:schemeClr val="accent4">
                    <a:lumMod val="75000"/>
                  </a:schemeClr>
                </a:solidFill>
                <a:latin typeface="Arial" charset="0"/>
              </a:rPr>
            </a:br>
            <a:r>
              <a:rPr lang="en-US" sz="4000" b="1" dirty="0" smtClean="0">
                <a:solidFill>
                  <a:schemeClr val="accent4">
                    <a:lumMod val="75000"/>
                  </a:schemeClr>
                </a:solidFill>
                <a:latin typeface="Arial" charset="0"/>
              </a:rPr>
              <a:t>problem.</a:t>
            </a:r>
            <a:endParaRPr lang="en-US" sz="4000" b="1" dirty="0">
              <a:solidFill>
                <a:schemeClr val="accent4">
                  <a:lumMod val="75000"/>
                </a:schemeClr>
              </a:solidFill>
              <a:latin typeface="Arial" charset="0"/>
            </a:endParaRPr>
          </a:p>
        </p:txBody>
      </p:sp>
      <p:sp>
        <p:nvSpPr>
          <p:cNvPr id="7" name="TextBox 19"/>
          <p:cNvSpPr txBox="1">
            <a:spLocks noChangeArrowheads="1"/>
          </p:cNvSpPr>
          <p:nvPr/>
        </p:nvSpPr>
        <p:spPr bwMode="auto">
          <a:xfrm>
            <a:off x="228600" y="6019800"/>
            <a:ext cx="2286000" cy="646113"/>
          </a:xfrm>
          <a:prstGeom prst="rect">
            <a:avLst/>
          </a:prstGeom>
          <a:noFill/>
          <a:ln w="9525">
            <a:noFill/>
            <a:miter lim="800000"/>
            <a:headEnd/>
            <a:tailEnd/>
          </a:ln>
        </p:spPr>
        <p:txBody>
          <a:bodyPr>
            <a:spAutoFit/>
          </a:bodyPr>
          <a:lstStyle/>
          <a:p>
            <a:r>
              <a:rPr lang="en-US" sz="1800" dirty="0">
                <a:solidFill>
                  <a:srgbClr val="C0C0C0"/>
                </a:solidFill>
              </a:rPr>
              <a:t>Dr. Scott McLeod</a:t>
            </a:r>
          </a:p>
          <a:p>
            <a:r>
              <a:rPr lang="en-US" sz="1800" dirty="0">
                <a:solidFill>
                  <a:srgbClr val="C0C0C0"/>
                </a:solidFill>
              </a:rPr>
              <a:t>CASTLE</a:t>
            </a:r>
          </a:p>
        </p:txBody>
      </p:sp>
      <p:pic>
        <p:nvPicPr>
          <p:cNvPr id="8" name="Picture 7" descr="ETseatbelt.jpg"/>
          <p:cNvPicPr>
            <a:picLocks noChangeAspect="1"/>
          </p:cNvPicPr>
          <p:nvPr/>
        </p:nvPicPr>
        <p:blipFill>
          <a:blip r:embed="rId3" cstate="print"/>
          <a:srcRect l="32500"/>
          <a:stretch>
            <a:fillRect/>
          </a:stretch>
        </p:blipFill>
        <p:spPr>
          <a:xfrm>
            <a:off x="3581399" y="0"/>
            <a:ext cx="6960719" cy="6858000"/>
          </a:xfrm>
          <a:prstGeom prst="rect">
            <a:avLst/>
          </a:prstGeom>
        </p:spPr>
      </p:pic>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myspace_logo2.jpg"/>
          <p:cNvPicPr>
            <a:picLocks noChangeAspect="1"/>
          </p:cNvPicPr>
          <p:nvPr/>
        </p:nvPicPr>
        <p:blipFill>
          <a:blip r:embed="rId4" cstate="print"/>
          <a:srcRect/>
          <a:stretch>
            <a:fillRect/>
          </a:stretch>
        </p:blipFill>
        <p:spPr bwMode="auto">
          <a:xfrm>
            <a:off x="533400" y="2286000"/>
            <a:ext cx="8128000" cy="6096000"/>
          </a:xfrm>
          <a:prstGeom prst="rect">
            <a:avLst/>
          </a:prstGeom>
          <a:noFill/>
          <a:ln w="9525">
            <a:noFill/>
            <a:miter lim="800000"/>
            <a:headEnd/>
            <a:tailEnd/>
          </a:ln>
        </p:spPr>
      </p:pic>
      <p:pic>
        <p:nvPicPr>
          <p:cNvPr id="30723" name="Picture 1" descr="logo_facebook.jpg"/>
          <p:cNvPicPr>
            <a:picLocks noChangeAspect="1"/>
          </p:cNvPicPr>
          <p:nvPr/>
        </p:nvPicPr>
        <p:blipFill>
          <a:blip r:embed="rId5" cstate="print"/>
          <a:srcRect/>
          <a:stretch>
            <a:fillRect/>
          </a:stretch>
        </p:blipFill>
        <p:spPr bwMode="auto">
          <a:xfrm>
            <a:off x="0" y="0"/>
            <a:ext cx="9144000" cy="343852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3" cstate="print"/>
          <a:srcRect/>
          <a:stretch>
            <a:fillRect/>
          </a:stretch>
        </p:blipFill>
        <p:spPr bwMode="auto">
          <a:xfrm>
            <a:off x="0" y="0"/>
            <a:ext cx="94154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0" y="231775"/>
            <a:ext cx="9144000" cy="6394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1" descr="webkinz.jpg"/>
          <p:cNvPicPr>
            <a:picLocks noChangeAspect="1"/>
          </p:cNvPicPr>
          <p:nvPr/>
        </p:nvPicPr>
        <p:blipFill>
          <a:blip r:embed="rId4" cstate="print"/>
          <a:srcRect/>
          <a:stretch>
            <a:fillRect/>
          </a:stretch>
        </p:blipFill>
        <p:spPr bwMode="auto">
          <a:xfrm>
            <a:off x="-1462088" y="0"/>
            <a:ext cx="11749088" cy="70866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3" cstate="print"/>
          <a:srcRect/>
          <a:stretch>
            <a:fillRect/>
          </a:stretch>
        </p:blipFill>
        <p:spPr bwMode="auto">
          <a:xfrm>
            <a:off x="0" y="0"/>
            <a:ext cx="100457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3" cstate="print"/>
          <a:srcRect r="25299"/>
          <a:stretch>
            <a:fillRect/>
          </a:stretch>
        </p:blipFill>
        <p:spPr bwMode="auto">
          <a:xfrm>
            <a:off x="0" y="0"/>
            <a:ext cx="1013936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3" cstate="print"/>
          <a:srcRect/>
          <a:stretch>
            <a:fillRect/>
          </a:stretch>
        </p:blipFill>
        <p:spPr bwMode="auto">
          <a:xfrm>
            <a:off x="0" y="0"/>
            <a:ext cx="9993313"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0" y="0"/>
            <a:ext cx="9316159"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www.csse.monash.edu.au/~cema/courses/CSE5910/lectureFiles/images/lect5b/printPress.jpg"/>
          <p:cNvPicPr>
            <a:picLocks noChangeAspect="1" noChangeArrowheads="1"/>
          </p:cNvPicPr>
          <p:nvPr/>
        </p:nvPicPr>
        <p:blipFill>
          <a:blip r:embed="rId3" cstate="print"/>
          <a:srcRect/>
          <a:stretch>
            <a:fillRect/>
          </a:stretch>
        </p:blipFill>
        <p:spPr bwMode="auto">
          <a:xfrm>
            <a:off x="2057400" y="0"/>
            <a:ext cx="5410200" cy="71691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2724002777_f027058823_o.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149268694_abdcbc43b4_o.jpg"/>
          <p:cNvPicPr>
            <a:picLocks noChangeAspect="1"/>
          </p:cNvPicPr>
          <p:nvPr/>
        </p:nvPicPr>
        <p:blipFill>
          <a:blip r:embed="rId3" cstate="print"/>
          <a:srcRect/>
          <a:stretch>
            <a:fillRect/>
          </a:stretch>
        </p:blipFill>
        <p:spPr bwMode="auto">
          <a:xfrm>
            <a:off x="0" y="-228600"/>
            <a:ext cx="91440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all</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now have</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a voice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685800" y="3673475"/>
            <a:ext cx="77724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find </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each other</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3"/>
          <p:cNvSpPr>
            <a:spLocks noGrp="1"/>
          </p:cNvSpPr>
          <p:nvPr>
            <p:ph type="ctrTitle" sz="quarter"/>
          </p:nvPr>
        </p:nvSpPr>
        <p:spPr>
          <a:xfrm>
            <a:off x="0" y="3673475"/>
            <a:ext cx="9144000" cy="1736725"/>
          </a:xfrm>
        </p:spPr>
        <p:txBody>
          <a:bodyPr/>
          <a:lstStyle/>
          <a:p>
            <a:r>
              <a:rPr lang="en-US" sz="9600" dirty="0" smtClean="0">
                <a:solidFill>
                  <a:srgbClr val="5CB9E7"/>
                </a:solidFill>
                <a:effectLst/>
                <a:latin typeface="Arial Black" pitchFamily="34" charset="0"/>
              </a:rPr>
              <a:t>We can</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easily work</a:t>
            </a:r>
            <a:br>
              <a:rPr lang="en-US" sz="9600" dirty="0" smtClean="0">
                <a:solidFill>
                  <a:srgbClr val="5CB9E7"/>
                </a:solidFill>
                <a:effectLst/>
                <a:latin typeface="Arial Black" pitchFamily="34" charset="0"/>
              </a:rPr>
            </a:br>
            <a:r>
              <a:rPr lang="en-US" sz="9600" dirty="0" smtClean="0">
                <a:solidFill>
                  <a:srgbClr val="5CB9E7"/>
                </a:solidFill>
                <a:effectLst/>
                <a:latin typeface="Arial Black" pitchFamily="34" charset="0"/>
              </a:rPr>
              <a:t>together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phone02.jpg"/>
          <p:cNvPicPr>
            <a:picLocks noChangeAspect="1"/>
          </p:cNvPicPr>
          <p:nvPr/>
        </p:nvPicPr>
        <p:blipFill>
          <a:blip r:embed="rId3" cstate="print"/>
          <a:srcRect/>
          <a:stretch>
            <a:fillRect/>
          </a:stretch>
        </p:blipFill>
        <p:spPr bwMode="auto">
          <a:xfrm>
            <a:off x="0" y="-2362200"/>
            <a:ext cx="9144000" cy="1242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learningiseverywhere.jpg"/>
          <p:cNvPicPr>
            <a:picLocks noChangeAspect="1"/>
          </p:cNvPicPr>
          <p:nvPr/>
        </p:nvPicPr>
        <p:blipFill>
          <a:blip r:embed="rId3"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eople You Know Things You Can Do.jpg"/>
          <p:cNvPicPr>
            <a:picLocks noChangeAspect="1"/>
          </p:cNvPicPr>
          <p:nvPr/>
        </p:nvPicPr>
        <p:blipFill>
          <a:blip r:embed="rId3" cstate="print"/>
          <a:stretch>
            <a:fillRect/>
          </a:stretch>
        </p:blipFill>
        <p:spPr>
          <a:xfrm>
            <a:off x="1477095" y="1562100"/>
            <a:ext cx="6189811" cy="3733800"/>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29" name="Picture 2"/>
          <p:cNvPicPr>
            <a:picLocks noChangeAspect="1" noChangeArrowheads="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farm2.static.flickr.com/1245/711658920_4b0ba3f41d_z.jpg?zz=1"/>
          <p:cNvPicPr>
            <a:picLocks noChangeAspect="1" noChangeArrowheads="1"/>
          </p:cNvPicPr>
          <p:nvPr/>
        </p:nvPicPr>
        <p:blipFill>
          <a:blip r:embed="rId3" cstate="print"/>
          <a:srcRect/>
          <a:stretch>
            <a:fillRect/>
          </a:stretch>
        </p:blipFill>
        <p:spPr bwMode="auto">
          <a:xfrm>
            <a:off x="-1143000" y="0"/>
            <a:ext cx="10303099" cy="6858000"/>
          </a:xfrm>
          <a:prstGeom prst="rect">
            <a:avLst/>
          </a:prstGeom>
          <a:noFill/>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Picture 2" descr="http://farm3.static.flickr.com/2394/3527825643_442829c459_o.jpg"/>
          <p:cNvPicPr>
            <a:picLocks noChangeAspect="1" noChangeArrowheads="1"/>
          </p:cNvPicPr>
          <p:nvPr/>
        </p:nvPicPr>
        <p:blipFill>
          <a:blip r:embed="rId3" cstate="print"/>
          <a:srcRect/>
          <a:stretch>
            <a:fillRect/>
          </a:stretch>
        </p:blipFill>
        <p:spPr bwMode="auto">
          <a:xfrm>
            <a:off x="0" y="0"/>
            <a:ext cx="1032831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farm1.static.flickr.com/36/118245563_610dbe719f_o.jpg"/>
          <p:cNvPicPr>
            <a:picLocks noChangeAspect="1" noChangeArrowheads="1"/>
          </p:cNvPicPr>
          <p:nvPr/>
        </p:nvPicPr>
        <p:blipFill>
          <a:blip r:embed="rId3" cstate="print"/>
          <a:srcRect/>
          <a:stretch>
            <a:fillRect/>
          </a:stretch>
        </p:blipFill>
        <p:spPr bwMode="auto">
          <a:xfrm>
            <a:off x="-381000" y="0"/>
            <a:ext cx="10313789" cy="6858000"/>
          </a:xfrm>
          <a:prstGeom prst="rect">
            <a:avLst/>
          </a:prstGeo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descr="http://farm4.static.flickr.com/3156/3052065204_4c2ed60bfa_b.jpg"/>
          <p:cNvPicPr>
            <a:picLocks noChangeAspect="1" noChangeArrowheads="1"/>
          </p:cNvPicPr>
          <p:nvPr/>
        </p:nvPicPr>
        <p:blipFill>
          <a:blip r:embed="rId3" cstate="print"/>
          <a:srcRect/>
          <a:stretch>
            <a:fillRect/>
          </a:stretch>
        </p:blipFill>
        <p:spPr bwMode="auto">
          <a:xfrm>
            <a:off x="-1" y="0"/>
            <a:ext cx="12630561" cy="6858000"/>
          </a:xfrm>
          <a:prstGeom prst="rect">
            <a:avLst/>
          </a:prstGeom>
          <a:noFill/>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descr="http://farm4.static.flickr.com/3534/3202144482_5384661ea7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descr="http://farm1.static.flickr.com/26/59083917_2335244891_b.jpg"/>
          <p:cNvPicPr>
            <a:picLocks noChangeAspect="1" noChangeArrowheads="1"/>
          </p:cNvPicPr>
          <p:nvPr/>
        </p:nvPicPr>
        <p:blipFill>
          <a:blip r:embed="rId3" cstate="print"/>
          <a:srcRect/>
          <a:stretch>
            <a:fillRect/>
          </a:stretch>
        </p:blipFill>
        <p:spPr bwMode="auto">
          <a:xfrm>
            <a:off x="0" y="0"/>
            <a:ext cx="9144000" cy="12192001"/>
          </a:xfrm>
          <a:prstGeom prst="rect">
            <a:avLst/>
          </a:prstGeom>
          <a:noFill/>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descr="http://farm5.static.flickr.com/4025/4556156477_c21fa939a8_b.jpg"/>
          <p:cNvPicPr>
            <a:picLocks noChangeAspect="1" noChangeArrowheads="1"/>
          </p:cNvPicPr>
          <p:nvPr/>
        </p:nvPicPr>
        <p:blipFill>
          <a:blip r:embed="rId3" cstate="print"/>
          <a:srcRect/>
          <a:stretch>
            <a:fillRect/>
          </a:stretch>
        </p:blipFill>
        <p:spPr bwMode="auto">
          <a:xfrm>
            <a:off x="0" y="-238126"/>
            <a:ext cx="9753600" cy="7096126"/>
          </a:xfrm>
          <a:prstGeom prst="rect">
            <a:avLst/>
          </a:prstGeom>
          <a:noFill/>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5090" name="Picture 2"/>
          <p:cNvPicPr>
            <a:picLocks noChangeAspect="1" noChangeArrowheads="1"/>
          </p:cNvPicPr>
          <p:nvPr/>
        </p:nvPicPr>
        <p:blipFill>
          <a:blip r:embed="rId3" cstate="print"/>
          <a:srcRect/>
          <a:stretch>
            <a:fillRect/>
          </a:stretch>
        </p:blipFill>
        <p:spPr bwMode="auto">
          <a:xfrm>
            <a:off x="0" y="0"/>
            <a:ext cx="9525000" cy="9753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farm4.static.flickr.com/3129/3229296247_c1c788de16_b.jpg"/>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srcRect/>
          <a:stretch>
            <a:fillRect/>
          </a:stretch>
        </p:blipFill>
        <p:spPr bwMode="auto">
          <a:xfrm>
            <a:off x="-609600" y="-457200"/>
            <a:ext cx="9753600" cy="7315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cstate="print"/>
          <a:srcRect/>
          <a:stretch>
            <a:fillRect/>
          </a:stretch>
        </p:blipFill>
        <p:spPr bwMode="auto">
          <a:xfrm>
            <a:off x="-1828800" y="-1371600"/>
            <a:ext cx="11582400" cy="8686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6114" name="Picture 2"/>
          <p:cNvPicPr>
            <a:picLocks noChangeAspect="1" noChangeArrowheads="1"/>
          </p:cNvPicPr>
          <p:nvPr/>
        </p:nvPicPr>
        <p:blipFill>
          <a:blip r:embed="rId3" cstate="print"/>
          <a:srcRect/>
          <a:stretch>
            <a:fillRect/>
          </a:stretch>
        </p:blipFill>
        <p:spPr bwMode="auto">
          <a:xfrm>
            <a:off x="0" y="-533400"/>
            <a:ext cx="9144000" cy="1219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64" name="Picture 4" descr="http://farm4.static.flickr.com/3031/2670224692_489f3831b8_b.jpg"/>
          <p:cNvPicPr>
            <a:picLocks noChangeAspect="1" noChangeArrowheads="1"/>
          </p:cNvPicPr>
          <p:nvPr/>
        </p:nvPicPr>
        <p:blipFill>
          <a:blip r:embed="rId3" cstate="print"/>
          <a:srcRect/>
          <a:stretch>
            <a:fillRect/>
          </a:stretch>
        </p:blipFill>
        <p:spPr bwMode="auto">
          <a:xfrm>
            <a:off x="0" y="0"/>
            <a:ext cx="9144000" cy="12176147"/>
          </a:xfrm>
          <a:prstGeom prst="rect">
            <a:avLst/>
          </a:prstGeom>
          <a:noFill/>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AutoShape 2" descr="http://farm5.static.flickr.com/4034/5129325457_53016619dd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1268" name="Picture 4" descr="http://farm5.static.flickr.com/4034/5129325457_53016619dd_b.jpg"/>
          <p:cNvPicPr>
            <a:picLocks noChangeAspect="1" noChangeArrowheads="1"/>
          </p:cNvPicPr>
          <p:nvPr/>
        </p:nvPicPr>
        <p:blipFill>
          <a:blip r:embed="rId3" cstate="print"/>
          <a:srcRect/>
          <a:stretch>
            <a:fillRect/>
          </a:stretch>
        </p:blipFill>
        <p:spPr bwMode="auto">
          <a:xfrm>
            <a:off x="2018742" y="0"/>
            <a:ext cx="5106516" cy="7656036"/>
          </a:xfrm>
          <a:prstGeom prst="rect">
            <a:avLst/>
          </a:prstGeom>
          <a:noFill/>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AutoShape 2" descr="http://farm4.static.flickr.com/3020/2453748088_77ac7ca0a3_b.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9220" name="Picture 4" descr="http://farm4.static.flickr.com/3020/2453748088_77ac7ca0a3_b.jpg"/>
          <p:cNvPicPr>
            <a:picLocks noChangeAspect="1" noChangeArrowheads="1"/>
          </p:cNvPicPr>
          <p:nvPr/>
        </p:nvPicPr>
        <p:blipFill>
          <a:blip r:embed="rId3" cstate="print"/>
          <a:srcRect/>
          <a:stretch>
            <a:fillRect/>
          </a:stretch>
        </p:blipFill>
        <p:spPr bwMode="auto">
          <a:xfrm>
            <a:off x="0" y="0"/>
            <a:ext cx="10160000" cy="7620000"/>
          </a:xfrm>
          <a:prstGeom prst="rect">
            <a:avLst/>
          </a:prstGeom>
          <a:noFill/>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Blank Gravestone.jpg"/>
          <p:cNvPicPr>
            <a:picLocks noChangeAspect="1"/>
          </p:cNvPicPr>
          <p:nvPr/>
        </p:nvPicPr>
        <p:blipFill>
          <a:blip r:embed="rId3" cstate="print"/>
          <a:stretch>
            <a:fillRect/>
          </a:stretch>
        </p:blipFill>
        <p:spPr>
          <a:xfrm>
            <a:off x="2049130" y="0"/>
            <a:ext cx="5045739" cy="6858000"/>
          </a:xfrm>
          <a:prstGeom prst="rect">
            <a:avLst/>
          </a:prstGeom>
        </p:spPr>
      </p:pic>
      <p:sp>
        <p:nvSpPr>
          <p:cNvPr id="5" name="TextBox 4"/>
          <p:cNvSpPr txBox="1"/>
          <p:nvPr/>
        </p:nvSpPr>
        <p:spPr>
          <a:xfrm>
            <a:off x="3274270" y="2515850"/>
            <a:ext cx="2963440" cy="1446550"/>
          </a:xfrm>
          <a:prstGeom prst="rect">
            <a:avLst/>
          </a:prstGeom>
          <a:noFill/>
        </p:spPr>
        <p:txBody>
          <a:bodyPr wrap="none" rtlCol="0">
            <a:spAutoFit/>
          </a:bodyPr>
          <a:lstStyle/>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CHANGE</a:t>
            </a:r>
          </a:p>
          <a:p>
            <a:pPr algn="ctr"/>
            <a:r>
              <a:rPr lang="en-US" sz="4400" b="1" dirty="0" smtClean="0">
                <a:solidFill>
                  <a:schemeClr val="accent4">
                    <a:lumMod val="25000"/>
                  </a:schemeClr>
                </a:solidFill>
                <a:effectLst>
                  <a:innerShdw blurRad="63500" dist="50800" dir="13500000">
                    <a:schemeClr val="tx1">
                      <a:alpha val="50000"/>
                    </a:schemeClr>
                  </a:innerShdw>
                </a:effectLst>
                <a:latin typeface="Trajan Pro" pitchFamily="18" charset="0"/>
              </a:rPr>
              <a:t>OR DIE</a:t>
            </a:r>
            <a:endParaRPr lang="en-US" sz="4400" b="1" dirty="0">
              <a:solidFill>
                <a:schemeClr val="accent4">
                  <a:lumMod val="25000"/>
                </a:schemeClr>
              </a:solidFill>
              <a:effectLst>
                <a:innerShdw blurRad="63500" dist="50800" dir="13500000">
                  <a:schemeClr val="tx1">
                    <a:alpha val="50000"/>
                  </a:schemeClr>
                </a:innerShdw>
              </a:effectLst>
              <a:latin typeface="Trajan Pro" pitchFamily="18"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http://farm5.static.flickr.com/4140/4820259304_a7d8d1dcf5_b.jpg"/>
          <p:cNvPicPr>
            <a:picLocks noChangeAspect="1" noChangeArrowheads="1"/>
          </p:cNvPicPr>
          <p:nvPr/>
        </p:nvPicPr>
        <p:blipFill>
          <a:blip r:embed="rId3" cstate="print"/>
          <a:srcRect/>
          <a:stretch>
            <a:fillRect/>
          </a:stretch>
        </p:blipFill>
        <p:spPr bwMode="auto">
          <a:xfrm>
            <a:off x="-609600" y="28575"/>
            <a:ext cx="9753600" cy="6829425"/>
          </a:xfrm>
          <a:prstGeom prst="rect">
            <a:avLst/>
          </a:prstGeom>
          <a:noFill/>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economic</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Developed_countries.png"/>
          <p:cNvPicPr>
            <a:picLocks noChangeAspect="1"/>
          </p:cNvPicPr>
          <p:nvPr/>
        </p:nvPicPr>
        <p:blipFill>
          <a:blip r:embed="rId3" cstate="print"/>
          <a:stretch>
            <a:fillRect/>
          </a:stretch>
        </p:blipFill>
        <p:spPr>
          <a:xfrm>
            <a:off x="0" y="1313144"/>
            <a:ext cx="9144000" cy="4231711"/>
          </a:xfrm>
          <a:prstGeom prst="rect">
            <a:avLst/>
          </a:prstGeom>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026"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990600" y="927100"/>
          <a:ext cx="7162800" cy="5003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extBox 3"/>
          <p:cNvSpPr txBox="1">
            <a:spLocks noChangeArrowheads="1"/>
          </p:cNvSpPr>
          <p:nvPr/>
        </p:nvSpPr>
        <p:spPr bwMode="auto">
          <a:xfrm>
            <a:off x="533400" y="1295400"/>
            <a:ext cx="3341688" cy="584200"/>
          </a:xfrm>
          <a:prstGeom prst="rect">
            <a:avLst/>
          </a:prstGeom>
          <a:noFill/>
          <a:ln w="9525">
            <a:noFill/>
            <a:miter lim="800000"/>
            <a:headEnd/>
            <a:tailEnd/>
          </a:ln>
        </p:spPr>
        <p:txBody>
          <a:bodyPr wrap="none">
            <a:spAutoFit/>
          </a:bodyPr>
          <a:lstStyle/>
          <a:p>
            <a:r>
              <a:rPr lang="en-US"/>
              <a:t>critical thinking</a:t>
            </a:r>
          </a:p>
        </p:txBody>
      </p:sp>
      <p:sp>
        <p:nvSpPr>
          <p:cNvPr id="57347" name="TextBox 2"/>
          <p:cNvSpPr txBox="1">
            <a:spLocks noChangeArrowheads="1"/>
          </p:cNvSpPr>
          <p:nvPr/>
        </p:nvSpPr>
        <p:spPr bwMode="auto">
          <a:xfrm>
            <a:off x="4876800" y="1447800"/>
            <a:ext cx="3467100" cy="584200"/>
          </a:xfrm>
          <a:prstGeom prst="rect">
            <a:avLst/>
          </a:prstGeom>
          <a:noFill/>
          <a:ln w="9525">
            <a:noFill/>
            <a:miter lim="800000"/>
            <a:headEnd/>
            <a:tailEnd/>
          </a:ln>
        </p:spPr>
        <p:txBody>
          <a:bodyPr wrap="none">
            <a:spAutoFit/>
          </a:bodyPr>
          <a:lstStyle/>
          <a:p>
            <a:r>
              <a:rPr lang="en-US"/>
              <a:t>problem solving</a:t>
            </a:r>
          </a:p>
        </p:txBody>
      </p:sp>
      <p:sp>
        <p:nvSpPr>
          <p:cNvPr id="57348" name="TextBox 4"/>
          <p:cNvSpPr txBox="1">
            <a:spLocks noChangeArrowheads="1"/>
          </p:cNvSpPr>
          <p:nvPr/>
        </p:nvSpPr>
        <p:spPr bwMode="auto">
          <a:xfrm>
            <a:off x="228600" y="2971800"/>
            <a:ext cx="2819400" cy="584200"/>
          </a:xfrm>
          <a:prstGeom prst="rect">
            <a:avLst/>
          </a:prstGeom>
          <a:noFill/>
          <a:ln w="9525">
            <a:noFill/>
            <a:miter lim="800000"/>
            <a:headEnd/>
            <a:tailEnd/>
          </a:ln>
        </p:spPr>
        <p:txBody>
          <a:bodyPr wrap="none">
            <a:spAutoFit/>
          </a:bodyPr>
          <a:lstStyle/>
          <a:p>
            <a:r>
              <a:rPr lang="en-US"/>
              <a:t>collaboration</a:t>
            </a:r>
          </a:p>
        </p:txBody>
      </p:sp>
      <p:sp>
        <p:nvSpPr>
          <p:cNvPr id="57349" name="TextBox 5"/>
          <p:cNvSpPr txBox="1">
            <a:spLocks noChangeArrowheads="1"/>
          </p:cNvSpPr>
          <p:nvPr/>
        </p:nvSpPr>
        <p:spPr bwMode="auto">
          <a:xfrm>
            <a:off x="1447800" y="2133600"/>
            <a:ext cx="2597150" cy="584200"/>
          </a:xfrm>
          <a:prstGeom prst="rect">
            <a:avLst/>
          </a:prstGeom>
          <a:noFill/>
          <a:ln w="9525">
            <a:noFill/>
            <a:miter lim="800000"/>
            <a:headEnd/>
            <a:tailEnd/>
          </a:ln>
        </p:spPr>
        <p:txBody>
          <a:bodyPr wrap="none">
            <a:spAutoFit/>
          </a:bodyPr>
          <a:lstStyle/>
          <a:p>
            <a:r>
              <a:rPr lang="en-US"/>
              <a:t>adaptability</a:t>
            </a:r>
          </a:p>
        </p:txBody>
      </p:sp>
      <p:sp>
        <p:nvSpPr>
          <p:cNvPr id="57350" name="TextBox 6"/>
          <p:cNvSpPr txBox="1">
            <a:spLocks noChangeArrowheads="1"/>
          </p:cNvSpPr>
          <p:nvPr/>
        </p:nvSpPr>
        <p:spPr bwMode="auto">
          <a:xfrm>
            <a:off x="2590800" y="4572000"/>
            <a:ext cx="3908425" cy="584200"/>
          </a:xfrm>
          <a:prstGeom prst="rect">
            <a:avLst/>
          </a:prstGeom>
          <a:noFill/>
          <a:ln w="9525">
            <a:noFill/>
            <a:miter lim="800000"/>
            <a:headEnd/>
            <a:tailEnd/>
          </a:ln>
        </p:spPr>
        <p:txBody>
          <a:bodyPr wrap="none">
            <a:spAutoFit/>
          </a:bodyPr>
          <a:lstStyle/>
          <a:p>
            <a:r>
              <a:rPr lang="en-US"/>
              <a:t>entrepeneurialism</a:t>
            </a:r>
          </a:p>
        </p:txBody>
      </p:sp>
      <p:sp>
        <p:nvSpPr>
          <p:cNvPr id="57351" name="TextBox 7"/>
          <p:cNvSpPr txBox="1">
            <a:spLocks noChangeArrowheads="1"/>
          </p:cNvSpPr>
          <p:nvPr/>
        </p:nvSpPr>
        <p:spPr bwMode="auto">
          <a:xfrm>
            <a:off x="4648200" y="3124200"/>
            <a:ext cx="2098675" cy="584200"/>
          </a:xfrm>
          <a:prstGeom prst="rect">
            <a:avLst/>
          </a:prstGeom>
          <a:noFill/>
          <a:ln w="9525">
            <a:noFill/>
            <a:miter lim="800000"/>
            <a:headEnd/>
            <a:tailEnd/>
          </a:ln>
        </p:spPr>
        <p:txBody>
          <a:bodyPr wrap="none">
            <a:spAutoFit/>
          </a:bodyPr>
          <a:lstStyle/>
          <a:p>
            <a:r>
              <a:rPr lang="en-US"/>
              <a:t>creativity</a:t>
            </a:r>
          </a:p>
        </p:txBody>
      </p:sp>
      <p:sp>
        <p:nvSpPr>
          <p:cNvPr id="57352" name="TextBox 8"/>
          <p:cNvSpPr txBox="1">
            <a:spLocks noChangeArrowheads="1"/>
          </p:cNvSpPr>
          <p:nvPr/>
        </p:nvSpPr>
        <p:spPr bwMode="auto">
          <a:xfrm>
            <a:off x="4800600" y="381000"/>
            <a:ext cx="3914775" cy="584200"/>
          </a:xfrm>
          <a:prstGeom prst="rect">
            <a:avLst/>
          </a:prstGeom>
          <a:noFill/>
          <a:ln w="9525">
            <a:noFill/>
            <a:miter lim="800000"/>
            <a:headEnd/>
            <a:tailEnd/>
          </a:ln>
        </p:spPr>
        <p:txBody>
          <a:bodyPr wrap="none">
            <a:spAutoFit/>
          </a:bodyPr>
          <a:lstStyle/>
          <a:p>
            <a:r>
              <a:rPr lang="en-US"/>
              <a:t>effective speaking</a:t>
            </a:r>
          </a:p>
        </p:txBody>
      </p:sp>
      <p:sp>
        <p:nvSpPr>
          <p:cNvPr id="57353" name="TextBox 9"/>
          <p:cNvSpPr txBox="1">
            <a:spLocks noChangeArrowheads="1"/>
          </p:cNvSpPr>
          <p:nvPr/>
        </p:nvSpPr>
        <p:spPr bwMode="auto">
          <a:xfrm>
            <a:off x="4267200" y="5257800"/>
            <a:ext cx="3494088" cy="584200"/>
          </a:xfrm>
          <a:prstGeom prst="rect">
            <a:avLst/>
          </a:prstGeom>
          <a:noFill/>
          <a:ln w="9525">
            <a:noFill/>
            <a:miter lim="800000"/>
            <a:headEnd/>
            <a:tailEnd/>
          </a:ln>
        </p:spPr>
        <p:txBody>
          <a:bodyPr wrap="none">
            <a:spAutoFit/>
          </a:bodyPr>
          <a:lstStyle/>
          <a:p>
            <a:r>
              <a:rPr lang="en-US"/>
              <a:t>effective writing</a:t>
            </a:r>
          </a:p>
        </p:txBody>
      </p:sp>
      <p:sp>
        <p:nvSpPr>
          <p:cNvPr id="57354" name="TextBox 10"/>
          <p:cNvSpPr txBox="1">
            <a:spLocks noChangeArrowheads="1"/>
          </p:cNvSpPr>
          <p:nvPr/>
        </p:nvSpPr>
        <p:spPr bwMode="auto">
          <a:xfrm>
            <a:off x="304800" y="5257800"/>
            <a:ext cx="2325688" cy="584200"/>
          </a:xfrm>
          <a:prstGeom prst="rect">
            <a:avLst/>
          </a:prstGeom>
          <a:noFill/>
          <a:ln w="9525">
            <a:noFill/>
            <a:miter lim="800000"/>
            <a:headEnd/>
            <a:tailEnd/>
          </a:ln>
        </p:spPr>
        <p:txBody>
          <a:bodyPr wrap="none">
            <a:spAutoFit/>
          </a:bodyPr>
          <a:lstStyle/>
          <a:p>
            <a:r>
              <a:rPr lang="en-US"/>
              <a:t>innovation</a:t>
            </a:r>
          </a:p>
        </p:txBody>
      </p:sp>
      <p:sp>
        <p:nvSpPr>
          <p:cNvPr id="57355" name="TextBox 11"/>
          <p:cNvSpPr txBox="1">
            <a:spLocks noChangeArrowheads="1"/>
          </p:cNvSpPr>
          <p:nvPr/>
        </p:nvSpPr>
        <p:spPr bwMode="auto">
          <a:xfrm>
            <a:off x="4495800" y="2286000"/>
            <a:ext cx="4198938" cy="584200"/>
          </a:xfrm>
          <a:prstGeom prst="rect">
            <a:avLst/>
          </a:prstGeom>
          <a:noFill/>
          <a:ln w="9525">
            <a:noFill/>
            <a:miter lim="800000"/>
            <a:headEnd/>
            <a:tailEnd/>
          </a:ln>
        </p:spPr>
        <p:txBody>
          <a:bodyPr wrap="none">
            <a:spAutoFit/>
          </a:bodyPr>
          <a:lstStyle/>
          <a:p>
            <a:r>
              <a:rPr lang="en-US"/>
              <a:t>information literacy</a:t>
            </a:r>
          </a:p>
        </p:txBody>
      </p:sp>
      <p:sp>
        <p:nvSpPr>
          <p:cNvPr id="57356" name="TextBox 12"/>
          <p:cNvSpPr txBox="1">
            <a:spLocks noChangeArrowheads="1"/>
          </p:cNvSpPr>
          <p:nvPr/>
        </p:nvSpPr>
        <p:spPr bwMode="auto">
          <a:xfrm>
            <a:off x="1524000" y="3733800"/>
            <a:ext cx="3067050" cy="584200"/>
          </a:xfrm>
          <a:prstGeom prst="rect">
            <a:avLst/>
          </a:prstGeom>
          <a:noFill/>
          <a:ln w="9525">
            <a:noFill/>
            <a:miter lim="800000"/>
            <a:headEnd/>
            <a:tailEnd/>
          </a:ln>
        </p:spPr>
        <p:txBody>
          <a:bodyPr wrap="none">
            <a:spAutoFit/>
          </a:bodyPr>
          <a:lstStyle/>
          <a:p>
            <a:r>
              <a:rPr lang="en-US"/>
              <a:t>media fluency</a:t>
            </a:r>
          </a:p>
        </p:txBody>
      </p:sp>
      <p:sp>
        <p:nvSpPr>
          <p:cNvPr id="57357" name="TextBox 13"/>
          <p:cNvSpPr txBox="1">
            <a:spLocks noChangeArrowheads="1"/>
          </p:cNvSpPr>
          <p:nvPr/>
        </p:nvSpPr>
        <p:spPr bwMode="auto">
          <a:xfrm>
            <a:off x="1447800" y="6019800"/>
            <a:ext cx="2106613" cy="584200"/>
          </a:xfrm>
          <a:prstGeom prst="rect">
            <a:avLst/>
          </a:prstGeom>
          <a:noFill/>
          <a:ln w="9525">
            <a:noFill/>
            <a:miter lim="800000"/>
            <a:headEnd/>
            <a:tailEnd/>
          </a:ln>
        </p:spPr>
        <p:txBody>
          <a:bodyPr wrap="none">
            <a:spAutoFit/>
          </a:bodyPr>
          <a:lstStyle/>
          <a:p>
            <a:r>
              <a:rPr lang="en-US"/>
              <a:t>synthesis</a:t>
            </a:r>
          </a:p>
        </p:txBody>
      </p:sp>
      <p:sp>
        <p:nvSpPr>
          <p:cNvPr id="57358" name="TextBox 14"/>
          <p:cNvSpPr txBox="1">
            <a:spLocks noChangeArrowheads="1"/>
          </p:cNvSpPr>
          <p:nvPr/>
        </p:nvSpPr>
        <p:spPr bwMode="auto">
          <a:xfrm>
            <a:off x="5410200" y="3733800"/>
            <a:ext cx="3290888" cy="584200"/>
          </a:xfrm>
          <a:prstGeom prst="rect">
            <a:avLst/>
          </a:prstGeom>
          <a:noFill/>
          <a:ln w="9525">
            <a:noFill/>
            <a:miter lim="800000"/>
            <a:headEnd/>
            <a:tailEnd/>
          </a:ln>
        </p:spPr>
        <p:txBody>
          <a:bodyPr wrap="none">
            <a:spAutoFit/>
          </a:bodyPr>
          <a:lstStyle/>
          <a:p>
            <a:r>
              <a:rPr lang="en-US"/>
              <a:t>analytical skills</a:t>
            </a:r>
          </a:p>
        </p:txBody>
      </p:sp>
      <p:sp>
        <p:nvSpPr>
          <p:cNvPr id="57359" name="TextBox 15"/>
          <p:cNvSpPr txBox="1">
            <a:spLocks noChangeArrowheads="1"/>
          </p:cNvSpPr>
          <p:nvPr/>
        </p:nvSpPr>
        <p:spPr bwMode="auto">
          <a:xfrm>
            <a:off x="5715000" y="6019800"/>
            <a:ext cx="1922463" cy="584200"/>
          </a:xfrm>
          <a:prstGeom prst="rect">
            <a:avLst/>
          </a:prstGeom>
          <a:noFill/>
          <a:ln w="9525">
            <a:noFill/>
            <a:miter lim="800000"/>
            <a:headEnd/>
            <a:tailEnd/>
          </a:ln>
        </p:spPr>
        <p:txBody>
          <a:bodyPr wrap="none">
            <a:spAutoFit/>
          </a:bodyPr>
          <a:lstStyle/>
          <a:p>
            <a:r>
              <a:rPr lang="en-US"/>
              <a:t>curiosity</a:t>
            </a:r>
          </a:p>
        </p:txBody>
      </p:sp>
      <p:sp>
        <p:nvSpPr>
          <p:cNvPr id="57360" name="TextBox 16"/>
          <p:cNvSpPr txBox="1">
            <a:spLocks noChangeArrowheads="1"/>
          </p:cNvSpPr>
          <p:nvPr/>
        </p:nvSpPr>
        <p:spPr bwMode="auto">
          <a:xfrm>
            <a:off x="0" y="381000"/>
            <a:ext cx="3736975" cy="584200"/>
          </a:xfrm>
          <a:prstGeom prst="rect">
            <a:avLst/>
          </a:prstGeom>
          <a:noFill/>
          <a:ln w="9525">
            <a:noFill/>
            <a:miter lim="800000"/>
            <a:headEnd/>
            <a:tailEnd/>
          </a:ln>
        </p:spPr>
        <p:txBody>
          <a:bodyPr wrap="none">
            <a:spAutoFit/>
          </a:bodyPr>
          <a:lstStyle/>
          <a:p>
            <a:r>
              <a:rPr lang="en-US"/>
              <a:t>global awareness</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3"/>
          <p:cNvSpPr txBox="1">
            <a:spLocks noChangeArrowheads="1"/>
          </p:cNvSpPr>
          <p:nvPr/>
        </p:nvSpPr>
        <p:spPr bwMode="auto">
          <a:xfrm>
            <a:off x="0" y="0"/>
            <a:ext cx="9144000" cy="6858000"/>
          </a:xfrm>
          <a:prstGeom prst="rect">
            <a:avLst/>
          </a:prstGeom>
          <a:noFill/>
          <a:ln w="9525">
            <a:noFill/>
            <a:miter lim="800000"/>
            <a:headEnd/>
            <a:tailEnd/>
          </a:ln>
          <a:effectLst/>
        </p:spPr>
        <p:txBody>
          <a:bodyPr anchor="ctr" anchorCtr="0"/>
          <a:lstStyle/>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Our new</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information</a:t>
            </a:r>
          </a:p>
          <a:p>
            <a:pPr marL="342900" indent="-342900" algn="ctr">
              <a:spcBef>
                <a:spcPct val="20000"/>
              </a:spcBef>
              <a:buClr>
                <a:schemeClr val="hlink"/>
              </a:buClr>
              <a:buSzPct val="60000"/>
              <a:buFont typeface="Wingdings" pitchFamily="2" charset="2"/>
              <a:buNone/>
              <a:defRPr/>
            </a:pPr>
            <a:r>
              <a:rPr lang="en-US" sz="6600" kern="0" dirty="0" smtClean="0">
                <a:latin typeface="Impact" pitchFamily="34" charset="0"/>
                <a:cs typeface="+mn-cs"/>
              </a:rPr>
              <a:t>landscape</a:t>
            </a:r>
            <a:endParaRPr lang="en-US" sz="6600" kern="0" dirty="0">
              <a:latin typeface="Impact" pitchFamily="34" charset="0"/>
              <a:cs typeface="+mn-cs"/>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233474"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Chart 4"/>
          <p:cNvGraphicFramePr>
            <a:graphicFrameLocks/>
          </p:cNvGraphicFramePr>
          <p:nvPr/>
        </p:nvGraphicFramePr>
        <p:xfrm>
          <a:off x="533400" y="1295400"/>
          <a:ext cx="8077200" cy="5181600"/>
        </p:xfrm>
        <a:graphic>
          <a:graphicData uri="http://schemas.openxmlformats.org/presentationml/2006/ole">
            <p:oleObj spid="_x0000_s124930" r:id="rId4" imgW="8077900" imgH="5182049" progId="Excel.Sheet.8">
              <p:embed/>
            </p:oleObj>
          </a:graphicData>
        </a:graphic>
      </p:graphicFrame>
      <p:sp>
        <p:nvSpPr>
          <p:cNvPr id="3075" name="TextBox 5"/>
          <p:cNvSpPr txBox="1">
            <a:spLocks noChangeArrowheads="1"/>
          </p:cNvSpPr>
          <p:nvPr/>
        </p:nvSpPr>
        <p:spPr bwMode="auto">
          <a:xfrm>
            <a:off x="609600" y="128588"/>
            <a:ext cx="8212138" cy="938212"/>
          </a:xfrm>
          <a:prstGeom prst="rect">
            <a:avLst/>
          </a:prstGeom>
          <a:noFill/>
          <a:ln w="9525">
            <a:noFill/>
            <a:miter lim="800000"/>
            <a:headEnd/>
            <a:tailEnd/>
          </a:ln>
        </p:spPr>
        <p:txBody>
          <a:bodyPr wrap="none">
            <a:spAutoFit/>
          </a:bodyPr>
          <a:lstStyle/>
          <a:p>
            <a:r>
              <a:rPr lang="en-US" sz="5500">
                <a:solidFill>
                  <a:srgbClr val="0070C0"/>
                </a:solidFill>
                <a:latin typeface="Impact" pitchFamily="34" charset="0"/>
              </a:rPr>
              <a:t>Growth of the creative class</a:t>
            </a:r>
          </a:p>
        </p:txBody>
      </p:sp>
      <p:sp>
        <p:nvSpPr>
          <p:cNvPr id="4" name="TextBox 3"/>
          <p:cNvSpPr txBox="1"/>
          <p:nvPr/>
        </p:nvSpPr>
        <p:spPr>
          <a:xfrm>
            <a:off x="1074738" y="6477000"/>
            <a:ext cx="6773862" cy="276225"/>
          </a:xfrm>
          <a:prstGeom prst="rect">
            <a:avLst/>
          </a:prstGeom>
          <a:noFill/>
        </p:spPr>
        <p:txBody>
          <a:bodyPr wrap="none">
            <a:spAutoFit/>
          </a:bodyPr>
          <a:lstStyle/>
          <a:p>
            <a:pPr>
              <a:defRPr/>
            </a:pPr>
            <a:r>
              <a:rPr lang="en-US" sz="1200" dirty="0">
                <a:solidFill>
                  <a:schemeClr val="accent5">
                    <a:lumMod val="75000"/>
                  </a:schemeClr>
                </a:solidFill>
              </a:rPr>
              <a:t>Florida, R. (2002). </a:t>
            </a:r>
            <a:r>
              <a:rPr lang="en-US" sz="1200" i="1" dirty="0">
                <a:solidFill>
                  <a:schemeClr val="accent5">
                    <a:lumMod val="75000"/>
                  </a:schemeClr>
                </a:solidFill>
              </a:rPr>
              <a:t>The rise of the creative class</a:t>
            </a:r>
            <a:r>
              <a:rPr lang="en-US" sz="1200" dirty="0">
                <a:solidFill>
                  <a:schemeClr val="accent5">
                    <a:lumMod val="75000"/>
                  </a:schemeClr>
                </a:solidFill>
              </a:rPr>
              <a:t> (p. 332). New York, NY: Basic Books.</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Chart 1"/>
          <p:cNvGraphicFramePr>
            <a:graphicFrameLocks/>
          </p:cNvGraphicFramePr>
          <p:nvPr/>
        </p:nvGraphicFramePr>
        <p:xfrm>
          <a:off x="0" y="228600"/>
          <a:ext cx="9144000" cy="5943600"/>
        </p:xfrm>
        <a:graphic>
          <a:graphicData uri="http://schemas.openxmlformats.org/presentationml/2006/ole">
            <p:oleObj spid="_x0000_s125954" r:id="rId4" imgW="9144793" imgH="5944115" progId="Excel.Sheet.8">
              <p:embed/>
            </p:oleObj>
          </a:graphicData>
        </a:graphic>
      </p:graphicFrame>
      <p:sp>
        <p:nvSpPr>
          <p:cNvPr id="1027" name="TextBox 1"/>
          <p:cNvSpPr txBox="1">
            <a:spLocks noChangeArrowheads="1"/>
          </p:cNvSpPr>
          <p:nvPr/>
        </p:nvSpPr>
        <p:spPr bwMode="auto">
          <a:xfrm>
            <a:off x="1905000" y="381000"/>
            <a:ext cx="2971800" cy="1219200"/>
          </a:xfrm>
          <a:prstGeom prst="rect">
            <a:avLst/>
          </a:prstGeom>
          <a:noFill/>
          <a:ln w="9525">
            <a:noFill/>
            <a:miter lim="800000"/>
            <a:headEnd/>
            <a:tailEnd/>
          </a:ln>
        </p:spPr>
        <p:txBody>
          <a:bodyPr wrap="none"/>
          <a:lstStyle/>
          <a:p>
            <a:pPr algn="ctr"/>
            <a:r>
              <a:rPr lang="en-US">
                <a:solidFill>
                  <a:srgbClr val="0070C0"/>
                </a:solidFill>
                <a:latin typeface="Impact" pitchFamily="34" charset="0"/>
              </a:rPr>
              <a:t>Percentile change in </a:t>
            </a:r>
            <a:br>
              <a:rPr lang="en-US">
                <a:solidFill>
                  <a:srgbClr val="0070C0"/>
                </a:solidFill>
                <a:latin typeface="Impact" pitchFamily="34" charset="0"/>
              </a:rPr>
            </a:br>
            <a:r>
              <a:rPr lang="en-US">
                <a:solidFill>
                  <a:srgbClr val="0070C0"/>
                </a:solidFill>
                <a:latin typeface="Impact" pitchFamily="34" charset="0"/>
              </a:rPr>
              <a:t>importance of task type </a:t>
            </a:r>
            <a:br>
              <a:rPr lang="en-US">
                <a:solidFill>
                  <a:srgbClr val="0070C0"/>
                </a:solidFill>
                <a:latin typeface="Impact" pitchFamily="34" charset="0"/>
              </a:rPr>
            </a:br>
            <a:r>
              <a:rPr lang="en-US">
                <a:solidFill>
                  <a:srgbClr val="0070C0"/>
                </a:solidFill>
                <a:latin typeface="Impact" pitchFamily="34" charset="0"/>
              </a:rPr>
              <a:t>in U.S. economy</a:t>
            </a:r>
            <a:endParaRPr lang="en-US"/>
          </a:p>
        </p:txBody>
      </p:sp>
      <p:sp>
        <p:nvSpPr>
          <p:cNvPr id="4" name="TextBox 3"/>
          <p:cNvSpPr txBox="1"/>
          <p:nvPr/>
        </p:nvSpPr>
        <p:spPr>
          <a:xfrm>
            <a:off x="846138" y="6324600"/>
            <a:ext cx="7451725" cy="461963"/>
          </a:xfrm>
          <a:prstGeom prst="rect">
            <a:avLst/>
          </a:prstGeom>
          <a:noFill/>
        </p:spPr>
        <p:txBody>
          <a:bodyPr wrap="none">
            <a:spAutoFit/>
          </a:bodyPr>
          <a:lstStyle/>
          <a:p>
            <a:pPr>
              <a:defRPr/>
            </a:pPr>
            <a:r>
              <a:rPr lang="en-US" sz="1200" dirty="0" err="1">
                <a:solidFill>
                  <a:schemeClr val="accent5">
                    <a:lumMod val="75000"/>
                  </a:schemeClr>
                </a:solidFill>
              </a:rPr>
              <a:t>Autor</a:t>
            </a:r>
            <a:r>
              <a:rPr lang="en-US" sz="1200" dirty="0">
                <a:solidFill>
                  <a:schemeClr val="accent5">
                    <a:lumMod val="75000"/>
                  </a:schemeClr>
                </a:solidFill>
              </a:rPr>
              <a:t>, D., Levy, F., &amp; </a:t>
            </a:r>
            <a:r>
              <a:rPr lang="en-US" sz="1200" dirty="0" err="1">
                <a:solidFill>
                  <a:schemeClr val="accent5">
                    <a:lumMod val="75000"/>
                  </a:schemeClr>
                </a:solidFill>
              </a:rPr>
              <a:t>Murnane</a:t>
            </a:r>
            <a:r>
              <a:rPr lang="en-US" sz="1200" dirty="0">
                <a:solidFill>
                  <a:schemeClr val="accent5">
                    <a:lumMod val="75000"/>
                  </a:schemeClr>
                </a:solidFill>
              </a:rPr>
              <a:t>, R. J. (2003). The skill content of recent technological change: </a:t>
            </a:r>
            <a:br>
              <a:rPr lang="en-US" sz="1200" dirty="0">
                <a:solidFill>
                  <a:schemeClr val="accent5">
                    <a:lumMod val="75000"/>
                  </a:schemeClr>
                </a:solidFill>
              </a:rPr>
            </a:br>
            <a:r>
              <a:rPr lang="en-US" sz="1200" dirty="0">
                <a:solidFill>
                  <a:schemeClr val="accent5">
                    <a:lumMod val="75000"/>
                  </a:schemeClr>
                </a:solidFill>
              </a:rPr>
              <a:t>An empirical exploration. </a:t>
            </a:r>
            <a:r>
              <a:rPr lang="en-US" sz="1200" i="1" dirty="0">
                <a:solidFill>
                  <a:schemeClr val="accent5">
                    <a:lumMod val="75000"/>
                  </a:schemeClr>
                </a:solidFill>
              </a:rPr>
              <a:t>Quarterly Journal of Economics 188</a:t>
            </a:r>
            <a:r>
              <a:rPr lang="en-US" sz="1200" dirty="0">
                <a:solidFill>
                  <a:schemeClr val="accent5">
                    <a:lumMod val="75000"/>
                  </a:schemeClr>
                </a:solidFill>
              </a:rPr>
              <a:t>, 4. [updated, D. </a:t>
            </a:r>
            <a:r>
              <a:rPr lang="en-US" sz="1200" dirty="0" err="1">
                <a:solidFill>
                  <a:schemeClr val="accent5">
                    <a:lumMod val="75000"/>
                  </a:schemeClr>
                </a:solidFill>
              </a:rPr>
              <a:t>Autor</a:t>
            </a:r>
            <a:r>
              <a:rPr lang="en-US" sz="1200" dirty="0">
                <a:solidFill>
                  <a:schemeClr val="accent5">
                    <a:lumMod val="75000"/>
                  </a:schemeClr>
                </a:solidFill>
              </a:rPr>
              <a:t>, 2008]</a:t>
            </a:r>
          </a:p>
        </p:txBody>
      </p:sp>
      <p:sp>
        <p:nvSpPr>
          <p:cNvPr id="1029" name="TextBox 4"/>
          <p:cNvSpPr txBox="1">
            <a:spLocks noChangeArrowheads="1"/>
          </p:cNvSpPr>
          <p:nvPr/>
        </p:nvSpPr>
        <p:spPr bwMode="auto">
          <a:xfrm rot="-1705438">
            <a:off x="6640513" y="1069975"/>
            <a:ext cx="1246187" cy="400050"/>
          </a:xfrm>
          <a:prstGeom prst="rect">
            <a:avLst/>
          </a:prstGeom>
          <a:noFill/>
          <a:ln w="9525">
            <a:noFill/>
            <a:miter lim="800000"/>
            <a:headEnd/>
            <a:tailEnd/>
          </a:ln>
        </p:spPr>
        <p:txBody>
          <a:bodyPr wrap="none">
            <a:spAutoFit/>
          </a:bodyPr>
          <a:lstStyle/>
          <a:p>
            <a:r>
              <a:rPr lang="en-US" sz="2000">
                <a:solidFill>
                  <a:srgbClr val="00B050"/>
                </a:solidFill>
              </a:rPr>
              <a:t>Abstract</a:t>
            </a:r>
          </a:p>
        </p:txBody>
      </p:sp>
      <p:sp>
        <p:nvSpPr>
          <p:cNvPr id="1030" name="TextBox 5"/>
          <p:cNvSpPr txBox="1">
            <a:spLocks noChangeArrowheads="1"/>
          </p:cNvSpPr>
          <p:nvPr/>
        </p:nvSpPr>
        <p:spPr bwMode="auto">
          <a:xfrm rot="2182383">
            <a:off x="6559550" y="3962400"/>
            <a:ext cx="1158875" cy="400050"/>
          </a:xfrm>
          <a:prstGeom prst="rect">
            <a:avLst/>
          </a:prstGeom>
          <a:noFill/>
          <a:ln w="9525">
            <a:noFill/>
            <a:miter lim="800000"/>
            <a:headEnd/>
            <a:tailEnd/>
          </a:ln>
        </p:spPr>
        <p:txBody>
          <a:bodyPr wrap="none">
            <a:spAutoFit/>
          </a:bodyPr>
          <a:lstStyle/>
          <a:p>
            <a:r>
              <a:rPr lang="en-US" sz="2000">
                <a:solidFill>
                  <a:srgbClr val="FFFF00"/>
                </a:solidFill>
              </a:rPr>
              <a:t>Routine</a:t>
            </a:r>
          </a:p>
        </p:txBody>
      </p:sp>
      <p:sp>
        <p:nvSpPr>
          <p:cNvPr id="1031" name="TextBox 6"/>
          <p:cNvSpPr txBox="1">
            <a:spLocks noChangeArrowheads="1"/>
          </p:cNvSpPr>
          <p:nvPr/>
        </p:nvSpPr>
        <p:spPr bwMode="auto">
          <a:xfrm rot="160345">
            <a:off x="6889750" y="4749800"/>
            <a:ext cx="1103313" cy="400050"/>
          </a:xfrm>
          <a:prstGeom prst="rect">
            <a:avLst/>
          </a:prstGeom>
          <a:noFill/>
          <a:ln w="9525">
            <a:noFill/>
            <a:miter lim="800000"/>
            <a:headEnd/>
            <a:tailEnd/>
          </a:ln>
        </p:spPr>
        <p:txBody>
          <a:bodyPr wrap="none">
            <a:spAutoFit/>
          </a:bodyPr>
          <a:lstStyle/>
          <a:p>
            <a:r>
              <a:rPr lang="en-US" sz="2000">
                <a:solidFill>
                  <a:srgbClr val="FF0000"/>
                </a:solidFill>
              </a:rPr>
              <a:t>Manual</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verage NZ Employment Growth by Skill Sector.png"/>
          <p:cNvPicPr>
            <a:picLocks noChangeAspect="1"/>
          </p:cNvPicPr>
          <p:nvPr/>
        </p:nvPicPr>
        <p:blipFill>
          <a:blip r:embed="rId3" cstate="print"/>
          <a:stretch>
            <a:fillRect/>
          </a:stretch>
        </p:blipFill>
        <p:spPr>
          <a:xfrm>
            <a:off x="0" y="-103909"/>
            <a:ext cx="9144000" cy="7065819"/>
          </a:xfrm>
          <a:prstGeom prst="rect">
            <a:avLst/>
          </a:prstGeom>
        </p:spPr>
      </p:pic>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p:cNvGraphicFramePr/>
          <p:nvPr/>
        </p:nvGraphicFramePr>
        <p:xfrm>
          <a:off x="419100" y="419100"/>
          <a:ext cx="8305800" cy="60198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3"/>
          <p:cNvSpPr>
            <a:spLocks noGrp="1" noChangeArrowheads="1"/>
          </p:cNvSpPr>
          <p:nvPr>
            <p:ph idx="1"/>
          </p:nvPr>
        </p:nvSpPr>
        <p:spPr>
          <a:xfrm>
            <a:off x="457200" y="1066800"/>
            <a:ext cx="8229600" cy="4572000"/>
          </a:xfrm>
        </p:spPr>
        <p:txBody>
          <a:bodyPr/>
          <a:lstStyle/>
          <a:p>
            <a:pPr marL="990600" lvl="1" indent="-533400" eaLnBrk="1" hangingPunct="1">
              <a:buClr>
                <a:srgbClr val="00B050"/>
              </a:buClr>
              <a:buFontTx/>
              <a:buNone/>
            </a:pPr>
            <a:r>
              <a:rPr lang="en-US" sz="6000" smtClean="0">
                <a:solidFill>
                  <a:srgbClr val="00B050"/>
                </a:solidFill>
                <a:effectLst/>
                <a:latin typeface="Impact" pitchFamily="34" charset="0"/>
              </a:rPr>
              <a:t>Can someone overseas </a:t>
            </a:r>
            <a:br>
              <a:rPr lang="en-US" sz="6000" smtClean="0">
                <a:solidFill>
                  <a:srgbClr val="00B050"/>
                </a:solidFill>
                <a:effectLst/>
                <a:latin typeface="Impact" pitchFamily="34" charset="0"/>
              </a:rPr>
            </a:br>
            <a:r>
              <a:rPr lang="en-US" sz="6000" smtClean="0">
                <a:solidFill>
                  <a:srgbClr val="00B050"/>
                </a:solidFill>
                <a:effectLst/>
                <a:latin typeface="Impact" pitchFamily="34" charset="0"/>
              </a:rPr>
              <a:t>do it cheaper?</a:t>
            </a:r>
            <a:br>
              <a:rPr lang="en-US" sz="6000" smtClean="0">
                <a:solidFill>
                  <a:srgbClr val="00B050"/>
                </a:solidFill>
                <a:effectLst/>
                <a:latin typeface="Impact" pitchFamily="34" charset="0"/>
              </a:rPr>
            </a:br>
            <a:endParaRPr lang="en-US" sz="6000" smtClean="0">
              <a:solidFill>
                <a:srgbClr val="00B050"/>
              </a:solidFill>
              <a:effectLst/>
              <a:latin typeface="Impact" pitchFamily="34" charset="0"/>
            </a:endParaRPr>
          </a:p>
          <a:p>
            <a:pPr marL="990600" lvl="1" indent="-533400" eaLnBrk="1" hangingPunct="1">
              <a:buClr>
                <a:srgbClr val="CC00FF"/>
              </a:buClr>
              <a:buFontTx/>
              <a:buNone/>
            </a:pPr>
            <a:r>
              <a:rPr lang="en-US" sz="6000" smtClean="0">
                <a:solidFill>
                  <a:srgbClr val="CC00FF"/>
                </a:solidFill>
                <a:effectLst/>
                <a:latin typeface="Impact" pitchFamily="34" charset="0"/>
              </a:rPr>
              <a:t>Can a computer </a:t>
            </a:r>
            <a:br>
              <a:rPr lang="en-US" sz="6000" smtClean="0">
                <a:solidFill>
                  <a:srgbClr val="CC00FF"/>
                </a:solidFill>
                <a:effectLst/>
                <a:latin typeface="Impact" pitchFamily="34" charset="0"/>
              </a:rPr>
            </a:br>
            <a:r>
              <a:rPr lang="en-US" sz="6000" smtClean="0">
                <a:solidFill>
                  <a:srgbClr val="CC00FF"/>
                </a:solidFill>
                <a:effectLst/>
                <a:latin typeface="Impact" pitchFamily="34" charset="0"/>
              </a:rPr>
              <a:t>do it faster?</a:t>
            </a:r>
            <a:br>
              <a:rPr lang="en-US" sz="6000" smtClean="0">
                <a:solidFill>
                  <a:srgbClr val="CC00FF"/>
                </a:solidFill>
                <a:effectLst/>
                <a:latin typeface="Impact" pitchFamily="34" charset="0"/>
              </a:rPr>
            </a:br>
            <a:endParaRPr lang="en-US" sz="6000" smtClean="0">
              <a:solidFill>
                <a:srgbClr val="CC00FF"/>
              </a:solidFill>
              <a:effectLst/>
              <a:latin typeface="Impact" pitchFamily="34" charset="0"/>
            </a:endParaRPr>
          </a:p>
        </p:txBody>
      </p:sp>
    </p:spTree>
    <p:custDataLst>
      <p:tags r:id="rId1"/>
    </p:custDataLst>
  </p:cSld>
  <p:clrMapOvr>
    <a:masterClrMapping/>
  </p:clrMapOvr>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7" name="Picture 1" descr="Shanghai.jpg"/>
          <p:cNvPicPr>
            <a:picLocks noChangeAspect="1"/>
          </p:cNvPicPr>
          <p:nvPr/>
        </p:nvPicPr>
        <p:blipFill>
          <a:blip r:embed="rId3" cstate="print"/>
          <a:srcRect/>
          <a:stretch>
            <a:fillRect/>
          </a:stretch>
        </p:blipFill>
        <p:spPr bwMode="auto">
          <a:xfrm>
            <a:off x="-533400" y="0"/>
            <a:ext cx="105441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5" name="Picture 1" descr="wipro2.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Title 3"/>
          <p:cNvSpPr>
            <a:spLocks noGrp="1"/>
          </p:cNvSpPr>
          <p:nvPr>
            <p:ph type="ctrTitle" sz="quarter"/>
          </p:nvPr>
        </p:nvSpPr>
        <p:spPr>
          <a:xfrm>
            <a:off x="685800" y="2560638"/>
            <a:ext cx="7772400" cy="1736725"/>
          </a:xfrm>
        </p:spPr>
        <p:txBody>
          <a:bodyPr/>
          <a:lstStyle/>
          <a:p>
            <a:pPr algn="l"/>
            <a:r>
              <a:rPr lang="en-US" sz="9600" smtClean="0">
                <a:solidFill>
                  <a:srgbClr val="5CB9E7"/>
                </a:solidFill>
                <a:effectLst/>
                <a:latin typeface="Arial Black" pitchFamily="34" charset="0"/>
              </a:rPr>
              <a:t>2.5 billion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idx="4294967295"/>
          </p:nvPr>
        </p:nvSpPr>
        <p:spPr>
          <a:noFill/>
        </p:spPr>
        <p:txBody>
          <a:bodyPr/>
          <a:lstStyle/>
          <a:p>
            <a:endParaRPr lang="en-US" smtClean="0">
              <a:effectLst/>
            </a:endParaRPr>
          </a:p>
        </p:txBody>
      </p:sp>
      <p:sp>
        <p:nvSpPr>
          <p:cNvPr id="11267" name="Rectangle 3"/>
          <p:cNvSpPr>
            <a:spLocks noGrp="1" noChangeArrowheads="1"/>
          </p:cNvSpPr>
          <p:nvPr>
            <p:ph type="body" idx="4294967295"/>
          </p:nvPr>
        </p:nvSpPr>
        <p:spPr>
          <a:noFill/>
        </p:spPr>
        <p:txBody>
          <a:bodyPr/>
          <a:lstStyle/>
          <a:p>
            <a:endParaRPr lang="en-US" smtClean="0">
              <a:effectLst/>
            </a:endParaRPr>
          </a:p>
        </p:txBody>
      </p:sp>
      <p:pic>
        <p:nvPicPr>
          <p:cNvPr id="11268" name="Picture 4" descr="desktop"/>
          <p:cNvPicPr>
            <a:picLocks noChangeAspect="1" noChangeArrowheads="1"/>
          </p:cNvPicPr>
          <p:nvPr/>
        </p:nvPicPr>
        <p:blipFill>
          <a:blip r:embed="rId3" cstate="print"/>
          <a:srcRect/>
          <a:stretch>
            <a:fillRect/>
          </a:stretch>
        </p:blipFill>
        <p:spPr bwMode="auto">
          <a:xfrm>
            <a:off x="-304800" y="-914400"/>
            <a:ext cx="9753600" cy="78009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outhnewzealandsouthisland.png"/>
          <p:cNvPicPr>
            <a:picLocks noChangeAspect="1"/>
          </p:cNvPicPr>
          <p:nvPr/>
        </p:nvPicPr>
        <p:blipFill>
          <a:blip r:embed="rId3" cstate="print"/>
          <a:stretch>
            <a:fillRect/>
          </a:stretch>
        </p:blipFill>
        <p:spPr>
          <a:xfrm>
            <a:off x="-966725" y="0"/>
            <a:ext cx="11077451" cy="6858000"/>
          </a:xfrm>
          <a:prstGeom prst="rect">
            <a:avLst/>
          </a:prstGeom>
        </p:spPr>
      </p:pic>
      <p:sp>
        <p:nvSpPr>
          <p:cNvPr id="6" name="Rounded Rectangular Callout 5"/>
          <p:cNvSpPr/>
          <p:nvPr/>
        </p:nvSpPr>
        <p:spPr bwMode="auto">
          <a:xfrm>
            <a:off x="4495800" y="4800600"/>
            <a:ext cx="13716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have</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an idea</a:t>
            </a:r>
            <a:r>
              <a:rPr kumimoji="0" lang="en-US" sz="2000" b="0" i="0" u="none" strike="noStrike" cap="none" normalizeH="0" baseline="0" dirty="0" smtClean="0">
                <a:ln>
                  <a:noFill/>
                </a:ln>
                <a:solidFill>
                  <a:schemeClr val="bg2"/>
                </a:solidFill>
                <a:latin typeface="Verdana" pitchFamily="34" charset="0"/>
              </a:rPr>
              <a:t>!</a:t>
            </a:r>
          </a:p>
        </p:txBody>
      </p:sp>
      <p:sp>
        <p:nvSpPr>
          <p:cNvPr id="7" name="Rounded Rectangular Callout 6"/>
          <p:cNvSpPr/>
          <p:nvPr/>
        </p:nvSpPr>
        <p:spPr bwMode="auto">
          <a:xfrm>
            <a:off x="3581400" y="457200"/>
            <a:ext cx="1143000" cy="838200"/>
          </a:xfrm>
          <a:prstGeom prst="wedgeRoundRectCallout">
            <a:avLst>
              <a:gd name="adj1" fmla="val -44919"/>
              <a:gd name="adj2" fmla="val 66480"/>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 sell books!</a:t>
            </a:r>
          </a:p>
        </p:txBody>
      </p:sp>
      <p:sp>
        <p:nvSpPr>
          <p:cNvPr id="8" name="Rounded Rectangular Callout 7"/>
          <p:cNvSpPr/>
          <p:nvPr/>
        </p:nvSpPr>
        <p:spPr bwMode="auto">
          <a:xfrm>
            <a:off x="6248400" y="2590800"/>
            <a:ext cx="1828800" cy="838200"/>
          </a:xfrm>
          <a:prstGeom prst="wedgeRoundRectCallout">
            <a:avLst>
              <a:gd name="adj1" fmla="val 44633"/>
              <a:gd name="adj2" fmla="val 71365"/>
              <a:gd name="adj3" fmla="val 16667"/>
            </a:avLst>
          </a:prstGeom>
          <a:solidFill>
            <a:schemeClr val="bg1">
              <a:lumMod val="20000"/>
              <a:lumOff val="80000"/>
            </a:schemeClr>
          </a:solidFill>
          <a:ln w="9525" cap="flat" cmpd="sng" algn="ctr">
            <a:solidFill>
              <a:schemeClr val="bg2"/>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
                <a:schemeClr val="hlink"/>
              </a:buClr>
              <a:buSzPct val="60000"/>
              <a:tabLst/>
            </a:pPr>
            <a:r>
              <a:rPr kumimoji="0" lang="en-US" sz="2000" b="0" i="0" u="none" strike="noStrike" cap="none" normalizeH="0" baseline="0" dirty="0" smtClean="0">
                <a:ln>
                  <a:noFill/>
                </a:ln>
                <a:solidFill>
                  <a:schemeClr val="bg2"/>
                </a:solidFill>
                <a:latin typeface="Verdana" pitchFamily="34" charset="0"/>
              </a:rPr>
              <a:t>I’m an</a:t>
            </a:r>
          </a:p>
          <a:p>
            <a:pPr marL="0" marR="0" indent="0" algn="ctr" defTabSz="914400" rtl="0" eaLnBrk="1" fontAlgn="base" latinLnBrk="0" hangingPunct="1">
              <a:lnSpc>
                <a:spcPct val="100000"/>
              </a:lnSpc>
              <a:spcBef>
                <a:spcPct val="20000"/>
              </a:spcBef>
              <a:spcAft>
                <a:spcPct val="0"/>
              </a:spcAft>
              <a:buClr>
                <a:schemeClr val="hlink"/>
              </a:buClr>
              <a:buSzPct val="60000"/>
              <a:tabLst/>
            </a:pPr>
            <a:r>
              <a:rPr lang="en-US" sz="2000" dirty="0" smtClean="0">
                <a:solidFill>
                  <a:schemeClr val="bg2"/>
                </a:solidFill>
              </a:rPr>
              <a:t>accountant</a:t>
            </a:r>
            <a:r>
              <a:rPr kumimoji="0" lang="en-US" sz="2000" b="0" i="0" u="none" strike="noStrike" cap="none" normalizeH="0" baseline="0" dirty="0" smtClean="0">
                <a:ln>
                  <a:noFill/>
                </a:ln>
                <a:solidFill>
                  <a:schemeClr val="bg2"/>
                </a:solidFill>
                <a:latin typeface="Verdana" pitchFamily="34" charset="0"/>
              </a:rPr>
              <a:t>!</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1.jpg"/>
          <p:cNvPicPr>
            <a:picLocks noChangeAspect="1"/>
          </p:cNvPicPr>
          <p:nvPr/>
        </p:nvPicPr>
        <p:blipFill>
          <a:blip r:embed="rId3" cstate="print"/>
          <a:srcRect l="5634" r="5634"/>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heeseburger02.jpg"/>
          <p:cNvPicPr>
            <a:picLocks noChangeAspect="1"/>
          </p:cNvPicPr>
          <p:nvPr/>
        </p:nvPicPr>
        <p:blipFill>
          <a:blip r:embed="rId3" cstate="print"/>
          <a:stretch>
            <a:fillRect/>
          </a:stretch>
        </p:blipFill>
        <p:spPr>
          <a:xfrm>
            <a:off x="2000250" y="0"/>
            <a:ext cx="5143500" cy="6858000"/>
          </a:xfrm>
          <a:prstGeom prst="rect">
            <a:avLst/>
          </a:prstGeom>
        </p:spPr>
      </p:pic>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vanguard.jpg"/>
          <p:cNvPicPr>
            <a:picLocks noChangeAspect="1"/>
          </p:cNvPicPr>
          <p:nvPr/>
        </p:nvPicPr>
        <p:blipFill>
          <a:blip r:embed="rId3" cstate="print"/>
          <a:stretch>
            <a:fillRect/>
          </a:stretch>
        </p:blipFill>
        <p:spPr>
          <a:xfrm>
            <a:off x="0" y="0"/>
            <a:ext cx="9144000" cy="8314178"/>
          </a:xfrm>
          <a:prstGeom prst="rect">
            <a:avLst/>
          </a:prstGeom>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2" descr="2006 - NCASW - Tough Choices or Tough Times 02"/>
          <p:cNvPicPr>
            <a:picLocks noChangeAspect="1" noChangeArrowheads="1"/>
          </p:cNvPicPr>
          <p:nvPr/>
        </p:nvPicPr>
        <p:blipFill>
          <a:blip r:embed="rId4" cstate="print"/>
          <a:srcRect/>
          <a:stretch>
            <a:fillRect/>
          </a:stretch>
        </p:blipFill>
        <p:spPr bwMode="auto">
          <a:xfrm>
            <a:off x="2284413" y="1243013"/>
            <a:ext cx="4575175" cy="4371975"/>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5" name="Rectangle 3"/>
          <p:cNvSpPr>
            <a:spLocks noGrp="1" noChangeArrowheads="1"/>
          </p:cNvSpPr>
          <p:nvPr>
            <p:ph idx="1"/>
          </p:nvPr>
        </p:nvSpPr>
        <p:spPr>
          <a:xfrm>
            <a:off x="457200" y="838200"/>
            <a:ext cx="8229600" cy="4572000"/>
          </a:xfrm>
        </p:spPr>
        <p:txBody>
          <a:bodyPr/>
          <a:lstStyle/>
          <a:p>
            <a:pPr marL="990600" lvl="1" indent="-533400" eaLnBrk="1" hangingPunct="1">
              <a:buClr>
                <a:srgbClr val="00B050"/>
              </a:buClr>
              <a:buFontTx/>
              <a:buNone/>
              <a:defRPr/>
            </a:pPr>
            <a:r>
              <a:rPr lang="en-US" sz="5400" dirty="0" err="1" smtClean="0">
                <a:solidFill>
                  <a:srgbClr val="00B050"/>
                </a:solidFill>
                <a:effectLst/>
                <a:latin typeface="Impact" pitchFamily="34" charset="0"/>
              </a:rPr>
              <a:t>Societally</a:t>
            </a:r>
            <a:r>
              <a:rPr lang="en-US" sz="5400" dirty="0" smtClean="0">
                <a:solidFill>
                  <a:srgbClr val="00B050"/>
                </a:solidFill>
                <a:effectLst/>
                <a:latin typeface="Impact" pitchFamily="34" charset="0"/>
              </a:rPr>
              <a:t> functional</a:t>
            </a:r>
            <a:br>
              <a:rPr lang="en-US" sz="5400" dirty="0" smtClean="0">
                <a:solidFill>
                  <a:srgbClr val="00B050"/>
                </a:solidFill>
                <a:effectLst/>
                <a:latin typeface="Impact" pitchFamily="34" charset="0"/>
              </a:rPr>
            </a:br>
            <a:endParaRPr lang="en-US" sz="5400" dirty="0" smtClean="0">
              <a:solidFill>
                <a:srgbClr val="00B050"/>
              </a:solidFill>
              <a:effectLst/>
              <a:latin typeface="Impact" pitchFamily="34" charset="0"/>
            </a:endParaRPr>
          </a:p>
          <a:p>
            <a:pPr marL="990600" lvl="1" indent="-533400" eaLnBrk="1" hangingPunct="1">
              <a:buClr>
                <a:srgbClr val="CC00FF"/>
              </a:buClr>
              <a:buFontTx/>
              <a:buNone/>
              <a:defRPr/>
            </a:pPr>
            <a:r>
              <a:rPr lang="en-US" sz="5400" dirty="0" smtClean="0">
                <a:solidFill>
                  <a:srgbClr val="CC00FF"/>
                </a:solidFill>
                <a:effectLst/>
                <a:latin typeface="Impact" pitchFamily="34" charset="0"/>
              </a:rPr>
              <a:t>Mastery of information landscape</a:t>
            </a:r>
            <a:br>
              <a:rPr lang="en-US" sz="5400" dirty="0" smtClean="0">
                <a:solidFill>
                  <a:srgbClr val="CC00FF"/>
                </a:solidFill>
                <a:effectLst/>
                <a:latin typeface="Impact" pitchFamily="34" charset="0"/>
              </a:rPr>
            </a:br>
            <a:endParaRPr lang="en-US" sz="5400" dirty="0" smtClean="0">
              <a:solidFill>
                <a:srgbClr val="CC00FF"/>
              </a:solidFill>
              <a:effectLst/>
              <a:latin typeface="Impact" pitchFamily="34" charset="0"/>
            </a:endParaRPr>
          </a:p>
          <a:p>
            <a:pPr marL="990600" lvl="1" indent="-533400" eaLnBrk="1" hangingPunct="1">
              <a:buClr>
                <a:srgbClr val="00B0F0"/>
              </a:buClr>
              <a:buFontTx/>
              <a:buNone/>
              <a:defRPr/>
            </a:pPr>
            <a:r>
              <a:rPr lang="en-US" sz="5400" dirty="0" smtClean="0">
                <a:solidFill>
                  <a:schemeClr val="bg1">
                    <a:lumMod val="60000"/>
                    <a:lumOff val="40000"/>
                  </a:schemeClr>
                </a:solidFill>
                <a:effectLst/>
                <a:latin typeface="Impact" pitchFamily="34" charset="0"/>
              </a:rPr>
              <a:t>Economically productive</a:t>
            </a:r>
          </a:p>
        </p:txBody>
      </p:sp>
    </p:spTree>
    <p:custDataLst>
      <p:tags r:id="rId1"/>
    </p:custDataLst>
  </p:cSld>
  <p:clrMapOvr>
    <a:masterClrMapping/>
  </p:clrMapOvr>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descr="Head in Sand"/>
          <p:cNvPicPr>
            <a:picLocks noChangeAspect="1" noChangeArrowheads="1"/>
          </p:cNvPicPr>
          <p:nvPr/>
        </p:nvPicPr>
        <p:blipFill>
          <a:blip r:embed="rId4" cstate="print"/>
          <a:srcRect/>
          <a:stretch>
            <a:fillRect/>
          </a:stretch>
        </p:blipFill>
        <p:spPr bwMode="auto">
          <a:xfrm>
            <a:off x="-685800"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22" name="Chart 4"/>
          <p:cNvGraphicFramePr>
            <a:graphicFrameLocks/>
          </p:cNvGraphicFramePr>
          <p:nvPr/>
        </p:nvGraphicFramePr>
        <p:xfrm>
          <a:off x="533400" y="1676400"/>
          <a:ext cx="8077200" cy="5181600"/>
        </p:xfrm>
        <a:graphic>
          <a:graphicData uri="http://schemas.openxmlformats.org/presentationml/2006/ole">
            <p:oleObj spid="_x0000_s5122" r:id="rId4" imgW="8077900" imgH="5182049" progId="Excel.Sheet.8">
              <p:embed/>
            </p:oleObj>
          </a:graphicData>
        </a:graphic>
      </p:graphicFrame>
      <p:sp>
        <p:nvSpPr>
          <p:cNvPr id="5123" name="TextBox 5"/>
          <p:cNvSpPr txBox="1">
            <a:spLocks noChangeArrowheads="1"/>
          </p:cNvSpPr>
          <p:nvPr/>
        </p:nvSpPr>
        <p:spPr bwMode="auto">
          <a:xfrm>
            <a:off x="609600" y="381000"/>
            <a:ext cx="7750175" cy="938213"/>
          </a:xfrm>
          <a:prstGeom prst="rect">
            <a:avLst/>
          </a:prstGeom>
          <a:noFill/>
          <a:ln w="9525">
            <a:noFill/>
            <a:miter lim="800000"/>
            <a:headEnd/>
            <a:tailEnd/>
          </a:ln>
        </p:spPr>
        <p:txBody>
          <a:bodyPr wrap="none">
            <a:spAutoFit/>
          </a:bodyPr>
          <a:lstStyle/>
          <a:p>
            <a:pPr algn="ctr"/>
            <a:r>
              <a:rPr lang="en-US" sz="5500">
                <a:solidFill>
                  <a:srgbClr val="0070C0"/>
                </a:solidFill>
                <a:latin typeface="Impact" pitchFamily="34" charset="0"/>
              </a:rPr>
              <a:t>The fundamental dilemma</a:t>
            </a:r>
          </a:p>
        </p:txBody>
      </p:sp>
      <p:sp>
        <p:nvSpPr>
          <p:cNvPr id="4" name="TextBox 3"/>
          <p:cNvSpPr txBox="1"/>
          <p:nvPr/>
        </p:nvSpPr>
        <p:spPr>
          <a:xfrm>
            <a:off x="2616200" y="3752850"/>
            <a:ext cx="2336800" cy="1200150"/>
          </a:xfrm>
          <a:prstGeom prst="rect">
            <a:avLst/>
          </a:prstGeom>
          <a:noFill/>
        </p:spPr>
        <p:txBody>
          <a:bodyPr wrap="none">
            <a:spAutoFit/>
          </a:bodyPr>
          <a:lstStyle/>
          <a:p>
            <a:pPr>
              <a:defRPr/>
            </a:pPr>
            <a:r>
              <a:rPr lang="en-US" sz="2400" dirty="0">
                <a:solidFill>
                  <a:schemeClr val="accent6"/>
                </a:solidFill>
              </a:rPr>
              <a:t>Schools were </a:t>
            </a:r>
            <a:br>
              <a:rPr lang="en-US" sz="2400" dirty="0">
                <a:solidFill>
                  <a:schemeClr val="accent6"/>
                </a:solidFill>
              </a:rPr>
            </a:br>
            <a:r>
              <a:rPr lang="en-US" sz="2400" dirty="0">
                <a:solidFill>
                  <a:schemeClr val="accent6"/>
                </a:solidFill>
              </a:rPr>
              <a:t>designed</a:t>
            </a:r>
            <a:br>
              <a:rPr lang="en-US" sz="2400" dirty="0">
                <a:solidFill>
                  <a:schemeClr val="accent6"/>
                </a:solidFill>
              </a:rPr>
            </a:br>
            <a:r>
              <a:rPr lang="en-US" sz="2400" dirty="0">
                <a:solidFill>
                  <a:schemeClr val="accent6"/>
                </a:solidFill>
              </a:rPr>
              <a:t>for this …</a:t>
            </a:r>
          </a:p>
        </p:txBody>
      </p:sp>
      <p:sp>
        <p:nvSpPr>
          <p:cNvPr id="5125" name="TextBox 6"/>
          <p:cNvSpPr txBox="1">
            <a:spLocks noChangeArrowheads="1"/>
          </p:cNvSpPr>
          <p:nvPr/>
        </p:nvSpPr>
        <p:spPr bwMode="auto">
          <a:xfrm>
            <a:off x="5097463" y="2743200"/>
            <a:ext cx="2065337" cy="1200150"/>
          </a:xfrm>
          <a:prstGeom prst="rect">
            <a:avLst/>
          </a:prstGeom>
          <a:noFill/>
          <a:ln w="9525">
            <a:noFill/>
            <a:miter lim="800000"/>
            <a:headEnd/>
            <a:tailEnd/>
          </a:ln>
        </p:spPr>
        <p:txBody>
          <a:bodyPr wrap="none">
            <a:spAutoFit/>
          </a:bodyPr>
          <a:lstStyle/>
          <a:p>
            <a:pPr algn="r"/>
            <a:r>
              <a:rPr lang="en-US" sz="2400">
                <a:solidFill>
                  <a:srgbClr val="009900"/>
                </a:solidFill>
              </a:rPr>
              <a:t>but now are</a:t>
            </a:r>
            <a:br>
              <a:rPr lang="en-US" sz="2400">
                <a:solidFill>
                  <a:srgbClr val="009900"/>
                </a:solidFill>
              </a:rPr>
            </a:br>
            <a:r>
              <a:rPr lang="en-US" sz="2400">
                <a:solidFill>
                  <a:srgbClr val="009900"/>
                </a:solidFill>
              </a:rPr>
              <a:t>expected to</a:t>
            </a:r>
          </a:p>
          <a:p>
            <a:pPr algn="r"/>
            <a:r>
              <a:rPr lang="en-US" sz="2400">
                <a:solidFill>
                  <a:srgbClr val="009900"/>
                </a:solidFill>
              </a:rPr>
              <a:t>do this</a:t>
            </a:r>
          </a:p>
        </p:txBody>
      </p:sp>
      <p:sp>
        <p:nvSpPr>
          <p:cNvPr id="8" name="Right Brace 7"/>
          <p:cNvSpPr/>
          <p:nvPr/>
        </p:nvSpPr>
        <p:spPr bwMode="auto">
          <a:xfrm>
            <a:off x="1981200" y="2971800"/>
            <a:ext cx="457200" cy="2895600"/>
          </a:xfrm>
          <a:prstGeom prst="rightBrace">
            <a:avLst/>
          </a:prstGeom>
          <a:noFill/>
          <a:ln w="38100" cap="flat" cmpd="sng" algn="ctr">
            <a:solidFill>
              <a:schemeClr val="accent6"/>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
        <p:nvSpPr>
          <p:cNvPr id="9" name="Right Brace 8"/>
          <p:cNvSpPr/>
          <p:nvPr/>
        </p:nvSpPr>
        <p:spPr bwMode="auto">
          <a:xfrm flipH="1">
            <a:off x="7315200" y="1828800"/>
            <a:ext cx="457200" cy="2971800"/>
          </a:xfrm>
          <a:prstGeom prst="rightBrace">
            <a:avLst/>
          </a:prstGeom>
          <a:noFill/>
          <a:ln w="38100" cap="flat" cmpd="sng" algn="ctr">
            <a:solidFill>
              <a:srgbClr val="009900"/>
            </a:solidFill>
            <a:prstDash val="solid"/>
            <a:round/>
            <a:headEnd type="none" w="med" len="med"/>
            <a:tailEnd type="none" w="med" len="med"/>
          </a:ln>
          <a:effectLst/>
        </p:spPr>
        <p:txBody>
          <a:bodyPr/>
          <a:lstStyle/>
          <a:p>
            <a:pPr>
              <a:spcBef>
                <a:spcPct val="20000"/>
              </a:spcBef>
              <a:buClr>
                <a:schemeClr val="hlink"/>
              </a:buClr>
              <a:buSzPct val="60000"/>
              <a:buFont typeface="Wingdings" pitchFamily="2" charset="2"/>
              <a:buChar char="n"/>
              <a:defRPr/>
            </a:pPr>
            <a:endParaRPr lang="en-US">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Box 11"/>
          <p:cNvSpPr txBox="1">
            <a:spLocks noChangeArrowheads="1"/>
          </p:cNvSpPr>
          <p:nvPr/>
        </p:nvSpPr>
        <p:spPr bwMode="auto">
          <a:xfrm>
            <a:off x="6477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sp>
        <p:nvSpPr>
          <p:cNvPr id="65539" name="TextBox 12"/>
          <p:cNvSpPr txBox="1">
            <a:spLocks noChangeArrowheads="1"/>
          </p:cNvSpPr>
          <p:nvPr/>
        </p:nvSpPr>
        <p:spPr bwMode="auto">
          <a:xfrm>
            <a:off x="381000" y="2514600"/>
            <a:ext cx="2320925" cy="646113"/>
          </a:xfrm>
          <a:prstGeom prst="rect">
            <a:avLst/>
          </a:prstGeom>
          <a:noFill/>
          <a:ln w="9525">
            <a:noFill/>
            <a:miter lim="800000"/>
            <a:headEnd/>
            <a:tailEnd/>
          </a:ln>
        </p:spPr>
        <p:txBody>
          <a:bodyPr wrap="none">
            <a:spAutoFit/>
          </a:bodyPr>
          <a:lstStyle/>
          <a:p>
            <a:r>
              <a:rPr lang="en-US" sz="3600">
                <a:latin typeface="Calibri" pitchFamily="34" charset="0"/>
              </a:rPr>
              <a:t>uniqueness</a:t>
            </a:r>
          </a:p>
        </p:txBody>
      </p:sp>
      <p:grpSp>
        <p:nvGrpSpPr>
          <p:cNvPr id="65540" name="Group 16"/>
          <p:cNvGrpSpPr>
            <a:grpSpLocks/>
          </p:cNvGrpSpPr>
          <p:nvPr/>
        </p:nvGrpSpPr>
        <p:grpSpPr bwMode="auto">
          <a:xfrm>
            <a:off x="2768600" y="1600200"/>
            <a:ext cx="3683000" cy="4989513"/>
            <a:chOff x="2743200" y="1600200"/>
            <a:chExt cx="3683000" cy="4989731"/>
          </a:xfrm>
        </p:grpSpPr>
        <p:grpSp>
          <p:nvGrpSpPr>
            <p:cNvPr id="65543" name="Group 4"/>
            <p:cNvGrpSpPr>
              <a:grpSpLocks/>
            </p:cNvGrpSpPr>
            <p:nvPr/>
          </p:nvGrpSpPr>
          <p:grpSpPr bwMode="auto">
            <a:xfrm>
              <a:off x="2743200" y="1600200"/>
              <a:ext cx="3683000" cy="3098800"/>
              <a:chOff x="2794000" y="2006600"/>
              <a:chExt cx="3556000" cy="2844800"/>
            </a:xfrm>
          </p:grpSpPr>
          <p:sp>
            <p:nvSpPr>
              <p:cNvPr id="3" name="Oval 2"/>
              <p:cNvSpPr/>
              <p:nvPr/>
            </p:nvSpPr>
            <p:spPr>
              <a:xfrm>
                <a:off x="2928883" y="2146514"/>
                <a:ext cx="3277038" cy="1138262"/>
              </a:xfrm>
              <a:prstGeom prst="ellipse">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sp>
            <p:nvSpPr>
              <p:cNvPr id="4" name=" 4"/>
              <p:cNvSpPr/>
              <p:nvPr/>
            </p:nvSpPr>
            <p:spPr>
              <a:xfrm>
                <a:off x="2794000" y="2006600"/>
                <a:ext cx="3556000" cy="2844800"/>
              </a:xfrm>
              <a:prstGeom prst="funnel">
                <a:avLst/>
              </a:prstGeom>
              <a:gradFill>
                <a:gsLst>
                  <a:gs pos="0">
                    <a:srgbClr val="DDEBCF"/>
                  </a:gs>
                  <a:gs pos="50000">
                    <a:srgbClr val="9CB86E"/>
                  </a:gs>
                  <a:gs pos="100000">
                    <a:srgbClr val="156B13"/>
                  </a:gs>
                </a:gsLst>
                <a:lin ang="16200000" scaled="0"/>
              </a:gradFill>
            </p:spPr>
            <p:style>
              <a:lnRef idx="0">
                <a:schemeClr val="accent1"/>
              </a:lnRef>
              <a:fillRef idx="3">
                <a:schemeClr val="accent1"/>
              </a:fillRef>
              <a:effectRef idx="3">
                <a:schemeClr val="accent1"/>
              </a:effectRef>
              <a:fontRef idx="minor">
                <a:schemeClr val="lt1"/>
              </a:fontRef>
            </p:style>
          </p:sp>
        </p:grpSp>
        <p:sp>
          <p:nvSpPr>
            <p:cNvPr id="18" name="Up Arrow 17"/>
            <p:cNvSpPr/>
            <p:nvPr/>
          </p:nvSpPr>
          <p:spPr>
            <a:xfrm rot="10800000">
              <a:off x="4191000" y="5029200"/>
              <a:ext cx="762000" cy="838200"/>
            </a:xfrm>
            <a:prstGeom prst="upArrow">
              <a:avLst/>
            </a:prstGeom>
            <a:gradFill>
              <a:gsLst>
                <a:gs pos="0">
                  <a:srgbClr val="7030A0"/>
                </a:gs>
                <a:gs pos="80000">
                  <a:schemeClr val="accent3">
                    <a:shade val="93000"/>
                    <a:satMod val="130000"/>
                  </a:schemeClr>
                </a:gs>
                <a:gs pos="100000">
                  <a:schemeClr val="accent3">
                    <a:shade val="94000"/>
                    <a:satMod val="135000"/>
                  </a:schemeClr>
                </a:gs>
              </a:gsLst>
            </a:gradFill>
          </p:spPr>
          <p:style>
            <a:lnRef idx="0">
              <a:schemeClr val="accent3"/>
            </a:lnRef>
            <a:fillRef idx="3">
              <a:schemeClr val="accent3"/>
            </a:fillRef>
            <a:effectRef idx="3">
              <a:schemeClr val="accent3"/>
            </a:effectRef>
            <a:fontRef idx="minor">
              <a:schemeClr val="lt1"/>
            </a:fontRef>
          </p:style>
          <p:txBody>
            <a:bodyPr anchor="ctr"/>
            <a:lstStyle/>
            <a:p>
              <a:pPr algn="ctr" fontAlgn="auto">
                <a:spcBef>
                  <a:spcPts val="0"/>
                </a:spcBef>
                <a:spcAft>
                  <a:spcPts val="0"/>
                </a:spcAft>
                <a:defRPr/>
              </a:pPr>
              <a:endParaRPr lang="en-US"/>
            </a:p>
          </p:txBody>
        </p:sp>
        <p:sp>
          <p:nvSpPr>
            <p:cNvPr id="65547" name="TextBox 18"/>
            <p:cNvSpPr txBox="1">
              <a:spLocks noChangeArrowheads="1"/>
            </p:cNvSpPr>
            <p:nvPr/>
          </p:nvSpPr>
          <p:spPr bwMode="auto">
            <a:xfrm>
              <a:off x="2918924" y="5943600"/>
              <a:ext cx="3341620" cy="646331"/>
            </a:xfrm>
            <a:prstGeom prst="rect">
              <a:avLst/>
            </a:prstGeom>
            <a:noFill/>
            <a:ln w="9525">
              <a:noFill/>
              <a:miter lim="800000"/>
              <a:headEnd/>
              <a:tailEnd/>
            </a:ln>
          </p:spPr>
          <p:txBody>
            <a:bodyPr wrap="none">
              <a:spAutoFit/>
            </a:bodyPr>
            <a:lstStyle/>
            <a:p>
              <a:r>
                <a:rPr lang="en-US" sz="3600">
                  <a:latin typeface="Calibri" pitchFamily="34" charset="0"/>
                </a:rPr>
                <a:t>one right answer</a:t>
              </a:r>
            </a:p>
          </p:txBody>
        </p:sp>
      </p:grpSp>
      <p:grpSp>
        <p:nvGrpSpPr>
          <p:cNvPr id="6" name="Group 15"/>
          <p:cNvGrpSpPr>
            <a:grpSpLocks/>
          </p:cNvGrpSpPr>
          <p:nvPr/>
        </p:nvGrpSpPr>
        <p:grpSpPr bwMode="auto">
          <a:xfrm>
            <a:off x="1905000" y="1447800"/>
            <a:ext cx="5410200" cy="2057400"/>
            <a:chOff x="1905000" y="1447800"/>
            <a:chExt cx="5410200" cy="2057400"/>
          </a:xfrm>
          <a:gradFill>
            <a:gsLst>
              <a:gs pos="0">
                <a:srgbClr val="C00000"/>
              </a:gs>
              <a:gs pos="45000">
                <a:srgbClr val="FF7A00"/>
              </a:gs>
              <a:gs pos="70000">
                <a:srgbClr val="FF0300"/>
              </a:gs>
              <a:gs pos="100000">
                <a:srgbClr val="4D0808"/>
              </a:gs>
            </a:gsLst>
            <a:lin ang="16200000" scaled="0"/>
          </a:gradFill>
        </p:grpSpPr>
        <p:sp>
          <p:nvSpPr>
            <p:cNvPr id="14" name="Circular Arrow 13"/>
            <p:cNvSpPr/>
            <p:nvPr/>
          </p:nvSpPr>
          <p:spPr>
            <a:xfrm>
              <a:off x="1905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dirty="0">
                <a:solidFill>
                  <a:schemeClr val="tx1"/>
                </a:solidFill>
              </a:endParaRPr>
            </a:p>
          </p:txBody>
        </p:sp>
        <p:sp>
          <p:nvSpPr>
            <p:cNvPr id="15" name="Circular Arrow 14"/>
            <p:cNvSpPr/>
            <p:nvPr/>
          </p:nvSpPr>
          <p:spPr>
            <a:xfrm flipH="1">
              <a:off x="5334000" y="1447800"/>
              <a:ext cx="1981200" cy="2057400"/>
            </a:xfrm>
            <a:prstGeom prst="circularArrow">
              <a:avLst/>
            </a:prstGeom>
            <a:grpFill/>
          </p:spPr>
          <p:style>
            <a:lnRef idx="1">
              <a:schemeClr val="accent3"/>
            </a:lnRef>
            <a:fillRef idx="3">
              <a:schemeClr val="accent3"/>
            </a:fillRef>
            <a:effectRef idx="2">
              <a:schemeClr val="accent3"/>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grpSp>
      <p:grpSp>
        <p:nvGrpSpPr>
          <p:cNvPr id="7" name="Group 16"/>
          <p:cNvGrpSpPr>
            <a:grpSpLocks/>
          </p:cNvGrpSpPr>
          <p:nvPr/>
        </p:nvGrpSpPr>
        <p:grpSpPr bwMode="auto">
          <a:xfrm>
            <a:off x="228600" y="228600"/>
            <a:ext cx="5105400" cy="704850"/>
            <a:chOff x="0" y="6160"/>
            <a:chExt cx="9776690" cy="695565"/>
          </a:xfrm>
          <a:solidFill>
            <a:schemeClr val="bg1">
              <a:lumMod val="50000"/>
            </a:schemeClr>
          </a:solidFill>
        </p:grpSpPr>
        <p:sp>
          <p:nvSpPr>
            <p:cNvPr id="20" name="Rounded Rectangle 19"/>
            <p:cNvSpPr/>
            <p:nvPr/>
          </p:nvSpPr>
          <p:spPr>
            <a:xfrm>
              <a:off x="0" y="6160"/>
              <a:ext cx="9776690" cy="695565"/>
            </a:xfrm>
            <a:prstGeom prst="roundRect">
              <a:avLst/>
            </a:prstGeom>
            <a:solidFill>
              <a:schemeClr val="bg1">
                <a:lumMod val="50000"/>
              </a:schemeClr>
            </a:solidFill>
          </p:spPr>
          <p:style>
            <a:lnRef idx="0">
              <a:schemeClr val="accent4"/>
            </a:lnRef>
            <a:fillRef idx="3">
              <a:schemeClr val="accent4"/>
            </a:fillRef>
            <a:effectRef idx="3">
              <a:schemeClr val="accent4"/>
            </a:effectRef>
            <a:fontRef idx="minor">
              <a:schemeClr val="lt1"/>
            </a:fontRef>
          </p:style>
        </p:sp>
        <p:sp>
          <p:nvSpPr>
            <p:cNvPr id="21" name="Rounded Rectangle 4"/>
            <p:cNvSpPr/>
            <p:nvPr/>
          </p:nvSpPr>
          <p:spPr>
            <a:xfrm>
              <a:off x="33441" y="40625"/>
              <a:ext cx="9086606" cy="626635"/>
            </a:xfrm>
            <a:prstGeom prst="rect">
              <a:avLst/>
            </a:prstGeom>
            <a:noFill/>
          </p:spPr>
          <p:style>
            <a:lnRef idx="0">
              <a:scrgbClr r="0" g="0" b="0"/>
            </a:lnRef>
            <a:fillRef idx="0">
              <a:scrgbClr r="0" g="0" b="0"/>
            </a:fillRef>
            <a:effectRef idx="0">
              <a:scrgbClr r="0" g="0" b="0"/>
            </a:effectRef>
            <a:fontRef idx="minor">
              <a:schemeClr val="lt1"/>
            </a:fontRef>
          </p:style>
          <p:txBody>
            <a:bodyPr lIns="110490" tIns="110490" rIns="110490" bIns="110490" spcCol="1270" anchor="ctr"/>
            <a:lstStyle/>
            <a:p>
              <a:pPr defTabSz="1289050" fontAlgn="auto">
                <a:lnSpc>
                  <a:spcPct val="90000"/>
                </a:lnSpc>
                <a:spcAft>
                  <a:spcPct val="35000"/>
                </a:spcAft>
                <a:defRPr/>
              </a:pPr>
              <a:r>
                <a:rPr lang="en-US" sz="2900" dirty="0"/>
                <a:t>What we have right now</a:t>
              </a:r>
            </a:p>
          </p:txBody>
        </p:sp>
      </p:grpSp>
    </p:spTree>
    <p:custDataLst>
      <p:tags r:id="rId1"/>
    </p:custData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3" descr="F Minus.gif"/>
          <p:cNvPicPr>
            <a:picLocks noChangeAspect="1"/>
          </p:cNvPicPr>
          <p:nvPr/>
        </p:nvPicPr>
        <p:blipFill>
          <a:blip r:embed="rId4" cstate="print"/>
          <a:srcRect/>
          <a:stretch>
            <a:fillRect/>
          </a:stretch>
        </p:blipFill>
        <p:spPr bwMode="auto">
          <a:xfrm>
            <a:off x="0" y="2057400"/>
            <a:ext cx="9191625" cy="29718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endParaRPr lang="en-US"/>
          </a:p>
        </p:txBody>
      </p:sp>
      <p:pic>
        <p:nvPicPr>
          <p:cNvPr id="12291" name="Content Placeholder 3" descr="lenovo-thinkpad-x61-tablet-pc.jpg"/>
          <p:cNvPicPr>
            <a:picLocks noGrp="1" noChangeAspect="1"/>
          </p:cNvPicPr>
          <p:nvPr>
            <p:ph idx="1"/>
          </p:nvPr>
        </p:nvPicPr>
        <p:blipFill>
          <a:blip r:embed="rId3" cstate="print"/>
          <a:srcRect/>
          <a:stretch>
            <a:fillRect/>
          </a:stretch>
        </p:blipFill>
        <p:spPr>
          <a:xfrm>
            <a:off x="0" y="-533400"/>
            <a:ext cx="9144000" cy="9423400"/>
          </a:xfrm>
        </p:spPr>
      </p:pic>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descr="googleinyourpocket.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2" descr="iStock_000001610547Small"/>
          <p:cNvPicPr>
            <a:picLocks noGrp="1" noChangeAspect="1" noChangeArrowheads="1"/>
          </p:cNvPicPr>
          <p:nvPr>
            <p:ph idx="4294967295"/>
          </p:nvPr>
        </p:nvPicPr>
        <p:blipFill>
          <a:blip r:embed="rId4" cstate="print"/>
          <a:srcRect/>
          <a:stretch>
            <a:fillRect/>
          </a:stretch>
        </p:blipFill>
        <p:spPr>
          <a:xfrm>
            <a:off x="0" y="0"/>
            <a:ext cx="9144000" cy="8556625"/>
          </a:xfrm>
        </p:spPr>
      </p:pic>
    </p:spTree>
    <p:custDataLst>
      <p:tags r:id="rId1"/>
    </p:custData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c1477-6293-0001"/>
          <p:cNvPicPr>
            <a:picLocks noGrp="1" noChangeAspect="1" noChangeArrowheads="1"/>
          </p:cNvPicPr>
          <p:nvPr>
            <p:ph idx="4294967295"/>
          </p:nvPr>
        </p:nvPicPr>
        <p:blipFill>
          <a:blip r:embed="rId4" cstate="print"/>
          <a:srcRect l="1891" t="2510" r="1620" b="4016"/>
          <a:stretch>
            <a:fillRect/>
          </a:stretch>
        </p:blipFill>
        <p:spPr>
          <a:xfrm>
            <a:off x="-1219200" y="0"/>
            <a:ext cx="13158788" cy="6858000"/>
          </a:xfrm>
        </p:spPr>
      </p:pic>
    </p:spTree>
    <p:custDataLst>
      <p:tags r:id="rId1"/>
    </p:custData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3" name="Picture 3" descr="laptop02.jpg"/>
          <p:cNvPicPr>
            <a:picLocks noChangeAspect="1"/>
          </p:cNvPicPr>
          <p:nvPr/>
        </p:nvPicPr>
        <p:blipFill>
          <a:blip r:embed="rId3" cstate="print"/>
          <a:srcRect/>
          <a:stretch>
            <a:fillRect/>
          </a:stretch>
        </p:blipFill>
        <p:spPr bwMode="auto">
          <a:xfrm>
            <a:off x="0" y="0"/>
            <a:ext cx="4560888" cy="6858000"/>
          </a:xfrm>
          <a:prstGeom prst="rect">
            <a:avLst/>
          </a:prstGeom>
          <a:noFill/>
          <a:ln w="9525">
            <a:noFill/>
            <a:miter lim="800000"/>
            <a:headEnd/>
            <a:tailEnd/>
          </a:ln>
        </p:spPr>
      </p:pic>
      <p:sp>
        <p:nvSpPr>
          <p:cNvPr id="136194" name="Rectangle 3"/>
          <p:cNvSpPr>
            <a:spLocks noGrp="1" noChangeArrowheads="1"/>
          </p:cNvSpPr>
          <p:nvPr>
            <p:ph idx="1"/>
          </p:nvPr>
        </p:nvSpPr>
        <p:spPr>
          <a:xfrm>
            <a:off x="4876800" y="1219200"/>
            <a:ext cx="3962400" cy="4419600"/>
          </a:xfrm>
        </p:spPr>
        <p:txBody>
          <a:bodyPr/>
          <a:lstStyle/>
          <a:p>
            <a:pPr marL="0" indent="0" algn="r" eaLnBrk="1" hangingPunct="1">
              <a:lnSpc>
                <a:spcPct val="90000"/>
              </a:lnSpc>
              <a:buFont typeface="Wingdings" pitchFamily="2" charset="2"/>
              <a:buNone/>
            </a:pPr>
            <a:r>
              <a:rPr lang="en-US" sz="3600" smtClean="0">
                <a:solidFill>
                  <a:srgbClr val="FF9933"/>
                </a:solidFill>
                <a:effectLst/>
                <a:latin typeface="Franklin Gothic Demi Cond" pitchFamily="34" charset="0"/>
              </a:rPr>
              <a:t>While we teach whatever we teach at school, the kids go home and learn the skills they need to survive and prosper in an interconnected global economy.</a:t>
            </a:r>
          </a:p>
          <a:p>
            <a:pPr marL="0" indent="0" algn="r" eaLnBrk="1" hangingPunct="1">
              <a:lnSpc>
                <a:spcPct val="90000"/>
              </a:lnSpc>
              <a:buFont typeface="Wingdings" pitchFamily="2" charset="2"/>
              <a:buNone/>
            </a:pPr>
            <a:r>
              <a:rPr lang="en-US" sz="2000" smtClean="0">
                <a:effectLst/>
              </a:rPr>
              <a:t>Clarence Fisher</a:t>
            </a:r>
            <a:r>
              <a:rPr lang="en-US" sz="2000" smtClean="0">
                <a:solidFill>
                  <a:schemeClr val="folHlink"/>
                </a:solidFill>
                <a:effectLst/>
              </a:rPr>
              <a:t> </a:t>
            </a:r>
            <a:endParaRPr lang="en-US" sz="2000" i="1" smtClean="0">
              <a:solidFill>
                <a:schemeClr val="folHlink"/>
              </a:solidFill>
              <a:effectLst/>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p:cNvPicPr>
            <a:picLocks noChangeAspect="1" noChangeArrowheads="1"/>
          </p:cNvPicPr>
          <p:nvPr/>
        </p:nvPicPr>
        <p:blipFill>
          <a:blip r:embed="rId3" cstate="print"/>
          <a:srcRect b="7494"/>
          <a:stretch>
            <a:fillRect/>
          </a:stretch>
        </p:blipFill>
        <p:spPr bwMode="auto">
          <a:xfrm>
            <a:off x="0" y="1371600"/>
            <a:ext cx="9144000" cy="5486400"/>
          </a:xfrm>
          <a:prstGeom prst="rect">
            <a:avLst/>
          </a:prstGeom>
          <a:noFill/>
          <a:ln w="9525">
            <a:noFill/>
            <a:miter lim="800000"/>
            <a:headEnd/>
            <a:tailEnd/>
          </a:ln>
        </p:spPr>
      </p:pic>
      <p:sp>
        <p:nvSpPr>
          <p:cNvPr id="3" name="Rectangle 2"/>
          <p:cNvSpPr/>
          <p:nvPr/>
        </p:nvSpPr>
        <p:spPr>
          <a:xfrm>
            <a:off x="0" y="0"/>
            <a:ext cx="9144000" cy="1828800"/>
          </a:xfrm>
          <a:prstGeom prst="rect">
            <a:avLst/>
          </a:prstGeom>
          <a:solidFill>
            <a:srgbClr val="000000"/>
          </a:solidFill>
          <a:ln w="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atin typeface="Berlin Sans FB Demi" pitchFamily="34" charset="0"/>
            </a:endParaRPr>
          </a:p>
        </p:txBody>
      </p:sp>
      <p:sp>
        <p:nvSpPr>
          <p:cNvPr id="70660" name="TextBox 3"/>
          <p:cNvSpPr txBox="1">
            <a:spLocks noChangeArrowheads="1"/>
          </p:cNvSpPr>
          <p:nvPr/>
        </p:nvSpPr>
        <p:spPr bwMode="auto">
          <a:xfrm>
            <a:off x="314325" y="334963"/>
            <a:ext cx="8067675" cy="1570037"/>
          </a:xfrm>
          <a:prstGeom prst="rect">
            <a:avLst/>
          </a:prstGeom>
          <a:noFill/>
          <a:ln w="9525">
            <a:noFill/>
            <a:miter lim="800000"/>
            <a:headEnd/>
            <a:tailEnd/>
          </a:ln>
        </p:spPr>
        <p:txBody>
          <a:bodyPr>
            <a:spAutoFit/>
          </a:bodyPr>
          <a:lstStyle/>
          <a:p>
            <a:r>
              <a:rPr lang="en-US">
                <a:latin typeface="Berlin Sans FB Demi" pitchFamily="34" charset="0"/>
              </a:rPr>
              <a:t>No generation in history has ever been so </a:t>
            </a:r>
            <a:br>
              <a:rPr lang="en-US">
                <a:latin typeface="Berlin Sans FB Demi" pitchFamily="34" charset="0"/>
              </a:rPr>
            </a:br>
            <a:r>
              <a:rPr lang="en-US">
                <a:latin typeface="Berlin Sans FB Demi" pitchFamily="34" charset="0"/>
              </a:rPr>
              <a:t>thoroughly prepared for the industrial age.</a:t>
            </a:r>
          </a:p>
          <a:p>
            <a:endParaRPr lang="en-US">
              <a:solidFill>
                <a:schemeClr val="bg1"/>
              </a:solidFill>
            </a:endParaRPr>
          </a:p>
        </p:txBody>
      </p:sp>
      <p:sp>
        <p:nvSpPr>
          <p:cNvPr id="70661" name="TextBox 4"/>
          <p:cNvSpPr txBox="1">
            <a:spLocks noChangeArrowheads="1"/>
          </p:cNvSpPr>
          <p:nvPr/>
        </p:nvSpPr>
        <p:spPr bwMode="auto">
          <a:xfrm>
            <a:off x="6248400" y="1371600"/>
            <a:ext cx="1462088" cy="369888"/>
          </a:xfrm>
          <a:prstGeom prst="rect">
            <a:avLst/>
          </a:prstGeom>
          <a:noFill/>
          <a:ln w="9525">
            <a:noFill/>
            <a:miter lim="800000"/>
            <a:headEnd/>
            <a:tailEnd/>
          </a:ln>
        </p:spPr>
        <p:txBody>
          <a:bodyPr wrap="none">
            <a:spAutoFit/>
          </a:bodyPr>
          <a:lstStyle/>
          <a:p>
            <a:r>
              <a:rPr lang="en-US" sz="1800">
                <a:latin typeface="Calibri" pitchFamily="34" charset="0"/>
              </a:rPr>
              <a:t>David Warlick</a:t>
            </a:r>
          </a:p>
        </p:txBody>
      </p:sp>
      <p:sp>
        <p:nvSpPr>
          <p:cNvPr id="70662" name="TextBox 5"/>
          <p:cNvSpPr txBox="1">
            <a:spLocks noChangeArrowheads="1"/>
          </p:cNvSpPr>
          <p:nvPr/>
        </p:nvSpPr>
        <p:spPr bwMode="auto">
          <a:xfrm>
            <a:off x="0" y="6627813"/>
            <a:ext cx="2065338" cy="230187"/>
          </a:xfrm>
          <a:prstGeom prst="rect">
            <a:avLst/>
          </a:prstGeom>
          <a:noFill/>
          <a:ln w="9525">
            <a:noFill/>
            <a:miter lim="800000"/>
            <a:headEnd/>
            <a:tailEnd/>
          </a:ln>
        </p:spPr>
        <p:txBody>
          <a:bodyPr wrap="none">
            <a:spAutoFit/>
          </a:bodyPr>
          <a:lstStyle/>
          <a:p>
            <a:r>
              <a:rPr lang="en-US" sz="900">
                <a:solidFill>
                  <a:srgbClr val="000000"/>
                </a:solidFill>
                <a:latin typeface="Calibri" pitchFamily="34" charset="0"/>
              </a:rPr>
              <a:t>http://davidwarlick.com/2cents/?p=298</a:t>
            </a:r>
          </a:p>
        </p:txBody>
      </p:sp>
      <p:sp>
        <p:nvSpPr>
          <p:cNvPr id="70663" name="TextBox 6"/>
          <p:cNvSpPr txBox="1">
            <a:spLocks noChangeArrowheads="1"/>
          </p:cNvSpPr>
          <p:nvPr/>
        </p:nvSpPr>
        <p:spPr bwMode="auto">
          <a:xfrm>
            <a:off x="7742238" y="6642100"/>
            <a:ext cx="1401762" cy="231775"/>
          </a:xfrm>
          <a:prstGeom prst="rect">
            <a:avLst/>
          </a:prstGeom>
          <a:noFill/>
          <a:ln w="9525">
            <a:noFill/>
            <a:miter lim="800000"/>
            <a:headEnd/>
            <a:tailEnd/>
          </a:ln>
        </p:spPr>
        <p:txBody>
          <a:bodyPr wrap="none">
            <a:spAutoFit/>
          </a:bodyPr>
          <a:lstStyle/>
          <a:p>
            <a:pPr algn="r"/>
            <a:r>
              <a:rPr lang="en-US" sz="900">
                <a:solidFill>
                  <a:srgbClr val="000000"/>
                </a:solidFill>
                <a:latin typeface="Calibri" pitchFamily="34" charset="0"/>
              </a:rPr>
              <a:t>dangerouslyirrelevant.org</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1" descr="Slide7.PN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9874" name="Picture 3" descr="bloomsnewtaxonomyNEW.png"/>
          <p:cNvPicPr>
            <a:picLocks noChangeAspect="1"/>
          </p:cNvPicPr>
          <p:nvPr/>
        </p:nvPicPr>
        <p:blipFill>
          <a:blip r:embed="rId3" cstate="print"/>
          <a:srcRect r="32498" b="3381"/>
          <a:stretch>
            <a:fillRect/>
          </a:stretch>
        </p:blipFill>
        <p:spPr bwMode="auto">
          <a:xfrm>
            <a:off x="4868863" y="1266825"/>
            <a:ext cx="4071937" cy="4371975"/>
          </a:xfrm>
          <a:prstGeom prst="rect">
            <a:avLst/>
          </a:prstGeom>
          <a:noFill/>
          <a:ln w="9525">
            <a:noFill/>
            <a:miter lim="800000"/>
            <a:headEnd/>
            <a:tailEnd/>
          </a:ln>
        </p:spPr>
      </p:pic>
      <p:pic>
        <p:nvPicPr>
          <p:cNvPr id="79875" name="Picture 2" descr="2006 - NCASW - Tough Choices or Tough Times 02"/>
          <p:cNvPicPr>
            <a:picLocks noChangeAspect="1" noChangeArrowheads="1"/>
          </p:cNvPicPr>
          <p:nvPr/>
        </p:nvPicPr>
        <p:blipFill>
          <a:blip r:embed="rId4" cstate="print"/>
          <a:srcRect/>
          <a:stretch>
            <a:fillRect/>
          </a:stretch>
        </p:blipFill>
        <p:spPr bwMode="auto">
          <a:xfrm>
            <a:off x="149225" y="1266825"/>
            <a:ext cx="4575175" cy="4371975"/>
          </a:xfrm>
          <a:prstGeom prst="rect">
            <a:avLst/>
          </a:prstGeom>
          <a:noFill/>
          <a:ln w="9525">
            <a:noFill/>
            <a:miter lim="800000"/>
            <a:headEnd/>
            <a:tailEnd/>
          </a:ln>
        </p:spPr>
      </p:pic>
      <p:cxnSp>
        <p:nvCxnSpPr>
          <p:cNvPr id="79876" name="Straight Connector 8"/>
          <p:cNvCxnSpPr>
            <a:cxnSpLocks noChangeShapeType="1"/>
          </p:cNvCxnSpPr>
          <p:nvPr/>
        </p:nvCxnSpPr>
        <p:spPr bwMode="auto">
          <a:xfrm>
            <a:off x="0" y="3733800"/>
            <a:ext cx="9144000" cy="0"/>
          </a:xfrm>
          <a:prstGeom prst="line">
            <a:avLst/>
          </a:prstGeom>
          <a:noFill/>
          <a:ln w="63500" algn="ctr">
            <a:solidFill>
              <a:srgbClr val="FF0000"/>
            </a:solidFill>
            <a:round/>
            <a:headEnd/>
            <a:tailEnd/>
          </a:ln>
        </p:spPr>
      </p:cxn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iStock_000006627044Medium.jpg"/>
          <p:cNvPicPr>
            <a:picLocks noChangeAspect="1"/>
          </p:cNvPicPr>
          <p:nvPr/>
        </p:nvPicPr>
        <p:blipFill>
          <a:blip r:embed="rId3" cstate="print"/>
          <a:srcRect l="11137"/>
          <a:stretch>
            <a:fillRect/>
          </a:stretch>
        </p:blipFill>
        <p:spPr bwMode="auto">
          <a:xfrm>
            <a:off x="0" y="0"/>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fate.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6129" name="Picture 1" descr="Anticipatory.jpg"/>
          <p:cNvPicPr>
            <a:picLocks noChangeAspect="1"/>
          </p:cNvPicPr>
          <p:nvPr/>
        </p:nvPicPr>
        <p:blipFill>
          <a:blip r:embed="rId3" cstate="print"/>
          <a:srcRect/>
          <a:stretch>
            <a:fillRect/>
          </a:stretch>
        </p:blipFill>
        <p:spPr bwMode="auto">
          <a:xfrm>
            <a:off x="0" y="0"/>
            <a:ext cx="10296525" cy="68580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82339986_ad45c6b742_b.jpg"/>
          <p:cNvPicPr>
            <a:picLocks noChangeAspect="1"/>
          </p:cNvPicPr>
          <p:nvPr/>
        </p:nvPicPr>
        <p:blipFill>
          <a:blip r:embed="rId4" cstate="print"/>
          <a:srcRect/>
          <a:stretch>
            <a:fillRect/>
          </a:stretch>
        </p:blipFill>
        <p:spPr bwMode="auto">
          <a:xfrm>
            <a:off x="-1138238" y="0"/>
            <a:ext cx="10282238" cy="6858000"/>
          </a:xfrm>
          <a:prstGeom prst="rect">
            <a:avLst/>
          </a:prstGeom>
          <a:noFill/>
          <a:ln w="9525">
            <a:noFill/>
            <a:miter lim="800000"/>
            <a:headEnd/>
            <a:tailEnd/>
          </a:ln>
        </p:spPr>
      </p:pic>
    </p:spTree>
    <p:custDataLst>
      <p:tags r:id="rId1"/>
    </p:custData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8178" name="Picture 1" descr="Future.jpg"/>
          <p:cNvPicPr>
            <a:picLocks noChangeAspect="1"/>
          </p:cNvPicPr>
          <p:nvPr/>
        </p:nvPicPr>
        <p:blipFill>
          <a:blip r:embed="rId3" cstate="print"/>
          <a:srcRect/>
          <a:stretch>
            <a:fillRect/>
          </a:stretch>
        </p:blipFill>
        <p:spPr bwMode="auto">
          <a:xfrm>
            <a:off x="0" y="1041400"/>
            <a:ext cx="9144000" cy="58166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172033" name="Picture 1" descr="iStock_000003015750Medium.jpg"/>
          <p:cNvPicPr>
            <a:picLocks noChangeAspect="1"/>
          </p:cNvPicPr>
          <p:nvPr/>
        </p:nvPicPr>
        <p:blipFill>
          <a:blip r:embed="rId3" cstate="print"/>
          <a:srcRect l="6248" r="10417" b="6168"/>
          <a:stretch>
            <a:fillRect/>
          </a:stretch>
        </p:blipFill>
        <p:spPr bwMode="auto">
          <a:xfrm>
            <a:off x="0" y="0"/>
            <a:ext cx="9144000" cy="6858000"/>
          </a:xfrm>
          <a:prstGeom prst="rect">
            <a:avLst/>
          </a:prstGeom>
          <a:noFill/>
          <a:ln w="9525">
            <a:noFill/>
            <a:miter lim="800000"/>
            <a:headEnd/>
            <a:tailEnd/>
          </a:ln>
        </p:spPr>
      </p:pic>
      <p:sp>
        <p:nvSpPr>
          <p:cNvPr id="172034" name="TextBox 2"/>
          <p:cNvSpPr txBox="1">
            <a:spLocks noChangeArrowheads="1"/>
          </p:cNvSpPr>
          <p:nvPr/>
        </p:nvSpPr>
        <p:spPr bwMode="auto">
          <a:xfrm>
            <a:off x="201613" y="228600"/>
            <a:ext cx="2922587" cy="1570038"/>
          </a:xfrm>
          <a:prstGeom prst="rect">
            <a:avLst/>
          </a:prstGeom>
          <a:noFill/>
          <a:ln w="9525">
            <a:noFill/>
            <a:miter lim="800000"/>
            <a:headEnd/>
            <a:tailEnd/>
          </a:ln>
        </p:spPr>
        <p:txBody>
          <a:bodyPr wrap="none">
            <a:spAutoFit/>
          </a:bodyPr>
          <a:lstStyle/>
          <a:p>
            <a:r>
              <a:rPr lang="en-US" sz="2400">
                <a:solidFill>
                  <a:srgbClr val="0C0C0C"/>
                </a:solidFill>
                <a:latin typeface="Kabel Bk BT" pitchFamily="34" charset="0"/>
              </a:rPr>
              <a:t>The people in charge </a:t>
            </a:r>
            <a:br>
              <a:rPr lang="en-US" sz="2400">
                <a:solidFill>
                  <a:srgbClr val="0C0C0C"/>
                </a:solidFill>
                <a:latin typeface="Kabel Bk BT" pitchFamily="34" charset="0"/>
              </a:rPr>
            </a:br>
            <a:r>
              <a:rPr lang="en-US" sz="2400">
                <a:solidFill>
                  <a:srgbClr val="0C0C0C"/>
                </a:solidFill>
                <a:latin typeface="Kabel Bk BT" pitchFamily="34" charset="0"/>
              </a:rPr>
              <a:t>of leading school </a:t>
            </a:r>
            <a:br>
              <a:rPr lang="en-US" sz="2400">
                <a:solidFill>
                  <a:srgbClr val="0C0C0C"/>
                </a:solidFill>
                <a:latin typeface="Kabel Bk BT" pitchFamily="34" charset="0"/>
              </a:rPr>
            </a:br>
            <a:r>
              <a:rPr lang="en-US" sz="2400">
                <a:solidFill>
                  <a:srgbClr val="0C0C0C"/>
                </a:solidFill>
                <a:latin typeface="Kabel Bk BT" pitchFamily="34" charset="0"/>
              </a:rPr>
              <a:t>organizations into the </a:t>
            </a:r>
            <a:br>
              <a:rPr lang="en-US" sz="2400">
                <a:solidFill>
                  <a:srgbClr val="0C0C0C"/>
                </a:solidFill>
                <a:latin typeface="Kabel Bk BT" pitchFamily="34" charset="0"/>
              </a:rPr>
            </a:br>
            <a:r>
              <a:rPr lang="en-US" sz="2400">
                <a:solidFill>
                  <a:srgbClr val="0C0C0C"/>
                </a:solidFill>
                <a:latin typeface="Kabel Bk BT" pitchFamily="34" charset="0"/>
              </a:rPr>
              <a:t>21st century …</a:t>
            </a:r>
          </a:p>
        </p:txBody>
      </p:sp>
      <p:sp>
        <p:nvSpPr>
          <p:cNvPr id="172035" name="TextBox 3"/>
          <p:cNvSpPr txBox="1">
            <a:spLocks noChangeArrowheads="1"/>
          </p:cNvSpPr>
          <p:nvPr/>
        </p:nvSpPr>
        <p:spPr bwMode="auto">
          <a:xfrm>
            <a:off x="5915025" y="4114800"/>
            <a:ext cx="3076575" cy="1200150"/>
          </a:xfrm>
          <a:prstGeom prst="rect">
            <a:avLst/>
          </a:prstGeom>
          <a:noFill/>
          <a:ln w="9525">
            <a:noFill/>
            <a:miter lim="800000"/>
            <a:headEnd/>
            <a:tailEnd/>
          </a:ln>
        </p:spPr>
        <p:txBody>
          <a:bodyPr wrap="none">
            <a:spAutoFit/>
          </a:bodyPr>
          <a:lstStyle/>
          <a:p>
            <a:pPr algn="r"/>
            <a:r>
              <a:rPr lang="en-US" sz="2400">
                <a:solidFill>
                  <a:srgbClr val="0C0C0C"/>
                </a:solidFill>
                <a:latin typeface="Kabel Bk BT" pitchFamily="34" charset="0"/>
              </a:rPr>
              <a:t>often are the</a:t>
            </a:r>
            <a:br>
              <a:rPr lang="en-US" sz="2400">
                <a:solidFill>
                  <a:srgbClr val="0C0C0C"/>
                </a:solidFill>
                <a:latin typeface="Kabel Bk BT" pitchFamily="34" charset="0"/>
              </a:rPr>
            </a:br>
            <a:r>
              <a:rPr lang="en-US" sz="2400">
                <a:solidFill>
                  <a:srgbClr val="0C0C0C"/>
                </a:solidFill>
                <a:latin typeface="Kabel Bk BT" pitchFamily="34" charset="0"/>
              </a:rPr>
              <a:t>least knowledgeable</a:t>
            </a:r>
            <a:br>
              <a:rPr lang="en-US" sz="2400">
                <a:solidFill>
                  <a:srgbClr val="0C0C0C"/>
                </a:solidFill>
                <a:latin typeface="Kabel Bk BT" pitchFamily="34" charset="0"/>
              </a:rPr>
            </a:br>
            <a:r>
              <a:rPr lang="en-US" sz="2400">
                <a:solidFill>
                  <a:srgbClr val="0C0C0C"/>
                </a:solidFill>
                <a:latin typeface="Kabel Bk BT" pitchFamily="34" charset="0"/>
              </a:rPr>
              <a:t>about the 21st century.</a:t>
            </a:r>
          </a:p>
        </p:txBody>
      </p:sp>
      <p:sp>
        <p:nvSpPr>
          <p:cNvPr id="172036" name="TextBox 4"/>
          <p:cNvSpPr txBox="1">
            <a:spLocks noChangeArrowheads="1"/>
          </p:cNvSpPr>
          <p:nvPr/>
        </p:nvSpPr>
        <p:spPr bwMode="auto">
          <a:xfrm rot="5400000">
            <a:off x="-649288" y="6027738"/>
            <a:ext cx="1514475" cy="215900"/>
          </a:xfrm>
          <a:prstGeom prst="rect">
            <a:avLst/>
          </a:prstGeom>
          <a:noFill/>
          <a:ln w="9525">
            <a:noFill/>
            <a:miter lim="800000"/>
            <a:headEnd/>
            <a:tailEnd/>
          </a:ln>
        </p:spPr>
        <p:txBody>
          <a:bodyPr wrap="none">
            <a:spAutoFit/>
          </a:bodyPr>
          <a:lstStyle/>
          <a:p>
            <a:pPr algn="r"/>
            <a:r>
              <a:rPr lang="en-US" sz="800">
                <a:solidFill>
                  <a:srgbClr val="0C0C0C"/>
                </a:solidFill>
              </a:rPr>
              <a:t>dangerouslyirrelevant.org</a:t>
            </a:r>
          </a:p>
        </p:txBody>
      </p:sp>
    </p:spTree>
  </p:cSld>
  <p:clrMapOvr>
    <a:masterClrMapping/>
  </p:clrMapOvr>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iStock_000005591118Medium.jpg"/>
          <p:cNvPicPr>
            <a:picLocks noChangeAspect="1"/>
          </p:cNvPicPr>
          <p:nvPr/>
        </p:nvPicPr>
        <p:blipFill>
          <a:blip r:embed="rId3" cstate="print"/>
          <a:srcRect t="1527" b="3159"/>
          <a:stretch>
            <a:fillRect/>
          </a:stretch>
        </p:blipFill>
        <p:spPr>
          <a:xfrm>
            <a:off x="3962400" y="0"/>
            <a:ext cx="5181600" cy="6858000"/>
          </a:xfrm>
          <a:prstGeom prst="rect">
            <a:avLst/>
          </a:prstGeom>
        </p:spPr>
      </p:pic>
      <p:sp>
        <p:nvSpPr>
          <p:cNvPr id="3" name="TextBox 2"/>
          <p:cNvSpPr txBox="1"/>
          <p:nvPr/>
        </p:nvSpPr>
        <p:spPr>
          <a:xfrm>
            <a:off x="535544" y="4168676"/>
            <a:ext cx="2207656" cy="2308324"/>
          </a:xfrm>
          <a:prstGeom prst="rect">
            <a:avLst/>
          </a:prstGeom>
          <a:noFill/>
        </p:spPr>
        <p:txBody>
          <a:bodyPr wrap="none" rtlCol="0">
            <a:spAutoFit/>
          </a:bodyPr>
          <a:lstStyle/>
          <a:p>
            <a:pPr algn="ctr"/>
            <a:r>
              <a:rPr lang="en-US" sz="3600" dirty="0" smtClean="0">
                <a:solidFill>
                  <a:srgbClr val="0C0C0C"/>
                </a:solidFill>
                <a:latin typeface="Agency FB" pitchFamily="34" charset="0"/>
              </a:rPr>
              <a:t>If the leaders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don’t get it,</a:t>
            </a:r>
          </a:p>
          <a:p>
            <a:pPr algn="ctr"/>
            <a:r>
              <a:rPr lang="en-US" sz="3600" dirty="0" smtClean="0">
                <a:solidFill>
                  <a:srgbClr val="0C0C0C"/>
                </a:solidFill>
                <a:latin typeface="Agency FB" pitchFamily="34" charset="0"/>
              </a:rPr>
              <a:t>it’s not going </a:t>
            </a:r>
            <a:br>
              <a:rPr lang="en-US" sz="3600" dirty="0" smtClean="0">
                <a:solidFill>
                  <a:srgbClr val="0C0C0C"/>
                </a:solidFill>
                <a:latin typeface="Agency FB" pitchFamily="34" charset="0"/>
              </a:rPr>
            </a:br>
            <a:r>
              <a:rPr lang="en-US" sz="3600" dirty="0" smtClean="0">
                <a:solidFill>
                  <a:srgbClr val="0C0C0C"/>
                </a:solidFill>
                <a:latin typeface="Agency FB" pitchFamily="34" charset="0"/>
              </a:rPr>
              <a:t>to happen.</a:t>
            </a:r>
            <a:endParaRPr lang="en-US" sz="3600" dirty="0">
              <a:solidFill>
                <a:srgbClr val="0C0C0C"/>
              </a:solidFill>
            </a:endParaRPr>
          </a:p>
        </p:txBody>
      </p:sp>
      <p:sp>
        <p:nvSpPr>
          <p:cNvPr id="4" name="TextBox 3"/>
          <p:cNvSpPr txBox="1"/>
          <p:nvPr/>
        </p:nvSpPr>
        <p:spPr>
          <a:xfrm rot="5400000">
            <a:off x="8390108" y="6104108"/>
            <a:ext cx="1292340" cy="215444"/>
          </a:xfrm>
          <a:prstGeom prst="rect">
            <a:avLst/>
          </a:prstGeom>
          <a:noFill/>
        </p:spPr>
        <p:txBody>
          <a:bodyPr wrap="none" rtlCol="0">
            <a:spAutoFit/>
          </a:bodyPr>
          <a:lstStyle/>
          <a:p>
            <a:pPr algn="r"/>
            <a:r>
              <a:rPr lang="en-US" sz="800" dirty="0" smtClean="0"/>
              <a:t>dangerouslyirrelevant.org</a:t>
            </a:r>
            <a:endParaRPr lang="en-US" sz="800" dirty="0"/>
          </a:p>
        </p:txBody>
      </p:sp>
    </p:spTree>
  </p:cSld>
  <p:clrMapOvr>
    <a:masterClrMapping/>
  </p:clrMapOvr>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descr="CastleLogo_300dpi.png"/>
          <p:cNvPicPr>
            <a:picLocks noChangeAspect="1"/>
          </p:cNvPicPr>
          <p:nvPr/>
        </p:nvPicPr>
        <p:blipFill>
          <a:blip r:embed="rId3" cstate="print"/>
          <a:stretch>
            <a:fillRect/>
          </a:stretch>
        </p:blipFill>
        <p:spPr>
          <a:xfrm>
            <a:off x="1409700" y="2430240"/>
            <a:ext cx="6324600" cy="1997520"/>
          </a:xfrm>
          <a:prstGeom prst="rect">
            <a:avLst/>
          </a:prstGeom>
        </p:spPr>
      </p:pic>
    </p:spTree>
  </p:cSld>
  <p:clrMapOvr>
    <a:masterClrMapping/>
  </p:clrMapOvr>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nsidethebox.jpg"/>
          <p:cNvPicPr>
            <a:picLocks noChangeAspect="1"/>
          </p:cNvPicPr>
          <p:nvPr/>
        </p:nvPicPr>
        <p:blipFill>
          <a:blip r:embed="rId3" cstate="print"/>
          <a:stretch>
            <a:fillRect/>
          </a:stretch>
        </p:blipFill>
        <p:spPr>
          <a:xfrm>
            <a:off x="0" y="0"/>
            <a:ext cx="10309412" cy="6858000"/>
          </a:xfrm>
          <a:prstGeom prst="rect">
            <a:avLst/>
          </a:prstGeo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tatusquo.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ountains.png"/>
          <p:cNvPicPr>
            <a:picLocks noChangeAspect="1"/>
          </p:cNvPicPr>
          <p:nvPr/>
        </p:nvPicPr>
        <p:blipFill>
          <a:blip r:embed="rId3" cstate="print"/>
          <a:stretch>
            <a:fillRect/>
          </a:stretch>
        </p:blipFill>
        <p:spPr>
          <a:xfrm>
            <a:off x="571" y="428"/>
            <a:ext cx="9142858" cy="6857143"/>
          </a:xfrm>
          <a:prstGeom prst="rect">
            <a:avLst/>
          </a:prstGeom>
        </p:spPr>
      </p:pic>
    </p:spTree>
  </p:cSld>
  <p:clrMapOvr>
    <a:masterClrMapping/>
  </p:clrMapOvr>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0226" name="Picture 4" descr="Incremental1"/>
          <p:cNvPicPr>
            <a:picLocks noChangeAspect="1" noChangeArrowheads="1"/>
          </p:cNvPicPr>
          <p:nvPr/>
        </p:nvPicPr>
        <p:blipFill>
          <a:blip r:embed="rId4" cstate="print"/>
          <a:srcRect/>
          <a:stretch>
            <a:fillRect/>
          </a:stretch>
        </p:blipFill>
        <p:spPr bwMode="auto">
          <a:xfrm>
            <a:off x="190500" y="879475"/>
            <a:ext cx="8763000" cy="5100638"/>
          </a:xfrm>
          <a:prstGeom prst="rect">
            <a:avLst/>
          </a:prstGeom>
          <a:noFill/>
          <a:ln w="9525">
            <a:noFill/>
            <a:miter lim="800000"/>
            <a:headEnd/>
            <a:tailEnd/>
          </a:ln>
        </p:spPr>
      </p:pic>
      <p:sp>
        <p:nvSpPr>
          <p:cNvPr id="656389" name="Text Box 5"/>
          <p:cNvSpPr txBox="1">
            <a:spLocks noChangeArrowheads="1"/>
          </p:cNvSpPr>
          <p:nvPr/>
        </p:nvSpPr>
        <p:spPr bwMode="auto">
          <a:xfrm>
            <a:off x="174625" y="6553200"/>
            <a:ext cx="184150" cy="304800"/>
          </a:xfrm>
          <a:prstGeom prst="rect">
            <a:avLst/>
          </a:prstGeom>
          <a:noFill/>
          <a:ln w="9525" algn="ctr">
            <a:noFill/>
            <a:miter lim="800000"/>
            <a:headEnd/>
            <a:tailEnd/>
          </a:ln>
          <a:effectLst/>
        </p:spPr>
        <p:txBody>
          <a:bodyPr wrap="none">
            <a:spAutoFit/>
          </a:bodyPr>
          <a:lstStyle/>
          <a:p>
            <a:pPr>
              <a:spcBef>
                <a:spcPct val="20000"/>
              </a:spcBef>
              <a:buClr>
                <a:schemeClr val="hlink"/>
              </a:buClr>
              <a:buSzPct val="60000"/>
              <a:buFont typeface="Wingdings" pitchFamily="2" charset="2"/>
              <a:buNone/>
              <a:defRPr/>
            </a:pPr>
            <a:endParaRPr lang="en-US" sz="1400">
              <a:effectLst>
                <a:outerShdw blurRad="38100" dist="38100" dir="2700000" algn="tl">
                  <a:srgbClr val="000000"/>
                </a:outerShdw>
              </a:effectLst>
              <a:cs typeface="+mn-cs"/>
            </a:endParaRPr>
          </a:p>
        </p:txBody>
      </p:sp>
    </p:spTree>
    <p:custDataLst>
      <p:tags r:id="rId1"/>
    </p:custData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Picture 2"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3" name="Picture 4"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4" name="Picture 6" descr="http://l.yimg.com/g/images/spaceball.gif"/>
          <p:cNvPicPr>
            <a:picLocks noChangeAspect="1" noChangeArrowheads="1"/>
          </p:cNvPicPr>
          <p:nvPr/>
        </p:nvPicPr>
        <p:blipFill>
          <a:blip r:embed="rId3"/>
          <a:srcRect/>
          <a:stretch>
            <a:fillRect/>
          </a:stretch>
        </p:blipFill>
        <p:spPr bwMode="auto">
          <a:xfrm>
            <a:off x="155575" y="-136525"/>
            <a:ext cx="9525" cy="9525"/>
          </a:xfrm>
          <a:prstGeom prst="rect">
            <a:avLst/>
          </a:prstGeom>
          <a:noFill/>
          <a:ln w="9525">
            <a:noFill/>
            <a:miter lim="800000"/>
            <a:headEnd/>
            <a:tailEnd/>
          </a:ln>
        </p:spPr>
      </p:pic>
      <p:pic>
        <p:nvPicPr>
          <p:cNvPr id="81925" name="Picture 7"/>
          <p:cNvPicPr>
            <a:picLocks noChangeAspect="1" noChangeArrowheads="1"/>
          </p:cNvPicPr>
          <p:nvPr/>
        </p:nvPicPr>
        <p:blipFill>
          <a:blip r:embed="rId4" cstate="print"/>
          <a:srcRect l="10448"/>
          <a:stretch>
            <a:fillRect/>
          </a:stretch>
        </p:blipFill>
        <p:spPr bwMode="auto">
          <a:xfrm>
            <a:off x="0" y="1588"/>
            <a:ext cx="9144000" cy="6856412"/>
          </a:xfrm>
          <a:prstGeom prst="rect">
            <a:avLst/>
          </a:prstGeom>
          <a:noFill/>
          <a:ln w="9525">
            <a:noFill/>
            <a:miter lim="800000"/>
            <a:headEnd/>
            <a:tailEnd/>
          </a:ln>
        </p:spPr>
      </p:pic>
      <p:sp>
        <p:nvSpPr>
          <p:cNvPr id="81926" name="Rectangle 7"/>
          <p:cNvSpPr>
            <a:spLocks noChangeArrowheads="1"/>
          </p:cNvSpPr>
          <p:nvPr/>
        </p:nvSpPr>
        <p:spPr bwMode="auto">
          <a:xfrm>
            <a:off x="1676400" y="609600"/>
            <a:ext cx="5334000" cy="2924175"/>
          </a:xfrm>
          <a:prstGeom prst="rect">
            <a:avLst/>
          </a:prstGeom>
          <a:noFill/>
          <a:ln w="9525">
            <a:noFill/>
            <a:miter lim="800000"/>
            <a:headEnd/>
            <a:tailEnd/>
          </a:ln>
        </p:spPr>
        <p:txBody>
          <a:bodyPr>
            <a:spAutoFit/>
          </a:bodyPr>
          <a:lstStyle/>
          <a:p>
            <a:pPr>
              <a:buFont typeface="Wingdings" pitchFamily="2" charset="2"/>
              <a:buNone/>
            </a:pPr>
            <a:r>
              <a:rPr lang="en-US" sz="4000">
                <a:solidFill>
                  <a:srgbClr val="0C0C0C"/>
                </a:solidFill>
                <a:latin typeface="Tw Cen MT Condensed Extra Bold" pitchFamily="34" charset="0"/>
              </a:rPr>
              <a:t>No one will thank you </a:t>
            </a:r>
          </a:p>
          <a:p>
            <a:pPr>
              <a:buFont typeface="Wingdings" pitchFamily="2" charset="2"/>
              <a:buNone/>
            </a:pPr>
            <a:r>
              <a:rPr lang="en-US" sz="4000">
                <a:solidFill>
                  <a:srgbClr val="0C0C0C"/>
                </a:solidFill>
                <a:latin typeface="Tw Cen MT Condensed Extra Bold" pitchFamily="34" charset="0"/>
              </a:rPr>
              <a:t>for taking care of today </a:t>
            </a:r>
          </a:p>
          <a:p>
            <a:pPr>
              <a:buFont typeface="Wingdings" pitchFamily="2" charset="2"/>
              <a:buNone/>
            </a:pPr>
            <a:r>
              <a:rPr lang="en-US" sz="4000">
                <a:solidFill>
                  <a:srgbClr val="0C0C0C"/>
                </a:solidFill>
                <a:latin typeface="Tw Cen MT Condensed Extra Bold" pitchFamily="34" charset="0"/>
              </a:rPr>
              <a:t>if you have failed </a:t>
            </a:r>
          </a:p>
          <a:p>
            <a:pPr>
              <a:buFont typeface="Wingdings" pitchFamily="2" charset="2"/>
              <a:buNone/>
            </a:pPr>
            <a:r>
              <a:rPr lang="en-US" sz="4000">
                <a:solidFill>
                  <a:srgbClr val="0C0C0C"/>
                </a:solidFill>
                <a:latin typeface="Tw Cen MT Condensed Extra Bold" pitchFamily="34" charset="0"/>
              </a:rPr>
              <a:t>to take care of tomorrow.  </a:t>
            </a:r>
          </a:p>
          <a:p>
            <a:pPr>
              <a:buFont typeface="Wingdings" pitchFamily="2" charset="2"/>
              <a:buNone/>
            </a:pPr>
            <a:r>
              <a:rPr lang="en-US" sz="2400">
                <a:solidFill>
                  <a:srgbClr val="0C0C0C"/>
                </a:solidFill>
              </a:rPr>
              <a:t>                                 </a:t>
            </a:r>
            <a:r>
              <a:rPr lang="en-US" sz="2400">
                <a:solidFill>
                  <a:srgbClr val="0C0C0C"/>
                </a:solidFill>
                <a:latin typeface="Tw Cen MT Condensed" pitchFamily="34" charset="0"/>
              </a:rPr>
              <a:t>Joel Barker </a:t>
            </a:r>
          </a:p>
        </p:txBody>
      </p:sp>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Content Placeholder 3" descr="Irrelevant to Children's Futures.jpg"/>
          <p:cNvPicPr>
            <a:picLocks noGrp="1" noChangeAspect="1"/>
          </p:cNvPicPr>
          <p:nvPr>
            <p:ph idx="4294967295"/>
          </p:nvPr>
        </p:nvPicPr>
        <p:blipFill>
          <a:blip r:embed="rId4" cstate="print"/>
          <a:srcRect/>
          <a:stretch>
            <a:fillRect/>
          </a:stretch>
        </p:blipFill>
        <p:spPr>
          <a:xfrm>
            <a:off x="0" y="0"/>
            <a:ext cx="9372600" cy="6937375"/>
          </a:xfr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EXPANDSHOWBAR" val="True"/>
  <p:tag name="ANSWERNOWTEXT" val="Answer Now"/>
  <p:tag name="RESPTABLESTYLE" val="-1"/>
  <p:tag name="ALLOWDUPLICATES" val="False"/>
  <p:tag name="AUTOADVANCE" val="False"/>
  <p:tag name="STDCHART" val="1"/>
  <p:tag name="BUBBLENAMEVISIBLE" val="True"/>
  <p:tag name="DEFAULTNUMTEAMS" val="5"/>
  <p:tag name="CUSTOMCELLBACKCOLOR2" val="-13395457"/>
  <p:tag name="DISPLAYNAME" val="True"/>
  <p:tag name="GRIDROTATIONINTERVAL" val="2"/>
  <p:tag name="POLLINGCYCLE" val="2"/>
  <p:tag name="INCLUDENONRESPONDERS" val="False"/>
  <p:tag name="ALLOWUSERFEEDBACK" val="True"/>
  <p:tag name="REALTIMEBACKUPPATH" val="(None)"/>
  <p:tag name="ADVANCEDSETTINGSVIEW" val="False"/>
  <p:tag name="FIBDISPLAYKEYWORDS" val="True"/>
  <p:tag name="USESECONDARYMONITOR" val="True"/>
  <p:tag name="RESPCOUNTERSTYLE" val="-1"/>
  <p:tag name="NUMRESPONSES" val="1"/>
  <p:tag name="REVIEWONLY" val="False"/>
  <p:tag name="TEAMSINLEADERBOARD" val="5"/>
  <p:tag name="BUBBLEGROUPING" val="3"/>
  <p:tag name="CUSTOMCELLBACKCOLOR3" val="-268652"/>
  <p:tag name="DISPLAYDEVICEID" val="True"/>
  <p:tag name="GRIDPOSITION" val="1"/>
  <p:tag name="MULTIRESPDIVISOR" val="1"/>
  <p:tag name="INCORRECTPOINTVALUE" val="0"/>
  <p:tag name="CHARTSCALE" val="True"/>
  <p:tag name="TPVERSION" val="2008"/>
  <p:tag name="ANSWERNOWSTYLE" val="-1"/>
  <p:tag name="INPUTSOURCE" val="1"/>
  <p:tag name="ROTATIONINTERVAL" val="2"/>
  <p:tag name="BUBBLESIZEVISIBLE" val="True"/>
  <p:tag name="CUSTOMCELLBACKCOLOR1" val="-657956"/>
  <p:tag name="GRIDOPACITY" val="90"/>
  <p:tag name="CHARTLABELS" val="0"/>
  <p:tag name="CORRECTPOINTVALUE" val="100"/>
  <p:tag name="FIBDISPLAYRESULTS" val="True"/>
  <p:tag name="SHOWBARVISIBLE" val="True"/>
  <p:tag name="COUNTDOWNSECONDS" val="10"/>
  <p:tag name="AUTOUPDATEALIASES" val="True"/>
  <p:tag name="CUSTOMGRIDBACKCOLOR" val="-722948"/>
  <p:tag name="DISPLAYDEVICENUMBER" val="True"/>
  <p:tag name="RESETCHARTS" val="True"/>
  <p:tag name="ZEROBASED" val="False"/>
  <p:tag name="POWERPOINTVERSION" val="12.0"/>
  <p:tag name="BACKUPSESSIONS" val="True"/>
  <p:tag name="MAXRESPONDERS" val="5"/>
  <p:tag name="USESCHEMECOLORS" val="True"/>
  <p:tag name="PARTLISTDEFAULT" val="0"/>
  <p:tag name="FIBNUMRESULTS" val="5"/>
  <p:tag name="RESPCOUNTERFORMAT" val="0"/>
  <p:tag name="BUBBLEVALUEFORMAT" val="0.0"/>
  <p:tag name="GRIDSIZE" val="{Width=800, Height=600}"/>
  <p:tag name="AUTOADJUSTPARTRANGE" val="True"/>
  <p:tag name="BACKUPMAINTENANCE" val="7"/>
  <p:tag name="CUSTOMCELLBACKCOLOR4" val="-8355712"/>
  <p:tag name="REALTIMEBACKUP" val="False"/>
  <p:tag name="CHARTVALUEFORMAT" val="0%"/>
  <p:tag name="CHARTCOLORS" val="0"/>
  <p:tag name="COUNTDOWNSTYLE" val="-1"/>
  <p:tag name="INCLUDEPPT" val="True"/>
  <p:tag name="CUSTOMCELLFORECOLOR" val="-16777216"/>
  <p:tag name="PARTICIPANTSINLEADERBOARD" val="5"/>
  <p:tag name="AUTOSIZEGRID" val="True"/>
  <p:tag name="BULLETTYPE" val="3"/>
  <p:tag name="FIBINCLUDEOTHER" val="True"/>
  <p:tag name="DELIMITERS" val="3.1"/>
</p:tagLst>
</file>

<file path=ppt/tags/tag1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1.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1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20.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3.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4.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5.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6.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7.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8.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ags/tag9.xml><?xml version="1.0" encoding="utf-8"?>
<p:tagLst xmlns:a="http://schemas.openxmlformats.org/drawingml/2006/main" xmlns:r="http://schemas.openxmlformats.org/officeDocument/2006/relationships" xmlns:p="http://schemas.openxmlformats.org/presentationml/2006/main">
  <p:tag name="NOPREFERENCE" val="False"/>
  <p:tag name="DELIMITERS" val="3.1"/>
</p:tagLst>
</file>

<file path=ppt/theme/theme1.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20000"/>
          </a:spcBef>
          <a:spcAft>
            <a:spcPct val="0"/>
          </a:spcAft>
          <a:buClr>
            <a:schemeClr val="hlink"/>
          </a:buClr>
          <a:buSzPct val="60000"/>
          <a:buFont typeface="Wingdings" pitchFamily="2" charset="2"/>
          <a:buChar char="n"/>
          <a:tabLst/>
          <a:defRPr kumimoji="0" lang="en-US" sz="3200" b="0" i="0" u="none" strike="noStrike" cap="none" normalizeH="0" baseline="0" smtClean="0">
            <a:ln>
              <a:noFill/>
            </a:ln>
            <a:solidFill>
              <a:schemeClr val="tx1"/>
            </a:solidFill>
            <a:effectLst>
              <a:outerShdw blurRad="38100" dist="38100" dir="2700000" algn="tl">
                <a:srgbClr val="000000">
                  <a:alpha val="43137"/>
                </a:srgbClr>
              </a:outerShdw>
            </a:effectLst>
            <a:latin typeface="Verdana" pitchFamily="34"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8852</TotalTime>
  <Words>788</Words>
  <Application>Microsoft Office PowerPoint</Application>
  <PresentationFormat>On-screen Show (4:3)</PresentationFormat>
  <Paragraphs>275</Paragraphs>
  <Slides>102</Slides>
  <Notes>102</Notes>
  <HiddenSlides>3</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102</vt:i4>
      </vt:variant>
    </vt:vector>
  </HeadingPairs>
  <TitlesOfParts>
    <vt:vector size="104" baseType="lpstr">
      <vt:lpstr>Globe</vt:lpstr>
      <vt:lpstr>Microsoft Office Excel 97-2003 Worksheet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We all now have a voice</vt:lpstr>
      <vt:lpstr>We can easily find  each other</vt:lpstr>
      <vt:lpstr>We can easily work together</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2.5 billion</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Thank you!</vt:lpstr>
      <vt:lpstr>Slide 101</vt:lpstr>
      <vt:lpstr>Slide 102</vt:lpstr>
    </vt:vector>
  </TitlesOfParts>
  <Company>STLI, U. Minnesota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CASTLE Symposium</dc:title>
  <dc:creator>Scott McLeod</dc:creator>
  <cp:lastModifiedBy>Scott McLeod</cp:lastModifiedBy>
  <cp:revision>635</cp:revision>
  <cp:lastPrinted>2006-11-29T12:57:57Z</cp:lastPrinted>
  <dcterms:created xsi:type="dcterms:W3CDTF">2006-11-10T16:41:19Z</dcterms:created>
  <dcterms:modified xsi:type="dcterms:W3CDTF">2011-05-25T11:45:48Z</dcterms:modified>
</cp:coreProperties>
</file>