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241.xml" ContentType="application/vnd.openxmlformats-officedocument.presentationml.tags+xml"/>
  <Override PartName="/ppt/tags/tag339.xml" ContentType="application/vnd.openxmlformats-officedocument.presentationml.tags+xml"/>
  <Override PartName="/ppt/tags/tag386.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tags/tag279.xml" ContentType="application/vnd.openxmlformats-officedocument.presentationml.tags+xml"/>
  <Override PartName="/ppt/tags/tag342.xml" ContentType="application/vnd.openxmlformats-officedocument.presentationml.tags+xml"/>
  <Override PartName="/ppt/slides/slide88.xml" ContentType="application/vnd.openxmlformats-officedocument.presentationml.slide+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notesSlides/notesSlide79.xml" ContentType="application/vnd.openxmlformats-officedocument.presentationml.notesSlide+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notesSlides/notesSlide35.xml" ContentType="application/vnd.openxmlformats-officedocument.presentationml.notesSlide+xml"/>
  <Override PartName="/ppt/tags/tag213.xml" ContentType="application/vnd.openxmlformats-officedocument.presentationml.tags+xml"/>
  <Override PartName="/ppt/tags/tag260.xml" ContentType="application/vnd.openxmlformats-officedocument.presentationml.tags+xml"/>
  <Override PartName="/ppt/notesSlides/notesSlide82.xml" ContentType="application/vnd.openxmlformats-officedocument.presentationml.notesSlide+xml"/>
  <Override PartName="/ppt/tags/tag358.xml" ContentType="application/vnd.openxmlformats-officedocument.presentationml.tags+xml"/>
  <Override PartName="/ppt/tags/tag35.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197.xml" ContentType="application/vnd.openxmlformats-officedocument.presentationml.tags+xml"/>
  <Override PartName="/ppt/notesSlides/notesSlide60.xml" ContentType="application/vnd.openxmlformats-officedocument.presentationml.notesSlide+xml"/>
  <Override PartName="/ppt/tags/tag336.xml" ContentType="application/vnd.openxmlformats-officedocument.presentationml.tags+xml"/>
  <Override PartName="/ppt/tags/tag383.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diagrams/colors1.xml" ContentType="application/vnd.openxmlformats-officedocument.drawingml.diagramColors+xml"/>
  <Override PartName="/ppt/tags/tag229.xml" ContentType="application/vnd.openxmlformats-officedocument.presentationml.tags+xml"/>
  <Override PartName="/ppt/tags/tag276.xml" ContentType="application/vnd.openxmlformats-officedocument.presentationml.tags+xml"/>
  <Override PartName="/ppt/notesSlides/notesSlide98.xml" ContentType="application/vnd.openxmlformats-officedocument.presentationml.notesSlide+xml"/>
  <Override PartName="/ppt/slides/slide111.xml" ContentType="application/vnd.openxmlformats-officedocument.presentationml.slide+xml"/>
  <Override PartName="/ppt/tags/tag98.xml" ContentType="application/vnd.openxmlformats-officedocument.presentationml.tags+xml"/>
  <Override PartName="/ppt/notesSlides/notesSlide29.xml" ContentType="application/vnd.openxmlformats-officedocument.presentationml.notesSlide+xml"/>
  <Override PartName="/ppt/tags/tag207.xml" ContentType="application/vnd.openxmlformats-officedocument.presentationml.tags+xml"/>
  <Override PartName="/ppt/tags/tag254.xml" ContentType="application/vnd.openxmlformats-officedocument.presentationml.tags+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10.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54.xml" ContentType="application/vnd.openxmlformats-officedocument.presentationml.notesSlide+xml"/>
  <Override PartName="/ppt/tags/tag232.xml" ContentType="application/vnd.openxmlformats-officedocument.presentationml.tags+xml"/>
  <Override PartName="/ppt/tags/tag377.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333.xml" ContentType="application/vnd.openxmlformats-officedocument.presentationml.tags+xml"/>
  <Override PartName="/ppt/tags/tag38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notesSlides/notesSlide104.xml" ContentType="application/vnd.openxmlformats-officedocument.presentationml.notesSlide+xml"/>
  <Override PartName="/ppt/notesSlides/notesSlide48.xml" ContentType="application/vnd.openxmlformats-officedocument.presentationml.notesSlide+xml"/>
  <Override PartName="/ppt/tags/tag226.xml" ContentType="application/vnd.openxmlformats-officedocument.presentationml.tags+xml"/>
  <Override PartName="/ppt/tags/tag273.xml" ContentType="application/vnd.openxmlformats-officedocument.presentationml.tags+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tags/tag188.xml" ContentType="application/vnd.openxmlformats-officedocument.presentationml.tags+xml"/>
  <Override PartName="/ppt/tags/tag204.xml" ContentType="application/vnd.openxmlformats-officedocument.presentationml.tags+xml"/>
  <Override PartName="/ppt/notesSlides/notesSlide73.xml" ContentType="application/vnd.openxmlformats-officedocument.presentationml.notesSlide+xml"/>
  <Override PartName="/ppt/tags/tag251.xml" ContentType="application/vnd.openxmlformats-officedocument.presentationml.tags+xml"/>
  <Override PartName="/ppt/tags/tag349.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notesSlides/notesSlide51.xml" ContentType="application/vnd.openxmlformats-officedocument.presentationml.notesSlide+xml"/>
  <Override PartName="/ppt/tags/tag327.xml" ContentType="application/vnd.openxmlformats-officedocument.presentationml.tags+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s/slide98.xml" ContentType="application/vnd.openxmlformats-officedocument.presentationml.slide+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slides/slide124.xml" ContentType="application/vnd.openxmlformats-officedocument.presentationml.slide+xml"/>
  <Override PartName="/ppt/tags/tag144.xml" ContentType="application/vnd.openxmlformats-officedocument.presentationml.tags+xml"/>
  <Override PartName="/ppt/tags/tag191.xml" ContentType="application/vnd.openxmlformats-officedocument.presentationml.tags+xml"/>
  <Override PartName="/ppt/notesSlides/notesSlide89.xml" ContentType="application/vnd.openxmlformats-officedocument.presentationml.notesSlide+xml"/>
  <Override PartName="/ppt/tags/tag330.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diagrams/drawing2.xml" ContentType="application/vnd.ms-office.drawingml.diagramDrawing+xml"/>
  <Override PartName="/ppt/tags/tag267.xml" ContentType="application/vnd.openxmlformats-officedocument.presentationml.tags+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89.xml" ContentType="application/vnd.openxmlformats-officedocument.presentationml.tags+xml"/>
  <Override PartName="/ppt/notesSlides/notesSlide67.xml" ContentType="application/vnd.openxmlformats-officedocument.presentationml.notesSlide+xml"/>
  <Override PartName="/ppt/tags/tag245.xml" ContentType="application/vnd.openxmlformats-officedocument.presentationml.tags+xml"/>
  <Override PartName="/ppt/tags/tag292.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tags/tag368.xml" ContentType="application/vnd.openxmlformats-officedocument.presentationml.tags+xml"/>
  <Override PartName="/ppt/slides/slide32.xml" ContentType="application/vnd.openxmlformats-officedocument.presentationml.slide+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201.xml" ContentType="application/vnd.openxmlformats-officedocument.presentationml.tags+xml"/>
  <Override PartName="/ppt/notesSlides/notesSlide70.xml" ContentType="application/vnd.openxmlformats-officedocument.presentationml.notesSlide+xml"/>
  <Override PartName="/ppt/tags/tag346.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71.xml" ContentType="application/vnd.openxmlformats-officedocument.presentationml.tags+xml"/>
  <Override PartName="/ppt/slides/slide118.xml" ContentType="application/vnd.openxmlformats-officedocument.presentationml.slide+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tags/tag9.xml" ContentType="application/vnd.openxmlformats-officedocument.presentationml.tags+xml"/>
  <Override PartName="/ppt/tags/tag302.xml" ContentType="application/vnd.openxmlformats-officedocument.presentationml.tags+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tags/tag141.xml" ContentType="application/vnd.openxmlformats-officedocument.presentationml.tags+xml"/>
  <Override PartName="/ppt/tags/tag239.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notesSlides/notesSlide39.xml" ContentType="application/vnd.openxmlformats-officedocument.presentationml.notesSlide+xml"/>
  <Override PartName="/ppt/tags/tag217.xml" ContentType="application/vnd.openxmlformats-officedocument.presentationml.tags+xml"/>
  <Override PartName="/ppt/tags/tag264.xml" ContentType="application/vnd.openxmlformats-officedocument.presentationml.tags+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tags/tag387.xml" ContentType="application/vnd.openxmlformats-officedocument.presentationml.tags+xml"/>
  <Override PartName="/ppt/slides/slide51.xml" ContentType="application/vnd.openxmlformats-officedocument.presentationml.slide+xml"/>
  <Override PartName="/ppt/tags/tag179.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157.xml" ContentType="application/vnd.openxmlformats-officedocument.presentationml.tags+xml"/>
  <Override PartName="/ppt/tags/tag343.xml" ContentType="application/vnd.openxmlformats-officedocument.presentationml.tags+xml"/>
  <Override PartName="/ppt/slides/slide89.xml" ContentType="application/vnd.openxmlformats-officedocument.presentationml.slide+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diagrams/data3.xml" ContentType="application/vnd.openxmlformats-officedocument.drawingml.diagramData+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321.xml" ContentType="application/vnd.openxmlformats-officedocument.presentationml.tags+xml"/>
  <Override PartName="/ppt/slides/slide67.xml" ContentType="application/vnd.openxmlformats-officedocument.presentationml.slide+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58.xml" ContentType="application/vnd.openxmlformats-officedocument.presentationml.tags+xml"/>
  <Override PartName="/ppt/notesSlides/notesSlide114.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tags/tag236.xml" ContentType="application/vnd.openxmlformats-officedocument.presentationml.tags+xml"/>
  <Override PartName="/ppt/tags/tag283.xml" ContentType="application/vnd.openxmlformats-officedocument.presentationml.tags+xml"/>
  <Override PartName="/ppt/tags/tag58.xml" ContentType="application/vnd.openxmlformats-officedocument.presentationml.tags+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Override PartName="/ppt/tags/tag359.xml" ContentType="application/vnd.openxmlformats-officedocument.presentationml.tags+xml"/>
  <Override PartName="/ppt/slides/slide23.xml" ContentType="application/vnd.openxmlformats-officedocument.presentationml.slide+xml"/>
  <Override PartName="/ppt/slides/slide70.xml" ContentType="application/vnd.openxmlformats-officedocument.presentationml.slide+xml"/>
  <Override PartName="/ppt/tags/tag198.xml" ContentType="application/vnd.openxmlformats-officedocument.presentationml.tags+xml"/>
  <Override PartName="/ppt/tags/tag214.xml" ContentType="application/vnd.openxmlformats-officedocument.presentationml.tags+xml"/>
  <Override PartName="/ppt/tags/tag261.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87.xml" ContentType="application/vnd.openxmlformats-officedocument.presentationml.tags+xml"/>
  <Override PartName="/ppt/notesSlides/notesSlide61.xml" ContentType="application/vnd.openxmlformats-officedocument.presentationml.notesSlide+xml"/>
  <Override PartName="/ppt/tags/tag337.xml" ContentType="application/vnd.openxmlformats-officedocument.presentationml.tags+xml"/>
  <Override PartName="/ppt/tags/tag38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notesSlides/notesSlide50.xml" ContentType="application/vnd.openxmlformats-officedocument.presentationml.notesSlide+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slides/slide109.xml" ContentType="application/vnd.openxmlformats-officedocument.presentationml.slide+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notesSlides/notesSlide108.xml" ContentType="application/vnd.openxmlformats-officedocument.presentationml.notesSlide+xml"/>
  <Override PartName="/ppt/tags/tag351.xml" ContentType="application/vnd.openxmlformats-officedocument.presentationml.tags+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notesSlides/notesSlide99.xml" ContentType="application/vnd.openxmlformats-officedocument.presentationml.notesSlide+xml"/>
  <Override PartName="/ppt/tags/tag34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diagrams/colors2.xml" ContentType="application/vnd.openxmlformats-officedocument.drawingml.diagramColors+xml"/>
  <Override PartName="/ppt/tags/tag266.xml" ContentType="application/vnd.openxmlformats-officedocument.presentationml.tag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notesSlides/notesSlide19.xml" ContentType="application/vnd.openxmlformats-officedocument.presentationml.notesSlide+xml"/>
  <Override PartName="/ppt/tags/tag121.xml" ContentType="application/vnd.openxmlformats-officedocument.presentationml.tags+xml"/>
  <Override PartName="/ppt/tags/tag208.xml" ContentType="application/vnd.openxmlformats-officedocument.presentationml.tags+xml"/>
  <Override PartName="/ppt/notesSlides/notesSlide66.xml" ContentType="application/vnd.openxmlformats-officedocument.presentationml.notesSlide+xml"/>
  <Override PartName="/ppt/diagrams/drawing1.xml" ContentType="application/vnd.ms-office.drawingml.diagramDrawing+xml"/>
  <Override PartName="/ppt/tags/tag255.xml" ContentType="application/vnd.openxmlformats-officedocument.presentationml.tags+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tags/tag3.xml" ContentType="application/vnd.openxmlformats-officedocument.presentationml.tags+xml"/>
  <Override PartName="/ppt/tags/tag77.xml" ContentType="application/vnd.openxmlformats-officedocument.presentationml.tags+xml"/>
  <Default Extension="jpeg" ContentType="image/jpeg"/>
  <Override PartName="/ppt/tags/tag88.xml" ContentType="application/vnd.openxmlformats-officedocument.presentationml.tags+xml"/>
  <Override PartName="/ppt/notesSlides/notesSlide55.xml" ContentType="application/vnd.openxmlformats-officedocument.presentationml.notesSlide+xml"/>
  <Override PartName="/ppt/diagrams/quickStyle1.xml" ContentType="application/vnd.openxmlformats-officedocument.drawingml.diagramStyle+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tags/tag378.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tags/tag222.xml" ContentType="application/vnd.openxmlformats-officedocument.presentationml.tags+xml"/>
  <Override PartName="/ppt/notesSlides/notesSlide91.xml" ContentType="application/vnd.openxmlformats-officedocument.presentationml.notesSlide+xml"/>
  <Override PartName="/ppt/tags/tag367.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9.xml" ContentType="application/vnd.openxmlformats-officedocument.presentationml.tags+xml"/>
  <Override PartName="/ppt/tags/tag211.xml" ContentType="application/vnd.openxmlformats-officedocument.presentationml.tags+xml"/>
  <Override PartName="/ppt/notesSlides/notesSlide80.xml" ContentType="application/vnd.openxmlformats-officedocument.presentationml.notesSlide+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tags/tag381.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tags/tag227.xml" ContentType="application/vnd.openxmlformats-officedocument.presentationml.tags+xml"/>
  <Override PartName="/ppt/tags/tag274.xml" ContentType="application/vnd.openxmlformats-officedocument.presentationml.tags+xml"/>
  <Override PartName="/ppt/notesSlides/notesSlide96.xml" ContentType="application/vnd.openxmlformats-officedocument.presentationml.notesSlide+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Override PartName="/ppt/tags/tag205.xml" ContentType="application/vnd.openxmlformats-officedocument.presentationml.tags+xml"/>
  <Override PartName="/ppt/notesSlides/notesSlide74.xml" ContentType="application/vnd.openxmlformats-officedocument.presentationml.notesSlide+xml"/>
  <Override PartName="/ppt/tags/tag252.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notesSlides/notesSlide52.xml" ContentType="application/vnd.openxmlformats-officedocument.presentationml.notesSlide+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notesSlides/notesSlide68.xml" ContentType="application/vnd.openxmlformats-officedocument.presentationml.notesSlide+xml"/>
  <Override PartName="/ppt/diagrams/drawing3.xml" ContentType="application/vnd.ms-office.drawingml.diagramDrawing+xml"/>
  <Override PartName="/ppt/notesSlides/notesSlide124.xml" ContentType="application/vnd.openxmlformats-officedocument.presentationml.notesSlide+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notesSlides/notesSlide46.xml" ContentType="application/vnd.openxmlformats-officedocument.presentationml.notesSlide+xml"/>
  <Override PartName="/ppt/tags/tag224.xml" ContentType="application/vnd.openxmlformats-officedocument.presentationml.tags+xml"/>
  <Override PartName="/ppt/tags/tag271.xml" ContentType="application/vnd.openxmlformats-officedocument.presentationml.tags+xml"/>
  <Override PartName="/ppt/notesSlides/notesSlide93.xml" ContentType="application/vnd.openxmlformats-officedocument.presentationml.notesSlide+xml"/>
  <Override PartName="/ppt/tags/tag369.xml" ContentType="application/vnd.openxmlformats-officedocument.presentationml.tags+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tags/tag34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slides/slide122.xml" ContentType="application/vnd.openxmlformats-officedocument.presentationml.slide+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tags/tag87.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243.xml" ContentType="application/vnd.openxmlformats-officedocument.presentationml.tags+xml"/>
  <Override PartName="/ppt/tags/tag290.xml" ContentType="application/vnd.openxmlformats-officedocument.presentationml.tags+xml"/>
  <Override PartName="/ppt/tags/tag388.xml" ContentType="application/vnd.openxmlformats-officedocument.presentationml.tags+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tags/tag319.xml" ContentType="application/vnd.openxmlformats-officedocument.presentationml.tags+xml"/>
  <Override PartName="/ppt/tags/tag36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44.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7.xml" ContentType="application/vnd.openxmlformats-officedocument.presentationml.tags+xml"/>
  <Override PartName="/ppt/notesSlides/notesSlide59.xml" ContentType="application/vnd.openxmlformats-officedocument.presentationml.notesSlide+xml"/>
  <Override PartName="/ppt/tags/tag300.xml" ContentType="application/vnd.openxmlformats-officedocument.presentationml.tags+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tags/tag237.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notesSlides/notesSlide37.xml" ContentType="application/vnd.openxmlformats-officedocument.presentationml.notesSlide+xml"/>
  <Override PartName="/ppt/tags/tag215.xml" ContentType="application/vnd.openxmlformats-officedocument.presentationml.tags+xml"/>
  <Override PartName="/ppt/tags/tag262.xml" ContentType="application/vnd.openxmlformats-officedocument.presentationml.tags+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tags/tag199.xml" ContentType="application/vnd.openxmlformats-officedocument.presentationml.tags+xml"/>
  <Override PartName="/ppt/notesSlides/notesSlide62.xml" ContentType="application/vnd.openxmlformats-officedocument.presentationml.notesSlide+xml"/>
  <Override PartName="/ppt/tags/tag338.xml" ContentType="application/vnd.openxmlformats-officedocument.presentationml.tags+xml"/>
  <Override PartName="/ppt/tags/tag385.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316.xml" ContentType="application/vnd.openxmlformats-officedocument.presentationml.tags+xml"/>
  <Override PartName="/ppt/tags/tag363.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55.xml" ContentType="application/vnd.openxmlformats-officedocument.presentationml.tags+xml"/>
  <Override PartName="/ppt/notesSlides/notesSlide109.xml" ContentType="application/vnd.openxmlformats-officedocument.presentationml.notesSlide+xml"/>
  <Override PartName="/ppt/tags/tag341.xml" ContentType="application/vnd.openxmlformats-officedocument.presentationml.tags+xml"/>
  <Override PartName="/ppt/slides/slide87.xml" ContentType="application/vnd.openxmlformats-officedocument.presentationml.slide+xml"/>
  <Override PartName="/ppt/tags/tag133.xml" ContentType="application/vnd.openxmlformats-officedocument.presentationml.tags+xml"/>
  <Override PartName="/ppt/tags/tag180.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tags/tag278.xml" ContentType="application/vnd.openxmlformats-officedocument.presentationml.tags+xml"/>
  <Override PartName="/ppt/slides/slide113.xml" ContentType="application/vnd.openxmlformats-officedocument.presentationml.slide+xml"/>
  <Override PartName="/ppt/tags/tag209.xml" ContentType="application/vnd.openxmlformats-officedocument.presentationml.tags+xml"/>
  <Override PartName="/ppt/tags/tag256.xml" ContentType="application/vnd.openxmlformats-officedocument.presentationml.tags+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notesSlides/notesSlide56.xml" ContentType="application/vnd.openxmlformats-officedocument.presentationml.notesSlide+xml"/>
  <Override PartName="/ppt/tags/tag234.xml" ContentType="application/vnd.openxmlformats-officedocument.presentationml.tags+xml"/>
  <Override PartName="/ppt/tags/tag281.xml" ContentType="application/vnd.openxmlformats-officedocument.presentationml.tags+xml"/>
  <Override PartName="/ppt/tags/tag379.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tags/tag357.xml" ContentType="application/vnd.openxmlformats-officedocument.presentationml.tags+xml"/>
  <Override PartName="/ppt/slides/slide21.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335.xml" ContentType="application/vnd.openxmlformats-officedocument.presentationml.tags+xml"/>
  <Override PartName="/ppt/tags/tag382.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notesSlides/notesSlide106.xml" ContentType="application/vnd.openxmlformats-officedocument.presentationml.notesSlide+xml"/>
  <Override PartName="/ppt/notesSlides/notesSlide3.xml" ContentType="application/vnd.openxmlformats-officedocument.presentationml.notesSlide+xml"/>
  <Override PartName="/ppt/tags/tag228.xml" ContentType="application/vnd.openxmlformats-officedocument.presentationml.tags+xml"/>
  <Override PartName="/ppt/tags/tag275.xml" ContentType="application/vnd.openxmlformats-officedocument.presentationml.tags+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tags/tag97.xml" ContentType="application/vnd.openxmlformats-officedocument.presentationml.tags+xml"/>
  <Override PartName="/ppt/notesSlides/notesSlide28.xml" ContentType="application/vnd.openxmlformats-officedocument.presentationml.notesSlide+xml"/>
  <Override PartName="/ppt/tags/tag206.xml" ContentType="application/vnd.openxmlformats-officedocument.presentationml.tags+xml"/>
  <Override PartName="/ppt/tags/tag253.xml" ContentType="application/vnd.openxmlformats-officedocument.presentationml.tags+xml"/>
  <Override PartName="/ppt/notesSlides/notesSlide75.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notesSlides/notesSlide53.xml" ContentType="application/vnd.openxmlformats-officedocument.presentationml.notesSlide+xml"/>
  <Override PartName="/ppt/tags/tag231.xml" ContentType="application/vnd.openxmlformats-officedocument.presentationml.tags+xml"/>
  <Override PartName="/ppt/tags/tag329.xml" ContentType="application/vnd.openxmlformats-officedocument.presentationml.tags+xml"/>
  <Override PartName="/ppt/tags/tag376.xml" ContentType="application/vnd.openxmlformats-officedocument.presentationml.tags+xml"/>
  <Override PartName="/ppt/slides/slide40.xml" ContentType="application/vnd.openxmlformats-officedocument.presentationml.slide+xml"/>
  <Override PartName="/ppt/tags/tag168.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tags/tag307.xml" ContentType="application/vnd.openxmlformats-officedocument.presentationml.tags+xml"/>
  <Override PartName="/ppt/tags/tag354.xml" ContentType="application/vnd.openxmlformats-officedocument.presentationml.tags+xml"/>
  <Override PartName="/ppt/slides/slide126.xml" ContentType="application/vnd.openxmlformats-officedocument.presentationml.slide+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slides/slide78.xml" ContentType="application/vnd.openxmlformats-officedocument.presentationml.slide+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tags/tag247.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tags/tag203.xml" ContentType="application/vnd.openxmlformats-officedocument.presentationml.tags+xml"/>
  <Override PartName="/ppt/notesSlides/notesSlide72.xml" ContentType="application/vnd.openxmlformats-officedocument.presentationml.notesSlide+xml"/>
  <Override PartName="/ppt/tags/tag250.xml" ContentType="application/vnd.openxmlformats-officedocument.presentationml.tags+xml"/>
  <Override PartName="/ppt/tags/tag348.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0"/>
  </p:notesMasterIdLst>
  <p:handoutMasterIdLst>
    <p:handoutMasterId r:id="rId131"/>
  </p:handoutMasterIdLst>
  <p:sldIdLst>
    <p:sldId id="1409" r:id="rId2"/>
    <p:sldId id="1441" r:id="rId3"/>
    <p:sldId id="1410" r:id="rId4"/>
    <p:sldId id="1411" r:id="rId5"/>
    <p:sldId id="1443" r:id="rId6"/>
    <p:sldId id="1412" r:id="rId7"/>
    <p:sldId id="1413" r:id="rId8"/>
    <p:sldId id="1414" r:id="rId9"/>
    <p:sldId id="1415" r:id="rId10"/>
    <p:sldId id="1416" r:id="rId11"/>
    <p:sldId id="1417" r:id="rId12"/>
    <p:sldId id="1418" r:id="rId13"/>
    <p:sldId id="1419" r:id="rId14"/>
    <p:sldId id="1420" r:id="rId15"/>
    <p:sldId id="1421" r:id="rId16"/>
    <p:sldId id="1422" r:id="rId17"/>
    <p:sldId id="1445" r:id="rId18"/>
    <p:sldId id="1423" r:id="rId19"/>
    <p:sldId id="1424" r:id="rId20"/>
    <p:sldId id="1425" r:id="rId21"/>
    <p:sldId id="1444" r:id="rId22"/>
    <p:sldId id="1426" r:id="rId23"/>
    <p:sldId id="1427" r:id="rId24"/>
    <p:sldId id="1082" r:id="rId25"/>
    <p:sldId id="1388" r:id="rId26"/>
    <p:sldId id="1389" r:id="rId27"/>
    <p:sldId id="1390" r:id="rId28"/>
    <p:sldId id="1095" r:id="rId29"/>
    <p:sldId id="1464" r:id="rId30"/>
    <p:sldId id="1466" r:id="rId31"/>
    <p:sldId id="1467" r:id="rId32"/>
    <p:sldId id="1468" r:id="rId33"/>
    <p:sldId id="1469" r:id="rId34"/>
    <p:sldId id="1083" r:id="rId35"/>
    <p:sldId id="1084" r:id="rId36"/>
    <p:sldId id="1446" r:id="rId37"/>
    <p:sldId id="1428" r:id="rId38"/>
    <p:sldId id="1429" r:id="rId39"/>
    <p:sldId id="1430" r:id="rId40"/>
    <p:sldId id="1482" r:id="rId41"/>
    <p:sldId id="1473" r:id="rId42"/>
    <p:sldId id="1474" r:id="rId43"/>
    <p:sldId id="1472" r:id="rId44"/>
    <p:sldId id="1475" r:id="rId45"/>
    <p:sldId id="1476" r:id="rId46"/>
    <p:sldId id="1477" r:id="rId47"/>
    <p:sldId id="1478" r:id="rId48"/>
    <p:sldId id="1479" r:id="rId49"/>
    <p:sldId id="1480" r:id="rId50"/>
    <p:sldId id="1481" r:id="rId51"/>
    <p:sldId id="1471" r:id="rId52"/>
    <p:sldId id="1465" r:id="rId53"/>
    <p:sldId id="1098" r:id="rId54"/>
    <p:sldId id="1350" r:id="rId55"/>
    <p:sldId id="1101" r:id="rId56"/>
    <p:sldId id="1100" r:id="rId57"/>
    <p:sldId id="1099" r:id="rId58"/>
    <p:sldId id="1102" r:id="rId59"/>
    <p:sldId id="1103" r:id="rId60"/>
    <p:sldId id="1351" r:id="rId61"/>
    <p:sldId id="1142" r:id="rId62"/>
    <p:sldId id="1104" r:id="rId63"/>
    <p:sldId id="1107" r:id="rId64"/>
    <p:sldId id="1352" r:id="rId65"/>
    <p:sldId id="1353" r:id="rId66"/>
    <p:sldId id="1108" r:id="rId67"/>
    <p:sldId id="1109" r:id="rId68"/>
    <p:sldId id="1181" r:id="rId69"/>
    <p:sldId id="1111" r:id="rId70"/>
    <p:sldId id="1372" r:id="rId71"/>
    <p:sldId id="1373" r:id="rId72"/>
    <p:sldId id="1378" r:id="rId73"/>
    <p:sldId id="1113" r:id="rId74"/>
    <p:sldId id="1375" r:id="rId75"/>
    <p:sldId id="1400" r:id="rId76"/>
    <p:sldId id="1431" r:id="rId77"/>
    <p:sldId id="1376" r:id="rId78"/>
    <p:sldId id="1377" r:id="rId79"/>
    <p:sldId id="1119" r:id="rId80"/>
    <p:sldId id="1219" r:id="rId81"/>
    <p:sldId id="1220" r:id="rId82"/>
    <p:sldId id="1221" r:id="rId83"/>
    <p:sldId id="1379" r:id="rId84"/>
    <p:sldId id="1380" r:id="rId85"/>
    <p:sldId id="1437" r:id="rId86"/>
    <p:sldId id="1120" r:id="rId87"/>
    <p:sldId id="1449" r:id="rId88"/>
    <p:sldId id="1450" r:id="rId89"/>
    <p:sldId id="1451" r:id="rId90"/>
    <p:sldId id="1452" r:id="rId91"/>
    <p:sldId id="1453" r:id="rId92"/>
    <p:sldId id="1454" r:id="rId93"/>
    <p:sldId id="1470" r:id="rId94"/>
    <p:sldId id="1455" r:id="rId95"/>
    <p:sldId id="1456" r:id="rId96"/>
    <p:sldId id="1457" r:id="rId97"/>
    <p:sldId id="1458" r:id="rId98"/>
    <p:sldId id="1459" r:id="rId99"/>
    <p:sldId id="1460" r:id="rId100"/>
    <p:sldId id="1461" r:id="rId101"/>
    <p:sldId id="1463" r:id="rId102"/>
    <p:sldId id="1122" r:id="rId103"/>
    <p:sldId id="1136" r:id="rId104"/>
    <p:sldId id="1439" r:id="rId105"/>
    <p:sldId id="1448" r:id="rId106"/>
    <p:sldId id="1447" r:id="rId107"/>
    <p:sldId id="1123" r:id="rId108"/>
    <p:sldId id="1124" r:id="rId109"/>
    <p:sldId id="1125" r:id="rId110"/>
    <p:sldId id="1126" r:id="rId111"/>
    <p:sldId id="1127" r:id="rId112"/>
    <p:sldId id="1128" r:id="rId113"/>
    <p:sldId id="1129" r:id="rId114"/>
    <p:sldId id="1143" r:id="rId115"/>
    <p:sldId id="1049" r:id="rId116"/>
    <p:sldId id="1147" r:id="rId117"/>
    <p:sldId id="1404" r:id="rId118"/>
    <p:sldId id="1405" r:id="rId119"/>
    <p:sldId id="1228" r:id="rId120"/>
    <p:sldId id="1226" r:id="rId121"/>
    <p:sldId id="1434" r:id="rId122"/>
    <p:sldId id="1151" r:id="rId123"/>
    <p:sldId id="961" r:id="rId124"/>
    <p:sldId id="1227" r:id="rId125"/>
    <p:sldId id="1442" r:id="rId126"/>
    <p:sldId id="1144" r:id="rId127"/>
    <p:sldId id="1462" r:id="rId128"/>
    <p:sldId id="1145" r:id="rId129"/>
  </p:sldIdLst>
  <p:sldSz cx="9144000" cy="6858000" type="screen4x3"/>
  <p:notesSz cx="6858000" cy="9313863"/>
  <p:custDataLst>
    <p:tags r:id="rId132"/>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C0C0C0"/>
    <a:srgbClr val="0C0C0C"/>
    <a:srgbClr val="434343"/>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91319" autoAdjust="0"/>
  </p:normalViewPr>
  <p:slideViewPr>
    <p:cSldViewPr>
      <p:cViewPr>
        <p:scale>
          <a:sx n="60" d="100"/>
          <a:sy n="60" d="100"/>
        </p:scale>
        <p:origin x="-114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134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diagrams/_rels/data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lickr.com/photos/jblyberg/4505413539/sizes/l/in/photostrea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Conspiracy Code</a:t>
            </a:r>
          </a:p>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102</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103</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108</a:t>
            </a:fld>
            <a:endParaRPr lang="en-US" sz="1200" dirty="0">
              <a:latin typeface="Arial" charset="0"/>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109</a:t>
            </a:fld>
            <a:endParaRPr lang="en-US" sz="1200" dirty="0">
              <a:latin typeface="Arial"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111</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112</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122</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126</a:t>
            </a:fld>
            <a:endParaRPr lang="en-US" sz="1200" dirty="0">
              <a:latin typeface="Arial" charset="0"/>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128</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http://www.flickr.com/photos/jblyberg/4505413539/sizes/l/in/photostream/</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79</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86</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Re-Mission</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30000" dirty="0" smtClean="0"/>
              <a:t>rd</a:t>
            </a:r>
            <a:r>
              <a:rPr lang="en-US" dirty="0" smtClean="0"/>
              <a:t> World</a:t>
            </a:r>
            <a:r>
              <a:rPr lang="en-US" baseline="0" dirty="0" smtClean="0"/>
              <a:t> Farmer</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Against All Odds,</a:t>
            </a:r>
            <a:r>
              <a:rPr lang="en-US" baseline="0" dirty="0" smtClean="0"/>
              <a:t> United Nations High Commissioner for Refugees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Masterminding</a:t>
            </a:r>
            <a:r>
              <a:rPr lang="en-US" baseline="0" dirty="0" smtClean="0"/>
              <a:t> Molecules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Master" Target="../slideMasters/slideMaster1.xml"/><Relationship Id="rId4"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xml"/><Relationship Id="rId5" Type="http://schemas.openxmlformats.org/officeDocument/2006/relationships/tags" Target="../tags/tag73.xml"/><Relationship Id="rId4" Type="http://schemas.openxmlformats.org/officeDocument/2006/relationships/tags" Target="../tags/tag7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custDataLst>
              <p:tags r:id="rId1"/>
            </p:custDataLst>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custDataLst>
              <p:tags r:id="rId6"/>
            </p:custDataLst>
          </p:nvPr>
        </p:nvSpPr>
        <p:spPr>
          <a:ln/>
        </p:spPr>
        <p:txBody>
          <a:bodyPr/>
          <a:lstStyle>
            <a:lvl1pPr>
              <a:defRPr/>
            </a:lvl1pPr>
          </a:lstStyle>
          <a:p>
            <a:pPr>
              <a:defRPr/>
            </a:pPr>
            <a:endParaRPr lang="en-US"/>
          </a:p>
        </p:txBody>
      </p:sp>
      <p:sp>
        <p:nvSpPr>
          <p:cNvPr id="8" name="Rectangle 41"/>
          <p:cNvSpPr>
            <a:spLocks noGrp="1" noChangeArrowheads="1"/>
          </p:cNvSpPr>
          <p:nvPr>
            <p:ph type="ftr" sz="quarter" idx="11"/>
            <p:custDataLst>
              <p:tags r:id="rId7"/>
            </p:custDataLst>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custDataLst>
              <p:tags r:id="rId8"/>
            </p:custDataLst>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1"/>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custDataLst>
              <p:tags r:id="rId3"/>
            </p:custDataLst>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tags" Target="../tags/tag6.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custDataLst>
              <p:tags r:id="rId17"/>
            </p:custDataLst>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custDataLst>
              <p:tags r:id="rId18"/>
            </p:custDataLst>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custDataLst>
              <p:tags r:id="rId19"/>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custDataLst>
              <p:tags r:id="rId20"/>
            </p:custDataLst>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custDataLst>
              <p:tags r:id="rId21"/>
            </p:custDataLst>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7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tags" Target="../tags/tag305.xml"/><Relationship Id="rId2" Type="http://schemas.openxmlformats.org/officeDocument/2006/relationships/video" Target="file:///T:\ZZ%20Documents\Videos\2009%20-%20FLVS%20-%20Conspiracy%20Code.wmv" TargetMode="External"/><Relationship Id="rId1" Type="http://schemas.openxmlformats.org/officeDocument/2006/relationships/tags" Target="../tags/tag304.xml"/><Relationship Id="rId6" Type="http://schemas.openxmlformats.org/officeDocument/2006/relationships/image" Target="../media/image94.png"/><Relationship Id="rId5" Type="http://schemas.openxmlformats.org/officeDocument/2006/relationships/notesSlide" Target="../notesSlides/notesSlide100.xml"/><Relationship Id="rId4"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95.png"/><Relationship Id="rId5" Type="http://schemas.openxmlformats.org/officeDocument/2006/relationships/hyperlink" Target="http://vimeo.com/7416500" TargetMode="External"/><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9.xml"/><Relationship Id="rId1" Type="http://schemas.openxmlformats.org/officeDocument/2006/relationships/tags" Target="../tags/tag308.xml"/><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1.xml"/><Relationship Id="rId1" Type="http://schemas.openxmlformats.org/officeDocument/2006/relationships/tags" Target="../tags/tag310.xml"/><Relationship Id="rId5" Type="http://schemas.openxmlformats.org/officeDocument/2006/relationships/image" Target="../media/image96.jpe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3.xml"/><Relationship Id="rId1" Type="http://schemas.openxmlformats.org/officeDocument/2006/relationships/tags" Target="../tags/tag312.xml"/><Relationship Id="rId5" Type="http://schemas.openxmlformats.org/officeDocument/2006/relationships/image" Target="../media/image97.jpe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5.xml"/><Relationship Id="rId1" Type="http://schemas.openxmlformats.org/officeDocument/2006/relationships/tags" Target="../tags/tag314.xml"/><Relationship Id="rId5" Type="http://schemas.openxmlformats.org/officeDocument/2006/relationships/image" Target="../media/image98.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7.xml"/><Relationship Id="rId1" Type="http://schemas.openxmlformats.org/officeDocument/2006/relationships/tags" Target="../tags/tag316.xml"/><Relationship Id="rId5" Type="http://schemas.openxmlformats.org/officeDocument/2006/relationships/image" Target="../media/image99.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19.xml"/><Relationship Id="rId7" Type="http://schemas.openxmlformats.org/officeDocument/2006/relationships/tags" Target="../tags/tag323.xml"/><Relationship Id="rId2" Type="http://schemas.openxmlformats.org/officeDocument/2006/relationships/tags" Target="../tags/tag318.xml"/><Relationship Id="rId1" Type="http://schemas.openxmlformats.org/officeDocument/2006/relationships/vmlDrawing" Target="../drawings/vmlDrawing3.vml"/><Relationship Id="rId6" Type="http://schemas.openxmlformats.org/officeDocument/2006/relationships/tags" Target="../tags/tag322.xml"/><Relationship Id="rId5" Type="http://schemas.openxmlformats.org/officeDocument/2006/relationships/tags" Target="../tags/tag321.xml"/><Relationship Id="rId10" Type="http://schemas.openxmlformats.org/officeDocument/2006/relationships/oleObject" Target="../embeddings/Microsoft_Office_Excel_97-2003_Worksheet3.xls"/><Relationship Id="rId4" Type="http://schemas.openxmlformats.org/officeDocument/2006/relationships/tags" Target="../tags/tag320.xml"/><Relationship Id="rId9"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8" Type="http://schemas.openxmlformats.org/officeDocument/2006/relationships/notesSlide" Target="../notesSlides/notesSlide108.xml"/><Relationship Id="rId3" Type="http://schemas.openxmlformats.org/officeDocument/2006/relationships/tags" Target="../tags/tag326.xml"/><Relationship Id="rId7" Type="http://schemas.openxmlformats.org/officeDocument/2006/relationships/slideLayout" Target="../slideLayouts/slideLayout2.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image" Target="../media/image101.pn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image" Target="../media/image102.pn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image" Target="../media/image103.jpeg"/><Relationship Id="rId4"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image" Target="../media/image104.jpe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340.xml"/><Relationship Id="rId7" Type="http://schemas.openxmlformats.org/officeDocument/2006/relationships/tags" Target="../tags/tag344.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tags" Target="../tags/tag343.xml"/><Relationship Id="rId5" Type="http://schemas.openxmlformats.org/officeDocument/2006/relationships/tags" Target="../tags/tag342.xml"/><Relationship Id="rId10" Type="http://schemas.openxmlformats.org/officeDocument/2006/relationships/image" Target="../media/image105.jpeg"/><Relationship Id="rId4" Type="http://schemas.openxmlformats.org/officeDocument/2006/relationships/tags" Target="../tags/tag341.xml"/><Relationship Id="rId9"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image" Target="../media/image106.png"/><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tags" Target="../tags/tag349.xml"/><Relationship Id="rId7" Type="http://schemas.openxmlformats.org/officeDocument/2006/relationships/image" Target="../media/image107.png"/><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notesSlide" Target="../notesSlides/notesSlide115.xml"/><Relationship Id="rId5" Type="http://schemas.openxmlformats.org/officeDocument/2006/relationships/slideLayout" Target="../slideLayouts/slideLayout2.xml"/><Relationship Id="rId4" Type="http://schemas.openxmlformats.org/officeDocument/2006/relationships/tags" Target="../tags/tag350.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2.xml"/><Relationship Id="rId1" Type="http://schemas.openxmlformats.org/officeDocument/2006/relationships/tags" Target="../tags/tag351.xml"/><Relationship Id="rId5" Type="http://schemas.openxmlformats.org/officeDocument/2006/relationships/image" Target="../media/image108.jpe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tags" Target="../tags/tag355.xml"/><Relationship Id="rId7" Type="http://schemas.openxmlformats.org/officeDocument/2006/relationships/notesSlide" Target="../notesSlides/notesSlide117.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slideLayout" Target="../slideLayouts/slideLayout15.xml"/><Relationship Id="rId5" Type="http://schemas.openxmlformats.org/officeDocument/2006/relationships/tags" Target="../tags/tag357.xml"/><Relationship Id="rId4" Type="http://schemas.openxmlformats.org/officeDocument/2006/relationships/tags" Target="../tags/tag356.xml"/></Relationships>
</file>

<file path=ppt/slides/_rels/slide118.xml.rels><?xml version="1.0" encoding="UTF-8" standalone="yes"?>
<Relationships xmlns="http://schemas.openxmlformats.org/package/2006/relationships"><Relationship Id="rId3" Type="http://schemas.openxmlformats.org/officeDocument/2006/relationships/tags" Target="../tags/tag360.xml"/><Relationship Id="rId7" Type="http://schemas.openxmlformats.org/officeDocument/2006/relationships/image" Target="../media/image110.jpeg"/><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notesSlide" Target="../notesSlides/notesSlide118.xml"/><Relationship Id="rId5" Type="http://schemas.openxmlformats.org/officeDocument/2006/relationships/slideLayout" Target="../slideLayouts/slideLayout15.xml"/><Relationship Id="rId4" Type="http://schemas.openxmlformats.org/officeDocument/2006/relationships/tags" Target="../tags/tag361.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3.xml"/><Relationship Id="rId1" Type="http://schemas.openxmlformats.org/officeDocument/2006/relationships/tags" Target="../tags/tag362.xml"/><Relationship Id="rId5" Type="http://schemas.openxmlformats.org/officeDocument/2006/relationships/image" Target="../media/image111.png"/><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65.xml"/><Relationship Id="rId1" Type="http://schemas.openxmlformats.org/officeDocument/2006/relationships/tags" Target="../tags/tag364.xml"/><Relationship Id="rId5" Type="http://schemas.openxmlformats.org/officeDocument/2006/relationships/image" Target="../media/image112.pn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7.xml"/><Relationship Id="rId1" Type="http://schemas.openxmlformats.org/officeDocument/2006/relationships/tags" Target="../tags/tag366.xml"/><Relationship Id="rId5" Type="http://schemas.openxmlformats.org/officeDocument/2006/relationships/image" Target="../media/image113.jpeg"/><Relationship Id="rId4"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image" Target="../media/image114.jpeg"/><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notesSlide" Target="../notesSlides/notesSlide123.xml"/><Relationship Id="rId3" Type="http://schemas.openxmlformats.org/officeDocument/2006/relationships/tags" Target="../tags/tag373.xml"/><Relationship Id="rId7" Type="http://schemas.openxmlformats.org/officeDocument/2006/relationships/slideLayout" Target="../slideLayouts/slideLayout2.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5" Type="http://schemas.openxmlformats.org/officeDocument/2006/relationships/tags" Target="../tags/tag375.xml"/><Relationship Id="rId10" Type="http://schemas.openxmlformats.org/officeDocument/2006/relationships/image" Target="../media/image116.png"/><Relationship Id="rId4" Type="http://schemas.openxmlformats.org/officeDocument/2006/relationships/tags" Target="../tags/tag374.xml"/><Relationship Id="rId9" Type="http://schemas.openxmlformats.org/officeDocument/2006/relationships/image" Target="../media/image115.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8.xml"/><Relationship Id="rId1" Type="http://schemas.openxmlformats.org/officeDocument/2006/relationships/tags" Target="../tags/tag377.xml"/><Relationship Id="rId5" Type="http://schemas.openxmlformats.org/officeDocument/2006/relationships/image" Target="../media/image117.png"/><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118.jpeg"/><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3.xml"/><Relationship Id="rId1" Type="http://schemas.openxmlformats.org/officeDocument/2006/relationships/tags" Target="../tags/tag382.xml"/><Relationship Id="rId5" Type="http://schemas.openxmlformats.org/officeDocument/2006/relationships/image" Target="../media/image119.jpeg"/><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5.xml"/><Relationship Id="rId1" Type="http://schemas.openxmlformats.org/officeDocument/2006/relationships/tags" Target="../tags/tag384.xml"/><Relationship Id="rId5" Type="http://schemas.openxmlformats.org/officeDocument/2006/relationships/image" Target="../media/image120.jpeg"/><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tags" Target="../tags/tag388.xml"/><Relationship Id="rId2" Type="http://schemas.openxmlformats.org/officeDocument/2006/relationships/tags" Target="../tags/tag387.xml"/><Relationship Id="rId1" Type="http://schemas.openxmlformats.org/officeDocument/2006/relationships/tags" Target="../tags/tag386.xml"/><Relationship Id="rId5" Type="http://schemas.openxmlformats.org/officeDocument/2006/relationships/notesSlide" Target="../notesSlides/notesSlide128.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3.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8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2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3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3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3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3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3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3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image" Target="../media/image4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4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4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image" Target="../media/image4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image" Target="../media/image4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image" Target="../media/image4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4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image" Target="../media/image4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4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image" Target="../media/image4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50.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51.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52.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image" Target="../media/image53.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54.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image" Target="../media/image55.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image" Target="../media/image56.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57.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58.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image" Target="../media/image59.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image" Target="../media/image60.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image" Target="../media/image6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image" Target="../media/image62.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63.jpeg"/><Relationship Id="rId5" Type="http://schemas.openxmlformats.org/officeDocument/2006/relationships/notesSlide" Target="../notesSlides/notesSlide66.xml"/><Relationship Id="rId4"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64.jpeg"/><Relationship Id="rId5" Type="http://schemas.openxmlformats.org/officeDocument/2006/relationships/notesSlide" Target="../notesSlides/notesSlide67.xml"/><Relationship Id="rId4"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65.jpeg"/><Relationship Id="rId5" Type="http://schemas.openxmlformats.org/officeDocument/2006/relationships/notesSlide" Target="../notesSlides/notesSlide68.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66.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67.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71.xml"/><Relationship Id="rId9" Type="http://schemas.microsoft.com/office/2007/relationships/diagramDrawing" Target="../diagrams/drawing1.xml"/></Relationships>
</file>

<file path=ppt/slides/_rels/slide7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228.xml"/><Relationship Id="rId7" Type="http://schemas.openxmlformats.org/officeDocument/2006/relationships/notesSlide" Target="../notesSlides/notesSlide72.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slideLayout" Target="../slideLayouts/slideLayout2.xml"/><Relationship Id="rId5" Type="http://schemas.openxmlformats.org/officeDocument/2006/relationships/tags" Target="../tags/tag230.xml"/><Relationship Id="rId4" Type="http://schemas.openxmlformats.org/officeDocument/2006/relationships/tags" Target="../tags/tag229.xml"/></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32.xml"/><Relationship Id="rId7" Type="http://schemas.openxmlformats.org/officeDocument/2006/relationships/tags" Target="../tags/tag236.xml"/><Relationship Id="rId2" Type="http://schemas.openxmlformats.org/officeDocument/2006/relationships/tags" Target="../tags/tag231.xml"/><Relationship Id="rId1" Type="http://schemas.openxmlformats.org/officeDocument/2006/relationships/vmlDrawing" Target="../drawings/vmlDrawing1.vml"/><Relationship Id="rId6" Type="http://schemas.openxmlformats.org/officeDocument/2006/relationships/tags" Target="../tags/tag235.xml"/><Relationship Id="rId5" Type="http://schemas.openxmlformats.org/officeDocument/2006/relationships/tags" Target="../tags/tag234.xml"/><Relationship Id="rId10" Type="http://schemas.openxmlformats.org/officeDocument/2006/relationships/oleObject" Target="../embeddings/Microsoft_Office_Excel_97-2003_Worksheet1.xls"/><Relationship Id="rId4" Type="http://schemas.openxmlformats.org/officeDocument/2006/relationships/tags" Target="../tags/tag233.xml"/><Relationship Id="rId9"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8.xml"/><Relationship Id="rId1" Type="http://schemas.openxmlformats.org/officeDocument/2006/relationships/tags" Target="../tags/tag237.xml"/><Relationship Id="rId5" Type="http://schemas.openxmlformats.org/officeDocument/2006/relationships/image" Target="../media/image70.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tags" Target="../tags/tag251.xml"/><Relationship Id="rId18" Type="http://schemas.openxmlformats.org/officeDocument/2006/relationships/notesSlide" Target="../notesSlides/notesSlide75.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17" Type="http://schemas.openxmlformats.org/officeDocument/2006/relationships/slideLayout" Target="../slideLayouts/slideLayout2.xml"/><Relationship Id="rId2" Type="http://schemas.openxmlformats.org/officeDocument/2006/relationships/tags" Target="../tags/tag240.xml"/><Relationship Id="rId16" Type="http://schemas.openxmlformats.org/officeDocument/2006/relationships/tags" Target="../tags/tag254.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tags" Target="../tags/tag253.xml"/><Relationship Id="rId10" Type="http://schemas.openxmlformats.org/officeDocument/2006/relationships/tags" Target="../tags/tag248.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s>
</file>

<file path=ppt/slides/_rels/slide76.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oleObject" Target="../embeddings/Microsoft_Office_Excel_97-2003_Worksheet2.xls"/><Relationship Id="rId2" Type="http://schemas.openxmlformats.org/officeDocument/2006/relationships/tags" Target="../tags/tag255.xml"/><Relationship Id="rId1" Type="http://schemas.openxmlformats.org/officeDocument/2006/relationships/vmlDrawing" Target="../drawings/vmlDrawing2.vml"/><Relationship Id="rId6" Type="http://schemas.openxmlformats.org/officeDocument/2006/relationships/notesSlide" Target="../notesSlides/notesSlide76.xml"/><Relationship Id="rId5" Type="http://schemas.openxmlformats.org/officeDocument/2006/relationships/slideLayout" Target="../slideLayouts/slideLayout7.xml"/><Relationship Id="rId4" Type="http://schemas.openxmlformats.org/officeDocument/2006/relationships/tags" Target="../tags/tag257.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77.xml"/><Relationship Id="rId9" Type="http://schemas.microsoft.com/office/2007/relationships/diagramDrawing" Target="../diagrams/drawing2.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78.xml"/><Relationship Id="rId9" Type="http://schemas.microsoft.com/office/2007/relationships/diagramDrawing" Target="../diagrams/drawing3.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3.xml"/><Relationship Id="rId1" Type="http://schemas.openxmlformats.org/officeDocument/2006/relationships/tags" Target="../tags/tag262.xml"/><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5.xml"/><Relationship Id="rId1" Type="http://schemas.openxmlformats.org/officeDocument/2006/relationships/tags" Target="../tags/tag264.xml"/><Relationship Id="rId5" Type="http://schemas.openxmlformats.org/officeDocument/2006/relationships/image" Target="../media/image75.jpe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image" Target="../media/image76.jpe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9.xml"/><Relationship Id="rId1" Type="http://schemas.openxmlformats.org/officeDocument/2006/relationships/tags" Target="../tags/tag268.xml"/><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image" Target="../media/image77.jpe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image" Target="../media/image78.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79.jpe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image" Target="../media/image80.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image" Target="../media/image81.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1.xml"/><Relationship Id="rId1" Type="http://schemas.openxmlformats.org/officeDocument/2006/relationships/tags" Target="../tags/tag280.xml"/><Relationship Id="rId5" Type="http://schemas.openxmlformats.org/officeDocument/2006/relationships/image" Target="../media/image82.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3.xml"/><Relationship Id="rId1" Type="http://schemas.openxmlformats.org/officeDocument/2006/relationships/tags" Target="../tags/tag282.xml"/><Relationship Id="rId5" Type="http://schemas.openxmlformats.org/officeDocument/2006/relationships/image" Target="../media/image83.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image" Target="../media/image84.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7.xml"/><Relationship Id="rId1" Type="http://schemas.openxmlformats.org/officeDocument/2006/relationships/tags" Target="../tags/tag286.xml"/><Relationship Id="rId5" Type="http://schemas.openxmlformats.org/officeDocument/2006/relationships/image" Target="../media/image85.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image" Target="../media/image86.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image" Target="../media/image87.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image" Target="../media/image88.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5.xml"/><Relationship Id="rId1" Type="http://schemas.openxmlformats.org/officeDocument/2006/relationships/tags" Target="../tags/tag294.xml"/><Relationship Id="rId5" Type="http://schemas.openxmlformats.org/officeDocument/2006/relationships/image" Target="../media/image89.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image" Target="../media/image90.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9.xml"/><Relationship Id="rId1" Type="http://schemas.openxmlformats.org/officeDocument/2006/relationships/tags" Target="../tags/tag298.xml"/><Relationship Id="rId5" Type="http://schemas.openxmlformats.org/officeDocument/2006/relationships/image" Target="../media/image91.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image" Target="../media/image92.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image" Target="../media/image93.pn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custDataLst>
              <p:tags r:id="rId2"/>
            </p:custDataLst>
          </p:nvPr>
        </p:nvSpPr>
        <p:spPr bwMode="auto">
          <a:xfrm>
            <a:off x="152401" y="304800"/>
            <a:ext cx="8662988" cy="3170099"/>
          </a:xfrm>
          <a:prstGeom prst="rect">
            <a:avLst/>
          </a:prstGeom>
          <a:noFill/>
          <a:ln w="9525">
            <a:noFill/>
            <a:miter lim="800000"/>
            <a:headEnd/>
            <a:tailEnd/>
          </a:ln>
        </p:spPr>
        <p:txBody>
          <a:bodyPr wrap="square">
            <a:spAutoFit/>
          </a:bodyPr>
          <a:lstStyle/>
          <a:p>
            <a:r>
              <a:rPr lang="en-US" sz="4000" b="1" dirty="0" smtClean="0">
                <a:latin typeface="Arial" charset="0"/>
              </a:rPr>
              <a:t>Fasten</a:t>
            </a:r>
          </a:p>
          <a:p>
            <a:r>
              <a:rPr lang="en-US" sz="4000" b="1" dirty="0" smtClean="0">
                <a:latin typeface="Arial" charset="0"/>
              </a:rPr>
              <a:t>your</a:t>
            </a:r>
          </a:p>
          <a:p>
            <a:r>
              <a:rPr lang="en-US" sz="4000" b="1" dirty="0" smtClean="0">
                <a:latin typeface="Arial" charset="0"/>
              </a:rPr>
              <a:t>s</a:t>
            </a:r>
            <a:r>
              <a:rPr lang="en-US" sz="4000" b="1" dirty="0" smtClean="0">
                <a:latin typeface="Arial" charset="0"/>
              </a:rPr>
              <a:t>eatbelts!</a:t>
            </a:r>
            <a:r>
              <a:rPr lang="en-US" sz="4000" b="1" dirty="0" smtClean="0">
                <a:solidFill>
                  <a:schemeClr val="accent4">
                    <a:lumMod val="75000"/>
                  </a:schemeClr>
                </a:solidFill>
                <a:latin typeface="Arial" charset="0"/>
              </a:rPr>
              <a:t/>
            </a:r>
            <a:br>
              <a:rPr lang="en-US" sz="4000" b="1" dirty="0" smtClean="0">
                <a:solidFill>
                  <a:schemeClr val="accent4">
                    <a:lumMod val="75000"/>
                  </a:schemeClr>
                </a:solidFill>
                <a:latin typeface="Arial" charset="0"/>
              </a:rPr>
            </a:br>
            <a:endParaRPr lang="en-US" sz="4000" b="1" dirty="0" smtClean="0">
              <a:solidFill>
                <a:schemeClr val="accent4">
                  <a:lumMod val="75000"/>
                </a:schemeClr>
              </a:solidFill>
              <a:latin typeface="Arial" charset="0"/>
            </a:endParaRPr>
          </a:p>
          <a:p>
            <a:r>
              <a:rPr lang="en-US" sz="2000" b="1" dirty="0" smtClean="0">
                <a:solidFill>
                  <a:srgbClr val="FF9933"/>
                </a:solidFill>
                <a:latin typeface="Arial" charset="0"/>
              </a:rPr>
              <a:t>The future </a:t>
            </a:r>
            <a:r>
              <a:rPr lang="en-US" sz="2000" b="1" dirty="0" smtClean="0">
                <a:solidFill>
                  <a:srgbClr val="FF9933"/>
                </a:solidFill>
                <a:latin typeface="Arial" charset="0"/>
              </a:rPr>
              <a:t>of learning</a:t>
            </a:r>
          </a:p>
          <a:p>
            <a:r>
              <a:rPr lang="en-US" sz="2000" b="1" dirty="0" smtClean="0">
                <a:solidFill>
                  <a:srgbClr val="FF9933"/>
                </a:solidFill>
                <a:latin typeface="Arial" charset="0"/>
              </a:rPr>
              <a:t>i</a:t>
            </a:r>
            <a:r>
              <a:rPr lang="en-US" sz="2000" b="1" dirty="0" smtClean="0">
                <a:solidFill>
                  <a:srgbClr val="FF9933"/>
                </a:solidFill>
                <a:latin typeface="Arial" charset="0"/>
              </a:rPr>
              <a:t>s coming </a:t>
            </a:r>
            <a:r>
              <a:rPr lang="en-US" sz="2000" b="1" dirty="0" smtClean="0">
                <a:solidFill>
                  <a:srgbClr val="FF9933"/>
                </a:solidFill>
                <a:latin typeface="Arial" charset="0"/>
              </a:rPr>
              <a:t>up fast!</a:t>
            </a:r>
            <a:endParaRPr lang="en-US" sz="2000" b="1" dirty="0">
              <a:solidFill>
                <a:srgbClr val="FF9933"/>
              </a:solidFill>
              <a:latin typeface="Arial" charset="0"/>
            </a:endParaRPr>
          </a:p>
        </p:txBody>
      </p:sp>
      <p:sp>
        <p:nvSpPr>
          <p:cNvPr id="7" name="TextBox 19"/>
          <p:cNvSpPr txBox="1">
            <a:spLocks noChangeArrowheads="1"/>
          </p:cNvSpPr>
          <p:nvPr>
            <p:custDataLst>
              <p:tags r:id="rId3"/>
            </p:custDataLst>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custDataLst>
              <p:tags r:id="rId4"/>
            </p:custDataLst>
          </p:nvPr>
        </p:nvPicPr>
        <p:blipFill>
          <a:blip r:embed="rId7" cstate="print"/>
          <a:srcRect l="32500"/>
          <a:stretch>
            <a:fillRect/>
          </a:stretch>
        </p:blipFill>
        <p:spPr>
          <a:xfrm>
            <a:off x="3581399" y="0"/>
            <a:ext cx="6960719" cy="6858000"/>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custDataLst>
              <p:tags r:id="rId2"/>
            </p:custDataLst>
          </p:nvPr>
        </p:nvPicPr>
        <p:blipFill>
          <a:blip r:embed="rId5"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2"/>
            <p:custDataLst>
              <p:tags r:id="rId3"/>
            </p:custDataLst>
          </p:nvPr>
        </p:nvPicPr>
        <p:blipFill>
          <a:blip r:embed="rId6"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5"/>
          </p:cNvPr>
          <p:cNvPicPr>
            <a:picLocks noChangeAspect="1" noChangeArrowheads="1"/>
          </p:cNvPicPr>
          <p:nvPr>
            <p:custDataLst>
              <p:tags r:id="rId2"/>
            </p:custDataLst>
          </p:nvPr>
        </p:nvPicPr>
        <p:blipFill>
          <a:blip r:embed="rId6" cstate="print"/>
          <a:srcRect/>
          <a:stretch>
            <a:fillRect/>
          </a:stretch>
        </p:blipFill>
        <p:spPr bwMode="auto">
          <a:xfrm>
            <a:off x="-228600" y="0"/>
            <a:ext cx="9372600" cy="702412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custDataLst>
              <p:tags r:id="rId2"/>
            </p:custDataLst>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custDataLst>
              <p:tags r:id="rId2"/>
            </p:custDataLst>
          </p:nvPr>
        </p:nvPicPr>
        <p:blipFill>
          <a:blip r:embed="rId5"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10" imgW="8077900" imgH="5182049" progId="Excel.Sheet.8">
              <p:embed/>
            </p:oleObj>
          </a:graphicData>
        </a:graphic>
      </p:graphicFrame>
      <p:sp>
        <p:nvSpPr>
          <p:cNvPr id="5123" name="TextBox 5"/>
          <p:cNvSpPr txBox="1">
            <a:spLocks noChangeArrowheads="1"/>
          </p:cNvSpPr>
          <p:nvPr>
            <p:custDataLst>
              <p:tags r:id="rId3"/>
            </p:custDataLst>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custDataLst>
              <p:tags r:id="rId4"/>
            </p:custDataLst>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custDataLst>
              <p:tags r:id="rId5"/>
            </p:custDataLst>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custDataLst>
              <p:tags r:id="rId6"/>
            </p:custDataLst>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custDataLst>
              <p:tags r:id="rId7"/>
            </p:custDataLst>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ustDataLst>
      <p:tags r:id="rId2"/>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custDataLst>
              <p:tags r:id="rId2"/>
            </p:custDataLst>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custDataLst>
              <p:tags r:id="rId3"/>
            </p:custDataLst>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custDataLst>
              <p:tags r:id="rId4"/>
            </p:custDataLst>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custDataLst>
              <p:tags r:id="rId5"/>
            </p:custDataLst>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custDataLst>
              <p:tags r:id="rId6"/>
            </p:custDataLst>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custDataLst>
              <p:tags r:id="rId2"/>
            </p:custDataLst>
          </p:nvPr>
        </p:nvPicPr>
        <p:blipFill>
          <a:blip r:embed="rId5"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custDataLst>
              <p:tags r:id="rId2"/>
            </p:custDataLst>
          </p:nvPr>
        </p:nvPicPr>
        <p:blipFill>
          <a:blip r:embed="rId5" cstate="print"/>
          <a:srcRect/>
          <a:stretch>
            <a:fillRect/>
          </a:stretch>
        </p:blipFill>
        <p:spPr bwMode="auto">
          <a:xfrm>
            <a:off x="0" y="0"/>
            <a:ext cx="113442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custDataLst>
              <p:tags r:id="rId2"/>
            </p:custDataLst>
          </p:nvPr>
        </p:nvPicPr>
        <p:blipFill>
          <a:blip r:embed="rId5"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custDataLst>
              <p:tags r:id="rId2"/>
            </p:custDataLst>
          </p:nvPr>
        </p:nvPicPr>
        <p:blipFill>
          <a:blip r:embed="rId5"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custDataLst>
              <p:tags r:id="rId2"/>
            </p:custDataLst>
          </p:nvPr>
        </p:nvPicPr>
        <p:blipFill>
          <a:blip r:embed="rId10"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custDataLst>
              <p:tags r:id="rId3"/>
            </p:custDataLst>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custDataLst>
              <p:tags r:id="rId4"/>
            </p:custDataLst>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custDataLst>
              <p:tags r:id="rId5"/>
            </p:custDataLst>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custDataLst>
              <p:tags r:id="rId6"/>
            </p:custDataLst>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custDataLst>
              <p:tags r:id="rId7"/>
            </p:custDataLst>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custDataLst>
              <p:tags r:id="rId2"/>
            </p:custDataLst>
          </p:nvPr>
        </p:nvPicPr>
        <p:blipFill>
          <a:blip r:embed="rId7"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custDataLst>
              <p:tags r:id="rId3"/>
            </p:custDataLst>
          </p:nvPr>
        </p:nvPicPr>
        <p:blipFill>
          <a:blip r:embed="rId8"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custDataLst>
              <p:tags r:id="rId4"/>
            </p:custDataLst>
          </p:nvPr>
        </p:nvCxnSpPr>
        <p:spPr bwMode="auto">
          <a:xfrm>
            <a:off x="0" y="3733800"/>
            <a:ext cx="9144000" cy="0"/>
          </a:xfrm>
          <a:prstGeom prst="line">
            <a:avLst/>
          </a:prstGeom>
          <a:noFill/>
          <a:ln w="63500" algn="ctr">
            <a:solidFill>
              <a:srgbClr val="FF0000"/>
            </a:solidFill>
            <a:round/>
            <a:headEnd/>
            <a:tailEnd/>
          </a:ln>
        </p:spPr>
      </p:cxn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custDataLst>
              <p:tags r:id="rId2"/>
            </p:custDataLst>
          </p:nvPr>
        </p:nvPicPr>
        <p:blipFill>
          <a:blip r:embed="rId5" cstate="print"/>
          <a:srcRect l="11137"/>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2033" name="Picture 1" descr="iStock_000003015750Medium.jpg"/>
          <p:cNvPicPr>
            <a:picLocks noChangeAspect="1"/>
          </p:cNvPicPr>
          <p:nvPr>
            <p:custDataLst>
              <p:tags r:id="rId2"/>
            </p:custDataLst>
          </p:nvPr>
        </p:nvPicPr>
        <p:blipFill>
          <a:blip r:embed="rId8"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custDataLst>
              <p:tags r:id="rId3"/>
            </p:custDataLst>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custDataLst>
              <p:tags r:id="rId4"/>
            </p:custDataLst>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custDataLst>
              <p:tags r:id="rId5"/>
            </p:custDataLst>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ustDataLst>
      <p:tags r:id="rId1"/>
    </p:custData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custDataLst>
              <p:tags r:id="rId2"/>
            </p:custDataLst>
          </p:nvPr>
        </p:nvPicPr>
        <p:blipFill>
          <a:blip r:embed="rId7" cstate="print"/>
          <a:srcRect t="1527" b="3159"/>
          <a:stretch>
            <a:fillRect/>
          </a:stretch>
        </p:blipFill>
        <p:spPr>
          <a:xfrm>
            <a:off x="3962400" y="0"/>
            <a:ext cx="5181600" cy="6858000"/>
          </a:xfrm>
          <a:prstGeom prst="rect">
            <a:avLst/>
          </a:prstGeom>
        </p:spPr>
      </p:pic>
      <p:sp>
        <p:nvSpPr>
          <p:cNvPr id="3" name="TextBox 2"/>
          <p:cNvSpPr txBox="1"/>
          <p:nvPr>
            <p:custDataLst>
              <p:tags r:id="rId3"/>
            </p:custDataLst>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custDataLst>
              <p:tags r:id="rId4"/>
            </p:custDataLst>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ustDataLst>
      <p:tags r:id="rId1"/>
    </p:custData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fate.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custDataLst>
              <p:tags r:id="rId2"/>
            </p:custDataLst>
          </p:nvPr>
        </p:nvPicPr>
        <p:blipFill>
          <a:blip r:embed="rId5" cstate="print"/>
          <a:srcRect/>
          <a:stretch>
            <a:fillRect/>
          </a:stretch>
        </p:blipFill>
        <p:spPr bwMode="auto">
          <a:xfrm>
            <a:off x="0" y="0"/>
            <a:ext cx="105902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idethebox.jpg"/>
          <p:cNvPicPr>
            <a:picLocks noChangeAspect="1"/>
          </p:cNvPicPr>
          <p:nvPr>
            <p:custDataLst>
              <p:tags r:id="rId2"/>
            </p:custDataLst>
          </p:nvPr>
        </p:nvPicPr>
        <p:blipFill>
          <a:blip r:embed="rId5" cstate="print"/>
          <a:stretch>
            <a:fillRect/>
          </a:stretch>
        </p:blipFill>
        <p:spPr>
          <a:xfrm>
            <a:off x="0" y="0"/>
            <a:ext cx="10309412"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custDataLst>
              <p:tags r:id="rId2"/>
            </p:custDataLst>
          </p:nvPr>
        </p:nvPicPr>
        <p:blipFill>
          <a:blip r:embed="rId6"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custDataLst>
              <p:tags r:id="rId3"/>
            </p:custDataLst>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custDataLst>
              <p:tags r:id="rId2"/>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custDataLst>
              <p:tags r:id="rId3"/>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custDataLst>
              <p:tags r:id="rId4"/>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custDataLst>
              <p:tags r:id="rId5"/>
            </p:custDataLst>
          </p:nvPr>
        </p:nvPicPr>
        <p:blipFill>
          <a:blip r:embed="rId10"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custDataLst>
              <p:tags r:id="rId6"/>
            </p:custDataLst>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farm4.static.flickr.com/3606/3470276351_64c06294d1_b.jpg"/>
          <p:cNvPicPr>
            <a:picLocks noChangeAspect="1" noChangeArrowheads="1"/>
          </p:cNvPicPr>
          <p:nvPr>
            <p:custDataLst>
              <p:tags r:id="rId2"/>
            </p:custDataLst>
          </p:nvPr>
        </p:nvPicPr>
        <p:blipFill>
          <a:blip r:embed="rId6" cstate="print"/>
          <a:srcRect/>
          <a:stretch>
            <a:fillRect/>
          </a:stretch>
        </p:blipFill>
        <p:spPr bwMode="auto">
          <a:xfrm>
            <a:off x="914400" y="-2209800"/>
            <a:ext cx="7315200" cy="9753601"/>
          </a:xfrm>
          <a:prstGeom prst="rect">
            <a:avLst/>
          </a:prstGeom>
          <a:noFill/>
        </p:spPr>
      </p:pic>
      <p:sp>
        <p:nvSpPr>
          <p:cNvPr id="5" name="Rectangle 4"/>
          <p:cNvSpPr/>
          <p:nvPr>
            <p:custDataLst>
              <p:tags r:id="rId3"/>
            </p:custDataLst>
          </p:nvPr>
        </p:nvSpPr>
        <p:spPr>
          <a:xfrm rot="5400000">
            <a:off x="5358199" y="4243000"/>
            <a:ext cx="5410200" cy="276999"/>
          </a:xfrm>
          <a:prstGeom prst="rect">
            <a:avLst/>
          </a:prstGeom>
        </p:spPr>
        <p:txBody>
          <a:bodyPr wrap="square">
            <a:spAutoFit/>
          </a:bodyPr>
          <a:lstStyle/>
          <a:p>
            <a:r>
              <a:rPr lang="en-US" sz="1200" dirty="0" smtClean="0">
                <a:solidFill>
                  <a:schemeClr val="tx1">
                    <a:lumMod val="75000"/>
                  </a:schemeClr>
                </a:solidFill>
              </a:rPr>
              <a:t>flickr.com/photos/28017515@N03/3470276351/in/</a:t>
            </a:r>
            <a:r>
              <a:rPr lang="en-US" sz="1200" dirty="0" err="1" smtClean="0">
                <a:solidFill>
                  <a:schemeClr val="tx1">
                    <a:lumMod val="75000"/>
                  </a:schemeClr>
                </a:solidFill>
              </a:rPr>
              <a:t>photostream</a:t>
            </a:r>
            <a:endParaRPr lang="en-US" sz="1200" dirty="0">
              <a:solidFill>
                <a:schemeClr val="tx1">
                  <a:lumMod val="75000"/>
                </a:schemeClr>
              </a:solidFill>
            </a:endParaRPr>
          </a:p>
        </p:txBody>
      </p:sp>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custDataLst>
              <p:tags r:id="rId2"/>
            </p:custDataLst>
          </p:nvPr>
        </p:nvPicPr>
        <p:blipFill>
          <a:blip r:embed="rId5"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custDataLst>
              <p:tags r:id="rId2"/>
            </p:custDataLst>
          </p:nvPr>
        </p:nvPicPr>
        <p:blipFill>
          <a:blip r:embed="rId5" cstate="print"/>
          <a:stretch>
            <a:fillRect/>
          </a:stretch>
        </p:blipFill>
        <p:spPr>
          <a:xfrm>
            <a:off x="0" y="-1"/>
            <a:ext cx="9144000" cy="7563445"/>
          </a:xfrm>
          <a:prstGeom prst="rect">
            <a:avLst/>
          </a:prstGeom>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custDataLst>
              <p:tags r:id="rId2"/>
            </p:custDataLst>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custDataLst>
              <p:tags r:id="rId3"/>
            </p:custDataLst>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scottmcleod.net/workshops</a:t>
            </a:r>
            <a:endParaRPr lang="en-US" dirty="0" smtClean="0">
              <a:effectLst/>
            </a:endParaRPr>
          </a:p>
          <a:p>
            <a:pPr algn="ctr" eaLnBrk="1" hangingPunct="1">
              <a:buFont typeface="Wingdings" pitchFamily="2" charset="2"/>
              <a:buNone/>
            </a:pP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custDataLst>
              <p:tags r:id="rId2"/>
            </p:custDataLst>
          </p:nvPr>
        </p:nvPicPr>
        <p:blipFill>
          <a:blip r:embed="rId5" cstate="print"/>
          <a:srcRect/>
          <a:stretch>
            <a:fillRect/>
          </a:stretch>
        </p:blipFill>
        <p:spPr bwMode="auto">
          <a:xfrm>
            <a:off x="0" y="0"/>
            <a:ext cx="98552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custDataLst>
              <p:tags r:id="rId2"/>
            </p:custDataLst>
          </p:nvPr>
        </p:nvPicPr>
        <p:blipFill>
          <a:blip r:embed="rId5" cstate="print"/>
          <a:srcRect/>
          <a:stretch>
            <a:fillRect/>
          </a:stretch>
        </p:blipFill>
        <p:spPr bwMode="auto">
          <a:xfrm>
            <a:off x="0" y="0"/>
            <a:ext cx="106076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2"/>
            </p:custDataLst>
          </p:nvPr>
        </p:nvPicPr>
        <p:blipFill>
          <a:blip r:embed="rId5" cstate="print"/>
          <a:srcRect/>
          <a:stretch>
            <a:fillRect/>
          </a:stretch>
        </p:blipFill>
        <p:spPr bwMode="auto">
          <a:xfrm>
            <a:off x="0" y="0"/>
            <a:ext cx="10647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custDataLst>
              <p:tags r:id="rId2"/>
            </p:custDataLst>
          </p:nvPr>
        </p:nvPicPr>
        <p:blipFill>
          <a:blip r:embed="rId5" cstate="print"/>
          <a:srcRect/>
          <a:stretch>
            <a:fillRect/>
          </a:stretch>
        </p:blipFill>
        <p:spPr bwMode="auto">
          <a:xfrm>
            <a:off x="0" y="0"/>
            <a:ext cx="101679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custDataLst>
              <p:tags r:id="rId2"/>
            </p:custDataLst>
          </p:nvPr>
        </p:nvPicPr>
        <p:blipFill>
          <a:blip r:embed="rId5" cstate="print"/>
          <a:srcRect/>
          <a:stretch>
            <a:fillRect/>
          </a:stretch>
        </p:blipFill>
        <p:spPr bwMode="auto">
          <a:xfrm>
            <a:off x="0" y="0"/>
            <a:ext cx="931598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cstate="print"/>
          <a:srcRect/>
          <a:stretch>
            <a:fillRect/>
          </a:stretch>
        </p:blipFill>
        <p:spPr bwMode="auto">
          <a:xfrm>
            <a:off x="0" y="0"/>
            <a:ext cx="929246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custDataLst>
              <p:tags r:id="rId2"/>
            </p:custDataLst>
          </p:nvPr>
        </p:nvPicPr>
        <p:blipFill>
          <a:blip r:embed="rId5" cstate="print"/>
          <a:srcRect/>
          <a:stretch>
            <a:fillRect/>
          </a:stretch>
        </p:blipFill>
        <p:spPr bwMode="auto">
          <a:xfrm>
            <a:off x="0" y="0"/>
            <a:ext cx="94154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farm4.static.flickr.com/3562/3470276439_c71fdae92f_b.jpg"/>
          <p:cNvPicPr>
            <a:picLocks noChangeAspect="1" noChangeArrowheads="1"/>
          </p:cNvPicPr>
          <p:nvPr>
            <p:custDataLst>
              <p:tags r:id="rId2"/>
            </p:custDataLst>
          </p:nvPr>
        </p:nvPicPr>
        <p:blipFill>
          <a:blip r:embed="rId6" cstate="print"/>
          <a:srcRect/>
          <a:stretch>
            <a:fillRect/>
          </a:stretch>
        </p:blipFill>
        <p:spPr bwMode="auto">
          <a:xfrm>
            <a:off x="0" y="-457200"/>
            <a:ext cx="9753600" cy="7315200"/>
          </a:xfrm>
          <a:prstGeom prst="rect">
            <a:avLst/>
          </a:prstGeom>
          <a:noFill/>
        </p:spPr>
      </p:pic>
      <p:sp>
        <p:nvSpPr>
          <p:cNvPr id="5" name="Rectangle 4"/>
          <p:cNvSpPr/>
          <p:nvPr>
            <p:custDataLst>
              <p:tags r:id="rId3"/>
            </p:custDataLst>
          </p:nvPr>
        </p:nvSpPr>
        <p:spPr>
          <a:xfrm>
            <a:off x="0" y="6581001"/>
            <a:ext cx="6858000" cy="276999"/>
          </a:xfrm>
          <a:prstGeom prst="rect">
            <a:avLst/>
          </a:prstGeom>
        </p:spPr>
        <p:txBody>
          <a:bodyPr wrap="square">
            <a:spAutoFit/>
          </a:bodyPr>
          <a:lstStyle/>
          <a:p>
            <a:r>
              <a:rPr lang="en-US" sz="1200" dirty="0" smtClean="0"/>
              <a:t>flickr.com/photos/28017515@N03/3470276439/in/</a:t>
            </a:r>
            <a:r>
              <a:rPr lang="en-US" sz="1200" dirty="0" err="1" smtClean="0"/>
              <a:t>photostream</a:t>
            </a:r>
            <a:endParaRPr lang="en-US" sz="1200" dirty="0"/>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custDataLst>
              <p:tags r:id="rId2"/>
            </p:custDataLst>
          </p:nvPr>
        </p:nvPicPr>
        <p:blipFill>
          <a:blip r:embed="rId5" cstate="print"/>
          <a:srcRect/>
          <a:stretch>
            <a:fillRect/>
          </a:stretch>
        </p:blipFill>
        <p:spPr bwMode="auto">
          <a:xfrm>
            <a:off x="0" y="0"/>
            <a:ext cx="980687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custDataLst>
              <p:tags r:id="rId2"/>
            </p:custDataLst>
          </p:nvPr>
        </p:nvPicPr>
        <p:blipFill>
          <a:blip r:embed="rId5" cstate="print"/>
          <a:srcRect/>
          <a:stretch>
            <a:fillRect/>
          </a:stretch>
        </p:blipFill>
        <p:spPr bwMode="auto">
          <a:xfrm>
            <a:off x="-1" y="0"/>
            <a:ext cx="1168320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custDataLst>
              <p:tags r:id="rId2"/>
            </p:custDataLst>
          </p:nvPr>
        </p:nvPicPr>
        <p:blipFill>
          <a:blip r:embed="rId5"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custDataLst>
              <p:tags r:id="rId2"/>
            </p:custDataLst>
          </p:nvPr>
        </p:nvPicPr>
        <p:blipFill>
          <a:blip r:embed="rId5" cstate="print"/>
          <a:srcRect/>
          <a:stretch>
            <a:fillRect/>
          </a:stretch>
        </p:blipFill>
        <p:spPr bwMode="auto">
          <a:xfrm>
            <a:off x="0" y="0"/>
            <a:ext cx="100457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custDataLst>
              <p:tags r:id="rId2"/>
            </p:custDataLst>
          </p:nvPr>
        </p:nvPicPr>
        <p:blipFill>
          <a:blip r:embed="rId5" cstate="print"/>
          <a:srcRect/>
          <a:stretch>
            <a:fillRect/>
          </a:stretch>
        </p:blipFill>
        <p:spPr bwMode="auto">
          <a:xfrm>
            <a:off x="2057400" y="0"/>
            <a:ext cx="5410200" cy="7169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custDataLst>
              <p:tags r:id="rId2"/>
            </p:custDataLst>
          </p:nvPr>
        </p:nvPicPr>
        <p:blipFill>
          <a:blip r:embed="rId5" cstate="print"/>
          <a:srcRect/>
          <a:stretch>
            <a:fillRect/>
          </a:stretch>
        </p:blipFill>
        <p:spPr bwMode="auto">
          <a:xfrm>
            <a:off x="0" y="-2362200"/>
            <a:ext cx="9144000" cy="124269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1" y="0"/>
            <a:ext cx="123229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2"/>
            </p:custDataLst>
          </p:nvPr>
        </p:nvSpPr>
        <p:spPr>
          <a:noFill/>
        </p:spPr>
        <p:txBody>
          <a:bodyPr/>
          <a:lstStyle/>
          <a:p>
            <a:endParaRPr lang="en-US" smtClean="0">
              <a:effectLst/>
            </a:endParaRPr>
          </a:p>
        </p:txBody>
      </p:sp>
      <p:sp>
        <p:nvSpPr>
          <p:cNvPr id="11267" name="Rectangle 3"/>
          <p:cNvSpPr>
            <a:spLocks noGrp="1" noChangeArrowheads="1"/>
          </p:cNvSpPr>
          <p:nvPr>
            <p:ph type="body" idx="4294967295"/>
            <p:custDataLst>
              <p:tags r:id="rId3"/>
            </p:custDataLst>
          </p:nvPr>
        </p:nvSpPr>
        <p:spPr>
          <a:noFill/>
        </p:spPr>
        <p:txBody>
          <a:bodyPr/>
          <a:lstStyle/>
          <a:p>
            <a:endParaRPr lang="en-US" smtClean="0">
              <a:effectLst/>
            </a:endParaRPr>
          </a:p>
        </p:txBody>
      </p:sp>
      <p:pic>
        <p:nvPicPr>
          <p:cNvPr id="11268" name="Picture 4" descr="desktop"/>
          <p:cNvPicPr>
            <a:picLocks noChangeAspect="1" noChangeArrowheads="1"/>
          </p:cNvPicPr>
          <p:nvPr>
            <p:custDataLst>
              <p:tags r:id="rId4"/>
            </p:custDataLst>
          </p:nvPr>
        </p:nvPicPr>
        <p:blipFill>
          <a:blip r:embed="rId7" cstate="print"/>
          <a:srcRect/>
          <a:stretch>
            <a:fillRect/>
          </a:stretch>
        </p:blipFill>
        <p:spPr bwMode="auto">
          <a:xfrm>
            <a:off x="-304800" y="-914400"/>
            <a:ext cx="9753600" cy="7800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2"/>
            </p:custDataLst>
          </p:nvPr>
        </p:nvPicPr>
        <p:blipFill>
          <a:blip r:embed="rId5" cstate="print"/>
          <a:srcRect/>
          <a:stretch>
            <a:fillRect/>
          </a:stretch>
        </p:blipFill>
        <p:spPr bwMode="auto">
          <a:xfrm>
            <a:off x="-152400" y="0"/>
            <a:ext cx="121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 y="0"/>
            <a:ext cx="1052348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4076760" y="1"/>
            <a:ext cx="1322076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2"/>
            </p:custDataLst>
          </p:nvPr>
        </p:nvPicPr>
        <p:blipFill>
          <a:blip r:embed="rId5" cstate="print"/>
          <a:srcRect/>
          <a:stretch>
            <a:fillRect/>
          </a:stretch>
        </p:blipFill>
        <p:spPr bwMode="auto">
          <a:xfrm>
            <a:off x="-4636698" y="0"/>
            <a:ext cx="1378069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custDataLst>
              <p:tags r:id="rId2"/>
            </p:custDataLst>
          </p:nvPr>
        </p:nvPicPr>
        <p:blipFill>
          <a:blip r:embed="rId5" cstate="print"/>
          <a:srcRect/>
          <a:stretch>
            <a:fillRect/>
          </a:stretch>
        </p:blipFill>
        <p:spPr bwMode="auto">
          <a:xfrm>
            <a:off x="0" y="-22860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custDataLst>
              <p:tags r:id="rId2"/>
            </p:custDataLst>
          </p:nvPr>
        </p:nvPicPr>
        <p:blipFill>
          <a:blip r:embed="rId5" cstate="print"/>
          <a:srcRect/>
          <a:stretch>
            <a:fillRect/>
          </a:stretch>
        </p:blipFill>
        <p:spPr bwMode="auto">
          <a:xfrm>
            <a:off x="0" y="-304800"/>
            <a:ext cx="9144000" cy="828668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custDataLst>
              <p:tags r:id="rId2"/>
            </p:custDataLst>
          </p:nvPr>
        </p:nvPicPr>
        <p:blipFill>
          <a:blip r:embed="rId5" cstate="print"/>
          <a:srcRect r="25299"/>
          <a:stretch>
            <a:fillRect/>
          </a:stretch>
        </p:blipFill>
        <p:spPr bwMode="auto">
          <a:xfrm>
            <a:off x="0" y="0"/>
            <a:ext cx="1013936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custDataLst>
              <p:tags r:id="rId2"/>
            </p:custDataLst>
          </p:nvPr>
        </p:nvPicPr>
        <p:blipFill>
          <a:blip r:embed="rId5" cstate="print"/>
          <a:srcRect/>
          <a:stretch>
            <a:fillRect/>
          </a:stretch>
        </p:blipFill>
        <p:spPr bwMode="auto">
          <a:xfrm>
            <a:off x="0" y="0"/>
            <a:ext cx="99933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0" y="0"/>
            <a:ext cx="931615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2291" name="Content Placeholder 3" descr="lenovo-thinkpad-x61-tablet-pc.jpg"/>
          <p:cNvPicPr>
            <a:picLocks noGrp="1" noChangeAspect="1"/>
          </p:cNvPicPr>
          <p:nvPr>
            <p:ph idx="1"/>
            <p:custDataLst>
              <p:tags r:id="rId3"/>
            </p:custDataLst>
          </p:nvPr>
        </p:nvPicPr>
        <p:blipFill>
          <a:blip r:embed="rId6" cstate="print"/>
          <a:srcRect/>
          <a:stretch>
            <a:fillRect/>
          </a:stretch>
        </p:blipFill>
        <p:spPr>
          <a:xfrm>
            <a:off x="0" y="-533400"/>
            <a:ext cx="9144000" cy="9423400"/>
          </a:xfrm>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custDataLst>
              <p:tags r:id="rId2"/>
            </p:custDataLst>
          </p:nvPr>
        </p:nvPicPr>
        <p:blipFill>
          <a:blip r:embed="rId5" cstate="print"/>
          <a:srcRect/>
          <a:stretch>
            <a:fillRect/>
          </a:stretch>
        </p:blipFill>
        <p:spPr bwMode="auto">
          <a:xfrm>
            <a:off x="0" y="0"/>
            <a:ext cx="1209877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custDataLst>
              <p:tags r:id="rId2"/>
            </p:custDataLst>
          </p:nvPr>
        </p:nvPicPr>
        <p:blipFill>
          <a:blip r:embed="rId5" cstate="print"/>
          <a:srcRect/>
          <a:stretch>
            <a:fillRect/>
          </a:stretch>
        </p:blipFill>
        <p:spPr bwMode="auto">
          <a:xfrm>
            <a:off x="-46039" y="0"/>
            <a:ext cx="9776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custDataLst>
              <p:tags r:id="rId2"/>
            </p:custDataLst>
          </p:nvPr>
        </p:nvPicPr>
        <p:blipFill>
          <a:blip r:embed="rId5" cstate="print"/>
          <a:srcRect/>
          <a:stretch>
            <a:fillRect/>
          </a:stretch>
        </p:blipFill>
        <p:spPr bwMode="auto">
          <a:xfrm>
            <a:off x="1587" y="0"/>
            <a:ext cx="992841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custDataLst>
              <p:tags r:id="rId2"/>
            </p:custDataLst>
          </p:nvPr>
        </p:nvPicPr>
        <p:blipFill>
          <a:blip r:embed="rId5" cstate="print"/>
          <a:srcRect/>
          <a:stretch>
            <a:fillRect/>
          </a:stretch>
        </p:blipFill>
        <p:spPr bwMode="auto">
          <a:xfrm>
            <a:off x="0" y="0"/>
            <a:ext cx="92435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custDataLst>
              <p:tags r:id="rId2"/>
            </p:custDataLst>
          </p:nvPr>
        </p:nvPicPr>
        <p:blipFill>
          <a:blip r:embed="rId5" cstate="print"/>
          <a:srcRect/>
          <a:stretch>
            <a:fillRect/>
          </a:stretch>
        </p:blipFill>
        <p:spPr bwMode="auto">
          <a:xfrm>
            <a:off x="0" y="0"/>
            <a:ext cx="10209186"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custDataLst>
              <p:tags r:id="rId2"/>
            </p:custDataLst>
          </p:nvPr>
        </p:nvPicPr>
        <p:blipFill>
          <a:blip r:embed="rId5" cstate="print"/>
          <a:srcRect/>
          <a:stretch>
            <a:fillRect/>
          </a:stretch>
        </p:blipFill>
        <p:spPr bwMode="auto">
          <a:xfrm>
            <a:off x="0" y="0"/>
            <a:ext cx="1030833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1130840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custDataLst>
              <p:tags r:id="rId2"/>
            </p:custDataLst>
          </p:nvPr>
        </p:nvPicPr>
        <p:blipFill>
          <a:blip r:embed="rId5" cstate="print"/>
          <a:srcRect/>
          <a:stretch>
            <a:fillRect/>
          </a:stretch>
        </p:blipFill>
        <p:spPr bwMode="auto">
          <a:xfrm>
            <a:off x="0" y="0"/>
            <a:ext cx="1026106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1" y="0"/>
            <a:ext cx="117826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custDataLst>
              <p:tags r:id="rId2"/>
            </p:custDataLst>
          </p:nvPr>
        </p:nvPicPr>
        <p:blipFill>
          <a:blip r:embed="rId5" cstate="print"/>
          <a:srcRect/>
          <a:stretch>
            <a:fillRect/>
          </a:stretch>
        </p:blipFill>
        <p:spPr bwMode="auto">
          <a:xfrm>
            <a:off x="-1" y="0"/>
            <a:ext cx="1036926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farm3.static.flickr.com/2770/4505413539_7b338e217e_b.jpg"/>
          <p:cNvPicPr>
            <a:picLocks noChangeAspect="1" noChangeArrowheads="1"/>
          </p:cNvPicPr>
          <p:nvPr>
            <p:custDataLst>
              <p:tags r:id="rId2"/>
            </p:custDataLst>
          </p:nvPr>
        </p:nvPicPr>
        <p:blipFill>
          <a:blip r:embed="rId5" cstate="print"/>
          <a:srcRect/>
          <a:stretch>
            <a:fillRect/>
          </a:stretch>
        </p:blipFill>
        <p:spPr bwMode="auto">
          <a:xfrm>
            <a:off x="-1183341" y="0"/>
            <a:ext cx="1032734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custDataLst>
              <p:tags r:id="rId2"/>
            </p:custDataLst>
          </p:nvPr>
        </p:nvPicPr>
        <p:blipFill>
          <a:blip r:embed="rId5" cstate="print"/>
          <a:srcRect/>
          <a:stretch>
            <a:fillRect/>
          </a:stretch>
        </p:blipFill>
        <p:spPr bwMode="auto">
          <a:xfrm>
            <a:off x="0" y="0"/>
            <a:ext cx="1342485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custDataLst>
              <p:tags r:id="rId2"/>
            </p:custDataLst>
          </p:nvPr>
        </p:nvPicPr>
        <p:blipFill>
          <a:blip r:embed="rId5" cstate="print"/>
          <a:srcRect/>
          <a:stretch>
            <a:fillRect/>
          </a:stretch>
        </p:blipFill>
        <p:spPr bwMode="auto">
          <a:xfrm>
            <a:off x="0" y="0"/>
            <a:ext cx="11767994"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p:cNvPicPr>
            <a:picLocks noChangeAspect="1" noChangeArrowheads="1"/>
          </p:cNvPicPr>
          <p:nvPr>
            <p:custDataLst>
              <p:tags r:id="rId2"/>
            </p:custDataLst>
          </p:nvPr>
        </p:nvPicPr>
        <p:blipFill>
          <a:blip r:embed="rId5" cstate="print"/>
          <a:srcRect/>
          <a:stretch>
            <a:fillRect/>
          </a:stretch>
        </p:blipFill>
        <p:spPr bwMode="auto">
          <a:xfrm>
            <a:off x="0" y="0"/>
            <a:ext cx="1275673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custDataLst>
              <p:tags r:id="rId2"/>
            </p:custDataLst>
          </p:nvPr>
        </p:nvPicPr>
        <p:blipFill>
          <a:blip r:embed="rId5" cstate="print"/>
          <a:srcRect/>
          <a:stretch>
            <a:fillRect/>
          </a:stretch>
        </p:blipFill>
        <p:spPr bwMode="auto">
          <a:xfrm>
            <a:off x="-1143000" y="0"/>
            <a:ext cx="1030309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custDataLst>
              <p:tags r:id="rId2"/>
            </p:custDataLst>
          </p:nvPr>
        </p:nvPicPr>
        <p:blipFill>
          <a:blip r:embed="rId5" cstate="print"/>
          <a:srcRect/>
          <a:stretch>
            <a:fillRect/>
          </a:stretch>
        </p:blipFill>
        <p:spPr bwMode="auto">
          <a:xfrm>
            <a:off x="0" y="0"/>
            <a:ext cx="1032831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custDataLst>
              <p:tags r:id="rId2"/>
            </p:custDataLst>
          </p:nvPr>
        </p:nvPicPr>
        <p:blipFill>
          <a:blip r:embed="rId5" cstate="print"/>
          <a:srcRect/>
          <a:stretch>
            <a:fillRect/>
          </a:stretch>
        </p:blipFill>
        <p:spPr bwMode="auto">
          <a:xfrm>
            <a:off x="-381000" y="0"/>
            <a:ext cx="10313789"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custDataLst>
              <p:tags r:id="rId2"/>
            </p:custDataLst>
          </p:nvPr>
        </p:nvPicPr>
        <p:blipFill>
          <a:blip r:embed="rId5" cstate="print"/>
          <a:srcRect/>
          <a:stretch>
            <a:fillRect/>
          </a:stretch>
        </p:blipFill>
        <p:spPr bwMode="auto">
          <a:xfrm>
            <a:off x="-1" y="0"/>
            <a:ext cx="12630561"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custDataLst>
              <p:tags r:id="rId2"/>
            </p:custDataLst>
          </p:nvPr>
        </p:nvPicPr>
        <p:blipFill>
          <a:blip r:embed="rId5" cstate="print"/>
          <a:srcRect/>
          <a:stretch>
            <a:fillRect/>
          </a:stretch>
        </p:blipFill>
        <p:spPr bwMode="auto">
          <a:xfrm>
            <a:off x="0" y="0"/>
            <a:ext cx="9144000" cy="12192001"/>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custDataLst>
              <p:tags r:id="rId2"/>
            </p:custDataLst>
          </p:nvPr>
        </p:nvPicPr>
        <p:blipFill>
          <a:blip r:embed="rId5" cstate="print"/>
          <a:srcRect/>
          <a:stretch>
            <a:fillRect/>
          </a:stretch>
        </p:blipFill>
        <p:spPr bwMode="auto">
          <a:xfrm>
            <a:off x="0" y="-238126"/>
            <a:ext cx="9753600" cy="709612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custDataLst>
              <p:tags r:id="rId2"/>
            </p:custDataLst>
          </p:nvPr>
        </p:nvPicPr>
        <p:blipFill>
          <a:blip r:embed="rId5"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9525000" cy="975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5" cstate="print"/>
          <a:srcRect/>
          <a:stretch>
            <a:fillRect/>
          </a:stretch>
        </p:blipFill>
        <p:spPr bwMode="auto">
          <a:xfrm>
            <a:off x="-1828800" y="-1371600"/>
            <a:ext cx="11582400" cy="8686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0" y="-533400"/>
            <a:ext cx="9144000" cy="12192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custDataLst>
              <p:tags r:id="rId2"/>
            </p:custDataLst>
          </p:nvPr>
        </p:nvPicPr>
        <p:blipFill>
          <a:blip r:embed="rId5" cstate="print"/>
          <a:srcRect/>
          <a:stretch>
            <a:fillRect/>
          </a:stretch>
        </p:blipFill>
        <p:spPr bwMode="auto">
          <a:xfrm>
            <a:off x="0" y="0"/>
            <a:ext cx="9144000" cy="1217614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custDataLst>
              <p:tags r:id="rId3"/>
            </p:custDataLst>
          </p:nvPr>
        </p:nvPicPr>
        <p:blipFill>
          <a:blip r:embed="rId6" cstate="print"/>
          <a:srcRect/>
          <a:stretch>
            <a:fillRect/>
          </a:stretch>
        </p:blipFill>
        <p:spPr bwMode="auto">
          <a:xfrm>
            <a:off x="2018742" y="0"/>
            <a:ext cx="5106516" cy="765603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custDataLst>
              <p:tags r:id="rId3"/>
            </p:custDataLst>
          </p:nvPr>
        </p:nvPicPr>
        <p:blipFill>
          <a:blip r:embed="rId6" cstate="print"/>
          <a:srcRect/>
          <a:stretch>
            <a:fillRect/>
          </a:stretch>
        </p:blipFill>
        <p:spPr bwMode="auto">
          <a:xfrm>
            <a:off x="0" y="0"/>
            <a:ext cx="10160000" cy="7620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custDataLst>
              <p:tags r:id="rId2"/>
            </p:custDataLst>
          </p:nvPr>
        </p:nvPicPr>
        <p:blipFill>
          <a:blip r:embed="rId6" cstate="print"/>
          <a:stretch>
            <a:fillRect/>
          </a:stretch>
        </p:blipFill>
        <p:spPr>
          <a:xfrm>
            <a:off x="2049130" y="0"/>
            <a:ext cx="5045739" cy="6858000"/>
          </a:xfrm>
          <a:prstGeom prst="rect">
            <a:avLst/>
          </a:prstGeom>
        </p:spPr>
      </p:pic>
      <p:sp>
        <p:nvSpPr>
          <p:cNvPr id="5" name="TextBox 4"/>
          <p:cNvSpPr txBox="1"/>
          <p:nvPr>
            <p:custDataLst>
              <p:tags r:id="rId3"/>
            </p:custDataLst>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custDataLst>
              <p:tags r:id="rId2"/>
            </p:custDataLst>
          </p:nvPr>
        </p:nvPicPr>
        <p:blipFill>
          <a:blip r:embed="rId5" cstate="print"/>
          <a:srcRect/>
          <a:stretch>
            <a:fillRect/>
          </a:stretch>
        </p:blipFill>
        <p:spPr bwMode="auto">
          <a:xfrm>
            <a:off x="-609600" y="28575"/>
            <a:ext cx="9753600" cy="68294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4339" name="Content Placeholder 3" descr="42914294_975aab3235_b.jpg"/>
          <p:cNvPicPr>
            <a:picLocks noGrp="1" noChangeAspect="1"/>
          </p:cNvPicPr>
          <p:nvPr>
            <p:ph idx="1"/>
            <p:custDataLst>
              <p:tags r:id="rId3"/>
            </p:custDataLst>
          </p:nvPr>
        </p:nvPicPr>
        <p:blipFill>
          <a:blip r:embed="rId6"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custDataLst>
              <p:tags r:id="rId2"/>
            </p:custDataLst>
          </p:nvPr>
        </p:nvPicPr>
        <p:blipFill>
          <a:blip r:embed="rId5" cstate="print"/>
          <a:stretch>
            <a:fillRect/>
          </a:stretch>
        </p:blipFill>
        <p:spPr>
          <a:xfrm>
            <a:off x="0" y="1313144"/>
            <a:ext cx="9144000" cy="4231711"/>
          </a:xfrm>
          <a:prstGeom prst="rect">
            <a:avLst/>
          </a:prstGeom>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custDataLst>
              <p:tags r:id="rId2"/>
            </p:custDataLst>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custDataLst>
              <p:tags r:id="rId2"/>
            </p:custDataLst>
          </p:nvPr>
        </p:nvPicPr>
        <p:blipFill>
          <a:blip r:embed="rId8" cstate="print"/>
          <a:stretch>
            <a:fillRect/>
          </a:stretch>
        </p:blipFill>
        <p:spPr>
          <a:xfrm>
            <a:off x="-966725" y="0"/>
            <a:ext cx="11077451" cy="6858000"/>
          </a:xfrm>
          <a:prstGeom prst="rect">
            <a:avLst/>
          </a:prstGeom>
        </p:spPr>
      </p:pic>
      <p:sp>
        <p:nvSpPr>
          <p:cNvPr id="6" name="Rounded Rectangular Callout 5"/>
          <p:cNvSpPr/>
          <p:nvPr>
            <p:custDataLst>
              <p:tags r:id="rId3"/>
            </p:custDataLst>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custDataLst>
              <p:tags r:id="rId4"/>
            </p:custDataLst>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custDataLst>
              <p:tags r:id="rId5"/>
            </p:custDataLst>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10" imgW="9144793" imgH="5944115" progId="Excel.Sheet.8">
              <p:embed/>
            </p:oleObj>
          </a:graphicData>
        </a:graphic>
      </p:graphicFrame>
      <p:sp>
        <p:nvSpPr>
          <p:cNvPr id="1027" name="TextBox 1"/>
          <p:cNvSpPr txBox="1">
            <a:spLocks noChangeArrowheads="1"/>
          </p:cNvSpPr>
          <p:nvPr>
            <p:custDataLst>
              <p:tags r:id="rId3"/>
            </p:custDataLst>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custDataLst>
              <p:tags r:id="rId4"/>
            </p:custDataLst>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custDataLst>
              <p:tags r:id="rId5"/>
            </p:custDataLst>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custDataLst>
              <p:tags r:id="rId6"/>
            </p:custDataLst>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custDataLst>
              <p:tags r:id="rId7"/>
            </p:custDataLst>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ustDataLst>
      <p:tags r:id="rId2"/>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custDataLst>
              <p:tags r:id="rId2"/>
            </p:custDataLst>
          </p:nvPr>
        </p:nvPicPr>
        <p:blipFill>
          <a:blip r:embed="rId5" cstate="print"/>
          <a:stretch>
            <a:fillRect/>
          </a:stretch>
        </p:blipFill>
        <p:spPr>
          <a:xfrm>
            <a:off x="0" y="-103909"/>
            <a:ext cx="9144000" cy="7065819"/>
          </a:xfrm>
          <a:prstGeom prst="rect">
            <a:avLst/>
          </a:prstGeom>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custDataLst>
              <p:tags r:id="rId2"/>
            </p:custDataLst>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custDataLst>
              <p:tags r:id="rId3"/>
            </p:custDataLst>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custDataLst>
              <p:tags r:id="rId4"/>
            </p:custDataLst>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custDataLst>
              <p:tags r:id="rId5"/>
            </p:custDataLst>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custDataLst>
              <p:tags r:id="rId6"/>
            </p:custDataLst>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custDataLst>
              <p:tags r:id="rId7"/>
            </p:custDataLst>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custDataLst>
              <p:tags r:id="rId8"/>
            </p:custDataLst>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custDataLst>
              <p:tags r:id="rId9"/>
            </p:custDataLst>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custDataLst>
              <p:tags r:id="rId10"/>
            </p:custDataLst>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custDataLst>
              <p:tags r:id="rId11"/>
            </p:custDataLst>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custDataLst>
              <p:tags r:id="rId12"/>
            </p:custDataLst>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custDataLst>
              <p:tags r:id="rId13"/>
            </p:custDataLst>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custDataLst>
              <p:tags r:id="rId14"/>
            </p:custDataLst>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custDataLst>
              <p:tags r:id="rId15"/>
            </p:custDataLst>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custDataLst>
              <p:tags r:id="rId16"/>
            </p:custDataLst>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124930" r:id="rId7" imgW="8077900" imgH="5182049" progId="Excel.Sheet.8">
              <p:embed/>
            </p:oleObj>
          </a:graphicData>
        </a:graphic>
      </p:graphicFrame>
      <p:sp>
        <p:nvSpPr>
          <p:cNvPr id="3075" name="TextBox 5"/>
          <p:cNvSpPr txBox="1">
            <a:spLocks noChangeArrowheads="1"/>
          </p:cNvSpPr>
          <p:nvPr>
            <p:custDataLst>
              <p:tags r:id="rId3"/>
            </p:custDataLst>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custDataLst>
              <p:tags r:id="rId4"/>
            </p:custDataLst>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ustDataLst>
      <p:tags r:id="rId2"/>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custDataLst>
              <p:tags r:id="rId2"/>
            </p:custDataLst>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custDataLst>
              <p:tags r:id="rId2"/>
            </p:custDataLst>
          </p:nvPr>
        </p:nvPicPr>
        <p:blipFill>
          <a:blip r:embed="rId5" cstate="print"/>
          <a:srcRect/>
          <a:stretch>
            <a:fillRect/>
          </a:stretch>
        </p:blipFill>
        <p:spPr bwMode="auto">
          <a:xfrm>
            <a:off x="-533400" y="0"/>
            <a:ext cx="1054417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custDataLst>
              <p:tags r:id="rId2"/>
            </p:custDataLst>
          </p:nvPr>
        </p:nvPicPr>
        <p:blipFill>
          <a:blip r:embed="rId5" cstate="print"/>
          <a:srcRect l="5634" r="5634"/>
          <a:stretch>
            <a:fillRect/>
          </a:stretch>
        </p:blipFill>
        <p:spPr>
          <a:xfrm>
            <a:off x="0" y="0"/>
            <a:ext cx="91440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custDataLst>
              <p:tags r:id="rId2"/>
            </p:custDataLst>
          </p:nvPr>
        </p:nvPicPr>
        <p:blipFill>
          <a:blip r:embed="rId5" cstate="print"/>
          <a:stretch>
            <a:fillRect/>
          </a:stretch>
        </p:blipFill>
        <p:spPr>
          <a:xfrm>
            <a:off x="2000250" y="0"/>
            <a:ext cx="51435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custDataLst>
              <p:tags r:id="rId2"/>
            </p:custDataLst>
          </p:nvPr>
        </p:nvPicPr>
        <p:blipFill>
          <a:blip r:embed="rId5" cstate="print"/>
          <a:stretch>
            <a:fillRect/>
          </a:stretch>
        </p:blipFill>
        <p:spPr>
          <a:xfrm>
            <a:off x="0" y="0"/>
            <a:ext cx="9144000" cy="8314178"/>
          </a:xfrm>
          <a:prstGeom prst="rect">
            <a:avLst/>
          </a:prstGeom>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custDataLst>
              <p:tags r:id="rId2"/>
            </p:custDataLst>
          </p:nvPr>
        </p:nvPicPr>
        <p:blipFill>
          <a:blip r:embed="rId5"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custDataLst>
              <p:tags r:id="rId2"/>
            </p:custDataLst>
          </p:nvPr>
        </p:nvPicPr>
        <p:blipFill>
          <a:blip r:embed="rId5" cstate="print"/>
          <a:srcRect/>
          <a:stretch>
            <a:fillRect/>
          </a:stretch>
        </p:blipFill>
        <p:spPr bwMode="auto">
          <a:xfrm>
            <a:off x="0" y="0"/>
            <a:ext cx="10977182"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10236661"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01153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custDataLst>
              <p:tags r:id="rId2"/>
            </p:custDataLst>
          </p:nvPr>
        </p:nvPicPr>
        <p:blipFill>
          <a:blip r:embed="rId5"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980521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custDataLst>
              <p:tags r:id="rId2"/>
            </p:custDataLst>
          </p:nvPr>
        </p:nvPicPr>
        <p:blipFill>
          <a:blip r:embed="rId5" cstate="print"/>
          <a:srcRect/>
          <a:stretch>
            <a:fillRect/>
          </a:stretch>
        </p:blipFill>
        <p:spPr bwMode="auto">
          <a:xfrm>
            <a:off x="0" y="0"/>
            <a:ext cx="1018630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custDataLst>
              <p:tags r:id="rId2"/>
            </p:custDataLst>
          </p:nvPr>
        </p:nvPicPr>
        <p:blipFill>
          <a:blip r:embed="rId5" cstate="print"/>
          <a:srcRect/>
          <a:stretch>
            <a:fillRect/>
          </a:stretch>
        </p:blipFill>
        <p:spPr bwMode="auto">
          <a:xfrm>
            <a:off x="-76200" y="0"/>
            <a:ext cx="968701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686705" y="0"/>
            <a:ext cx="1051650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custDataLst>
              <p:tags r:id="rId2"/>
            </p:custDataLst>
          </p:nvPr>
        </p:nvPicPr>
        <p:blipFill>
          <a:blip r:embed="rId5" cstate="print"/>
          <a:srcRect/>
          <a:stretch>
            <a:fillRect/>
          </a:stretch>
        </p:blipFill>
        <p:spPr bwMode="auto">
          <a:xfrm>
            <a:off x="0" y="0"/>
            <a:ext cx="9643953"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76200"/>
            <a:ext cx="9144000" cy="721617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2634429"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0" y="-1"/>
            <a:ext cx="9144000" cy="7545699"/>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custDataLst>
              <p:tags r:id="rId2"/>
            </p:custDataLst>
          </p:nvPr>
        </p:nvPicPr>
        <p:blipFill>
          <a:blip r:embed="rId5" cstate="print"/>
          <a:srcRect/>
          <a:stretch>
            <a:fillRect/>
          </a:stretch>
        </p:blipFill>
        <p:spPr bwMode="auto">
          <a:xfrm>
            <a:off x="823913" y="719138"/>
            <a:ext cx="7494587" cy="54197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30155" y="0"/>
            <a:ext cx="10798155"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VSHAPEID" val="0mIR4NdMNJbH4BoHcxGjZY"/>
</p:tagLst>
</file>

<file path=ppt/tags/tag100.xml><?xml version="1.0" encoding="utf-8"?>
<p:tagLst xmlns:a="http://schemas.openxmlformats.org/drawingml/2006/main" xmlns:r="http://schemas.openxmlformats.org/officeDocument/2006/relationships" xmlns:p="http://schemas.openxmlformats.org/presentationml/2006/main">
  <p:tag name="DVSHAPEID" val="tTd6mHL0z6nwP788WHPrQn"/>
</p:tagLst>
</file>

<file path=ppt/tags/tag101.xml><?xml version="1.0" encoding="utf-8"?>
<p:tagLst xmlns:a="http://schemas.openxmlformats.org/drawingml/2006/main" xmlns:r="http://schemas.openxmlformats.org/officeDocument/2006/relationships" xmlns:p="http://schemas.openxmlformats.org/presentationml/2006/main">
  <p:tag name="DVSECTIONID" val="MliiyersODlcgl8owujwfV"/>
</p:tagLst>
</file>

<file path=ppt/tags/tag102.xml><?xml version="1.0" encoding="utf-8"?>
<p:tagLst xmlns:a="http://schemas.openxmlformats.org/drawingml/2006/main" xmlns:r="http://schemas.openxmlformats.org/officeDocument/2006/relationships" xmlns:p="http://schemas.openxmlformats.org/presentationml/2006/main">
  <p:tag name="DVSHAPEID" val="74lLtes0aIVUVUjj7cOWdN"/>
</p:tagLst>
</file>

<file path=ppt/tags/tag103.xml><?xml version="1.0" encoding="utf-8"?>
<p:tagLst xmlns:a="http://schemas.openxmlformats.org/drawingml/2006/main" xmlns:r="http://schemas.openxmlformats.org/officeDocument/2006/relationships" xmlns:p="http://schemas.openxmlformats.org/presentationml/2006/main">
  <p:tag name="DVSECTIONID" val="givBPmSUfnmdYFtWFfsqGO"/>
</p:tagLst>
</file>

<file path=ppt/tags/tag104.xml><?xml version="1.0" encoding="utf-8"?>
<p:tagLst xmlns:a="http://schemas.openxmlformats.org/drawingml/2006/main" xmlns:r="http://schemas.openxmlformats.org/officeDocument/2006/relationships" xmlns:p="http://schemas.openxmlformats.org/presentationml/2006/main">
  <p:tag name="DVSHAPEID" val="jKpco5r56YJ5L9LAexxzVF"/>
</p:tagLst>
</file>

<file path=ppt/tags/tag105.xml><?xml version="1.0" encoding="utf-8"?>
<p:tagLst xmlns:a="http://schemas.openxmlformats.org/drawingml/2006/main" xmlns:r="http://schemas.openxmlformats.org/officeDocument/2006/relationships" xmlns:p="http://schemas.openxmlformats.org/presentationml/2006/main">
  <p:tag name="DVSECTIONID" val="p5z20gUWjogQ50NXp4AUoY"/>
</p:tagLst>
</file>

<file path=ppt/tags/tag106.xml><?xml version="1.0" encoding="utf-8"?>
<p:tagLst xmlns:a="http://schemas.openxmlformats.org/drawingml/2006/main" xmlns:r="http://schemas.openxmlformats.org/officeDocument/2006/relationships" xmlns:p="http://schemas.openxmlformats.org/presentationml/2006/main">
  <p:tag name="DVSHAPEID" val="AUbdPDACDU9kKAlhPmy5BX"/>
</p:tagLst>
</file>

<file path=ppt/tags/tag107.xml><?xml version="1.0" encoding="utf-8"?>
<p:tagLst xmlns:a="http://schemas.openxmlformats.org/drawingml/2006/main" xmlns:r="http://schemas.openxmlformats.org/officeDocument/2006/relationships" xmlns:p="http://schemas.openxmlformats.org/presentationml/2006/main">
  <p:tag name="DVSECTIONID" val="P3nsUzP44PfrSq1NlBZi3Y"/>
</p:tagLst>
</file>

<file path=ppt/tags/tag108.xml><?xml version="1.0" encoding="utf-8"?>
<p:tagLst xmlns:a="http://schemas.openxmlformats.org/drawingml/2006/main" xmlns:r="http://schemas.openxmlformats.org/officeDocument/2006/relationships" xmlns:p="http://schemas.openxmlformats.org/presentationml/2006/main">
  <p:tag name="DVSHAPEID" val="aP99yxXhoEREav0agOvtlP"/>
</p:tagLst>
</file>

<file path=ppt/tags/tag109.xml><?xml version="1.0" encoding="utf-8"?>
<p:tagLst xmlns:a="http://schemas.openxmlformats.org/drawingml/2006/main" xmlns:r="http://schemas.openxmlformats.org/officeDocument/2006/relationships" xmlns:p="http://schemas.openxmlformats.org/presentationml/2006/main">
  <p:tag name="DVSECTIONID" val="W7At9IQnQMqqfvFymk7fkr"/>
</p:tagLst>
</file>

<file path=ppt/tags/tag11.xml><?xml version="1.0" encoding="utf-8"?>
<p:tagLst xmlns:a="http://schemas.openxmlformats.org/drawingml/2006/main" xmlns:r="http://schemas.openxmlformats.org/officeDocument/2006/relationships" xmlns:p="http://schemas.openxmlformats.org/presentationml/2006/main">
  <p:tag name="DVSHAPEID" val="H84suGiEmkQePRUNs1cpMU"/>
</p:tagLst>
</file>

<file path=ppt/tags/tag110.xml><?xml version="1.0" encoding="utf-8"?>
<p:tagLst xmlns:a="http://schemas.openxmlformats.org/drawingml/2006/main" xmlns:r="http://schemas.openxmlformats.org/officeDocument/2006/relationships" xmlns:p="http://schemas.openxmlformats.org/presentationml/2006/main">
  <p:tag name="DVSHAPEID" val="WroaeXHb0Q3CJl4F42Flvu"/>
</p:tagLst>
</file>

<file path=ppt/tags/tag111.xml><?xml version="1.0" encoding="utf-8"?>
<p:tagLst xmlns:a="http://schemas.openxmlformats.org/drawingml/2006/main" xmlns:r="http://schemas.openxmlformats.org/officeDocument/2006/relationships" xmlns:p="http://schemas.openxmlformats.org/presentationml/2006/main">
  <p:tag name="DVSECTIONID" val="BD7mVBJYU5VR6fSrq7eHYt"/>
</p:tagLst>
</file>

<file path=ppt/tags/tag112.xml><?xml version="1.0" encoding="utf-8"?>
<p:tagLst xmlns:a="http://schemas.openxmlformats.org/drawingml/2006/main" xmlns:r="http://schemas.openxmlformats.org/officeDocument/2006/relationships" xmlns:p="http://schemas.openxmlformats.org/presentationml/2006/main">
  <p:tag name="DVSHAPEID" val="s6qQgF5Kz7ClTHLoj0AdE1"/>
</p:tagLst>
</file>

<file path=ppt/tags/tag113.xml><?xml version="1.0" encoding="utf-8"?>
<p:tagLst xmlns:a="http://schemas.openxmlformats.org/drawingml/2006/main" xmlns:r="http://schemas.openxmlformats.org/officeDocument/2006/relationships" xmlns:p="http://schemas.openxmlformats.org/presentationml/2006/main">
  <p:tag name="DVSECTIONID" val="Ym1K886Gq0kgUCKQsBxLOp"/>
</p:tagLst>
</file>

<file path=ppt/tags/tag114.xml><?xml version="1.0" encoding="utf-8"?>
<p:tagLst xmlns:a="http://schemas.openxmlformats.org/drawingml/2006/main" xmlns:r="http://schemas.openxmlformats.org/officeDocument/2006/relationships" xmlns:p="http://schemas.openxmlformats.org/presentationml/2006/main">
  <p:tag name="DVSHAPEID" val="2qTkvm5pRh3zBUYOJlewm2"/>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1saw8NfFbOEvwWmMMeESRk"/>
</p:tagLst>
</file>

<file path=ppt/tags/tag116.xml><?xml version="1.0" encoding="utf-8"?>
<p:tagLst xmlns:a="http://schemas.openxmlformats.org/drawingml/2006/main" xmlns:r="http://schemas.openxmlformats.org/officeDocument/2006/relationships" xmlns:p="http://schemas.openxmlformats.org/presentationml/2006/main">
  <p:tag name="DVSHAPEID" val="oJyBpEdMJDiNJvdgu8mSG1"/>
</p:tagLst>
</file>

<file path=ppt/tags/tag117.xml><?xml version="1.0" encoding="utf-8"?>
<p:tagLst xmlns:a="http://schemas.openxmlformats.org/drawingml/2006/main" xmlns:r="http://schemas.openxmlformats.org/officeDocument/2006/relationships" xmlns:p="http://schemas.openxmlformats.org/presentationml/2006/main">
  <p:tag name="DVSECTIONID" val="voopFUT01Ds7CFbptVIfU7"/>
</p:tagLst>
</file>

<file path=ppt/tags/tag118.xml><?xml version="1.0" encoding="utf-8"?>
<p:tagLst xmlns:a="http://schemas.openxmlformats.org/drawingml/2006/main" xmlns:r="http://schemas.openxmlformats.org/officeDocument/2006/relationships" xmlns:p="http://schemas.openxmlformats.org/presentationml/2006/main">
  <p:tag name="DVSHAPEID" val="0rItEVjy8oKEyncJH3J9e3"/>
</p:tagLst>
</file>

<file path=ppt/tags/tag119.xml><?xml version="1.0" encoding="utf-8"?>
<p:tagLst xmlns:a="http://schemas.openxmlformats.org/drawingml/2006/main" xmlns:r="http://schemas.openxmlformats.org/officeDocument/2006/relationships" xmlns:p="http://schemas.openxmlformats.org/presentationml/2006/main">
  <p:tag name="DVSECTIONID" val="dBJW5EkZ26BGWM7I8kLbM0"/>
</p:tagLst>
</file>

<file path=ppt/tags/tag12.xml><?xml version="1.0" encoding="utf-8"?>
<p:tagLst xmlns:a="http://schemas.openxmlformats.org/drawingml/2006/main" xmlns:r="http://schemas.openxmlformats.org/officeDocument/2006/relationships" xmlns:p="http://schemas.openxmlformats.org/presentationml/2006/main">
  <p:tag name="DVSHAPEID" val="cc1NGetusXJ1EANCjxu9nR"/>
</p:tagLst>
</file>

<file path=ppt/tags/tag120.xml><?xml version="1.0" encoding="utf-8"?>
<p:tagLst xmlns:a="http://schemas.openxmlformats.org/drawingml/2006/main" xmlns:r="http://schemas.openxmlformats.org/officeDocument/2006/relationships" xmlns:p="http://schemas.openxmlformats.org/presentationml/2006/main">
  <p:tag name="DVSHAPEID" val="BxMRi4tAfaDmo0Eq1Old8s"/>
</p:tagLst>
</file>

<file path=ppt/tags/tag121.xml><?xml version="1.0" encoding="utf-8"?>
<p:tagLst xmlns:a="http://schemas.openxmlformats.org/drawingml/2006/main" xmlns:r="http://schemas.openxmlformats.org/officeDocument/2006/relationships" xmlns:p="http://schemas.openxmlformats.org/presentationml/2006/main">
  <p:tag name="DVSECTIONID" val="Q1oAc9NOCpCnHNXgdy1o2S"/>
</p:tagLst>
</file>

<file path=ppt/tags/tag122.xml><?xml version="1.0" encoding="utf-8"?>
<p:tagLst xmlns:a="http://schemas.openxmlformats.org/drawingml/2006/main" xmlns:r="http://schemas.openxmlformats.org/officeDocument/2006/relationships" xmlns:p="http://schemas.openxmlformats.org/presentationml/2006/main">
  <p:tag name="DVSHAPEID" val="wWAIiZAR3Tq84kq4f5Neqs"/>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2ojGAnKI9CqoaNGJPfF1Am"/>
</p:tagLst>
</file>

<file path=ppt/tags/tag124.xml><?xml version="1.0" encoding="utf-8"?>
<p:tagLst xmlns:a="http://schemas.openxmlformats.org/drawingml/2006/main" xmlns:r="http://schemas.openxmlformats.org/officeDocument/2006/relationships" xmlns:p="http://schemas.openxmlformats.org/presentationml/2006/main">
  <p:tag name="DVSHAPEID" val="HRjIqPMWn9oXQaGNCf5x8z"/>
</p:tagLst>
</file>

<file path=ppt/tags/tag125.xml><?xml version="1.0" encoding="utf-8"?>
<p:tagLst xmlns:a="http://schemas.openxmlformats.org/drawingml/2006/main" xmlns:r="http://schemas.openxmlformats.org/officeDocument/2006/relationships" xmlns:p="http://schemas.openxmlformats.org/presentationml/2006/main">
  <p:tag name="DVSECTIONID" val="vWIpiLNntIkczkCo3XfjXZ"/>
</p:tagLst>
</file>

<file path=ppt/tags/tag126.xml><?xml version="1.0" encoding="utf-8"?>
<p:tagLst xmlns:a="http://schemas.openxmlformats.org/drawingml/2006/main" xmlns:r="http://schemas.openxmlformats.org/officeDocument/2006/relationships" xmlns:p="http://schemas.openxmlformats.org/presentationml/2006/main">
  <p:tag name="DVSHAPEID" val="0cYb5h2VN1U9QVxADDOjMt"/>
</p:tagLst>
</file>

<file path=ppt/tags/tag127.xml><?xml version="1.0" encoding="utf-8"?>
<p:tagLst xmlns:a="http://schemas.openxmlformats.org/drawingml/2006/main" xmlns:r="http://schemas.openxmlformats.org/officeDocument/2006/relationships" xmlns:p="http://schemas.openxmlformats.org/presentationml/2006/main">
  <p:tag name="DVSECTIONID" val="gmHOo6gwScutclTS0jQwSd"/>
</p:tagLst>
</file>

<file path=ppt/tags/tag128.xml><?xml version="1.0" encoding="utf-8"?>
<p:tagLst xmlns:a="http://schemas.openxmlformats.org/drawingml/2006/main" xmlns:r="http://schemas.openxmlformats.org/officeDocument/2006/relationships" xmlns:p="http://schemas.openxmlformats.org/presentationml/2006/main">
  <p:tag name="DVSHAPEID" val="jiTbe9X6HDuIRAFPacyqos"/>
</p:tagLst>
</file>

<file path=ppt/tags/tag129.xml><?xml version="1.0" encoding="utf-8"?>
<p:tagLst xmlns:a="http://schemas.openxmlformats.org/drawingml/2006/main" xmlns:r="http://schemas.openxmlformats.org/officeDocument/2006/relationships" xmlns:p="http://schemas.openxmlformats.org/presentationml/2006/main">
  <p:tag name="DVSECTIONID" val="SAIOloP4w0V24DJ8gJJAt8"/>
</p:tagLst>
</file>

<file path=ppt/tags/tag13.xml><?xml version="1.0" encoding="utf-8"?>
<p:tagLst xmlns:a="http://schemas.openxmlformats.org/drawingml/2006/main" xmlns:r="http://schemas.openxmlformats.org/officeDocument/2006/relationships" xmlns:p="http://schemas.openxmlformats.org/presentationml/2006/main">
  <p:tag name="DVSHAPEID" val="QQLwNp4E7zcNVSqG04aRRT"/>
</p:tagLst>
</file>

<file path=ppt/tags/tag130.xml><?xml version="1.0" encoding="utf-8"?>
<p:tagLst xmlns:a="http://schemas.openxmlformats.org/drawingml/2006/main" xmlns:r="http://schemas.openxmlformats.org/officeDocument/2006/relationships" xmlns:p="http://schemas.openxmlformats.org/presentationml/2006/main">
  <p:tag name="DVSHAPEID" val="gyaTiv2P46PVysVRgEDX50"/>
</p:tagLst>
</file>

<file path=ppt/tags/tag131.xml><?xml version="1.0" encoding="utf-8"?>
<p:tagLst xmlns:a="http://schemas.openxmlformats.org/drawingml/2006/main" xmlns:r="http://schemas.openxmlformats.org/officeDocument/2006/relationships" xmlns:p="http://schemas.openxmlformats.org/presentationml/2006/main">
  <p:tag name="DVSECTIONID" val="kApXsfxMrd308Q2Y2FbRWh"/>
</p:tagLst>
</file>

<file path=ppt/tags/tag132.xml><?xml version="1.0" encoding="utf-8"?>
<p:tagLst xmlns:a="http://schemas.openxmlformats.org/drawingml/2006/main" xmlns:r="http://schemas.openxmlformats.org/officeDocument/2006/relationships" xmlns:p="http://schemas.openxmlformats.org/presentationml/2006/main">
  <p:tag name="DVSHAPEID" val="dyThDt1XZw4Op3ppRsehn0"/>
</p:tagLst>
</file>

<file path=ppt/tags/tag133.xml><?xml version="1.0" encoding="utf-8"?>
<p:tagLst xmlns:a="http://schemas.openxmlformats.org/drawingml/2006/main" xmlns:r="http://schemas.openxmlformats.org/officeDocument/2006/relationships" xmlns:p="http://schemas.openxmlformats.org/presentationml/2006/main">
  <p:tag name="DVSECTIONID" val="7Evvv5WGl0zJg7onWAxJyH"/>
</p:tagLst>
</file>

<file path=ppt/tags/tag134.xml><?xml version="1.0" encoding="utf-8"?>
<p:tagLst xmlns:a="http://schemas.openxmlformats.org/drawingml/2006/main" xmlns:r="http://schemas.openxmlformats.org/officeDocument/2006/relationships" xmlns:p="http://schemas.openxmlformats.org/presentationml/2006/main">
  <p:tag name="DVSHAPEID" val="1XGzLQ7EtrcfkB00RyN76j"/>
</p:tagLst>
</file>

<file path=ppt/tags/tag135.xml><?xml version="1.0" encoding="utf-8"?>
<p:tagLst xmlns:a="http://schemas.openxmlformats.org/drawingml/2006/main" xmlns:r="http://schemas.openxmlformats.org/officeDocument/2006/relationships" xmlns:p="http://schemas.openxmlformats.org/presentationml/2006/main">
  <p:tag name="DVSECTIONID" val="Y3uS6hG4pCc3tKsXJsQLR2"/>
</p:tagLst>
</file>

<file path=ppt/tags/tag136.xml><?xml version="1.0" encoding="utf-8"?>
<p:tagLst xmlns:a="http://schemas.openxmlformats.org/drawingml/2006/main" xmlns:r="http://schemas.openxmlformats.org/officeDocument/2006/relationships" xmlns:p="http://schemas.openxmlformats.org/presentationml/2006/main">
  <p:tag name="DVSHAPEID" val="QK3RrRMaJNDdxVB3HbPk2C"/>
</p:tagLst>
</file>

<file path=ppt/tags/tag137.xml><?xml version="1.0" encoding="utf-8"?>
<p:tagLst xmlns:a="http://schemas.openxmlformats.org/drawingml/2006/main" xmlns:r="http://schemas.openxmlformats.org/officeDocument/2006/relationships" xmlns:p="http://schemas.openxmlformats.org/presentationml/2006/main">
  <p:tag name="DVSECTIONID" val="orH0oLS3qr5UmUI53lG57Y"/>
</p:tagLst>
</file>

<file path=ppt/tags/tag138.xml><?xml version="1.0" encoding="utf-8"?>
<p:tagLst xmlns:a="http://schemas.openxmlformats.org/drawingml/2006/main" xmlns:r="http://schemas.openxmlformats.org/officeDocument/2006/relationships" xmlns:p="http://schemas.openxmlformats.org/presentationml/2006/main">
  <p:tag name="DVSHAPEID" val="5YHiN30qOJ9MYmGgyJ3g0h"/>
</p:tagLst>
</file>

<file path=ppt/tags/tag139.xml><?xml version="1.0" encoding="utf-8"?>
<p:tagLst xmlns:a="http://schemas.openxmlformats.org/drawingml/2006/main" xmlns:r="http://schemas.openxmlformats.org/officeDocument/2006/relationships" xmlns:p="http://schemas.openxmlformats.org/presentationml/2006/main">
  <p:tag name="DVSECTIONID" val="4Zao3Vs5fFEpvpOxPZ5wq0"/>
</p:tagLst>
</file>

<file path=ppt/tags/tag14.xml><?xml version="1.0" encoding="utf-8"?>
<p:tagLst xmlns:a="http://schemas.openxmlformats.org/drawingml/2006/main" xmlns:r="http://schemas.openxmlformats.org/officeDocument/2006/relationships" xmlns:p="http://schemas.openxmlformats.org/presentationml/2006/main">
  <p:tag name="DVSHAPEID" val="uOdj0QHFVCxllb19q3qNP9"/>
</p:tagLst>
</file>

<file path=ppt/tags/tag140.xml><?xml version="1.0" encoding="utf-8"?>
<p:tagLst xmlns:a="http://schemas.openxmlformats.org/drawingml/2006/main" xmlns:r="http://schemas.openxmlformats.org/officeDocument/2006/relationships" xmlns:p="http://schemas.openxmlformats.org/presentationml/2006/main">
  <p:tag name="DVSHAPEID" val="kpIJbdMvNJc9Fjr1OK6YxJ"/>
</p:tagLst>
</file>

<file path=ppt/tags/tag141.xml><?xml version="1.0" encoding="utf-8"?>
<p:tagLst xmlns:a="http://schemas.openxmlformats.org/drawingml/2006/main" xmlns:r="http://schemas.openxmlformats.org/officeDocument/2006/relationships" xmlns:p="http://schemas.openxmlformats.org/presentationml/2006/main">
  <p:tag name="DVSECTIONID" val="qW5hASpeHy2JddFxO1rVPP"/>
</p:tagLst>
</file>

<file path=ppt/tags/tag142.xml><?xml version="1.0" encoding="utf-8"?>
<p:tagLst xmlns:a="http://schemas.openxmlformats.org/drawingml/2006/main" xmlns:r="http://schemas.openxmlformats.org/officeDocument/2006/relationships" xmlns:p="http://schemas.openxmlformats.org/presentationml/2006/main">
  <p:tag name="DVSHAPEID" val="B7okpogFXH1NDiA4SNDjVp"/>
</p:tagLst>
</file>

<file path=ppt/tags/tag143.xml><?xml version="1.0" encoding="utf-8"?>
<p:tagLst xmlns:a="http://schemas.openxmlformats.org/drawingml/2006/main" xmlns:r="http://schemas.openxmlformats.org/officeDocument/2006/relationships" xmlns:p="http://schemas.openxmlformats.org/presentationml/2006/main">
  <p:tag name="DVSECTIONID" val="LqV5moCntpM3ydiMlzF1X5"/>
</p:tagLst>
</file>

<file path=ppt/tags/tag144.xml><?xml version="1.0" encoding="utf-8"?>
<p:tagLst xmlns:a="http://schemas.openxmlformats.org/drawingml/2006/main" xmlns:r="http://schemas.openxmlformats.org/officeDocument/2006/relationships" xmlns:p="http://schemas.openxmlformats.org/presentationml/2006/main">
  <p:tag name="DVSHAPEID" val="zOHnOxVi91KBOBkQNoe8Mv"/>
</p:tagLst>
</file>

<file path=ppt/tags/tag145.xml><?xml version="1.0" encoding="utf-8"?>
<p:tagLst xmlns:a="http://schemas.openxmlformats.org/drawingml/2006/main" xmlns:r="http://schemas.openxmlformats.org/officeDocument/2006/relationships" xmlns:p="http://schemas.openxmlformats.org/presentationml/2006/main">
  <p:tag name="DVSECTIONID" val="mLbARha44ubBbFluv1Bk4D"/>
</p:tagLst>
</file>

<file path=ppt/tags/tag146.xml><?xml version="1.0" encoding="utf-8"?>
<p:tagLst xmlns:a="http://schemas.openxmlformats.org/drawingml/2006/main" xmlns:r="http://schemas.openxmlformats.org/officeDocument/2006/relationships" xmlns:p="http://schemas.openxmlformats.org/presentationml/2006/main">
  <p:tag name="DVSHAPEID" val="8RF9rKSjkeNbxAD2zJKFxZ"/>
</p:tagLst>
</file>

<file path=ppt/tags/tag147.xml><?xml version="1.0" encoding="utf-8"?>
<p:tagLst xmlns:a="http://schemas.openxmlformats.org/drawingml/2006/main" xmlns:r="http://schemas.openxmlformats.org/officeDocument/2006/relationships" xmlns:p="http://schemas.openxmlformats.org/presentationml/2006/main">
  <p:tag name="DVSECTIONID" val="F8F9S27NBqBBC5xBtL0RiD"/>
</p:tagLst>
</file>

<file path=ppt/tags/tag148.xml><?xml version="1.0" encoding="utf-8"?>
<p:tagLst xmlns:a="http://schemas.openxmlformats.org/drawingml/2006/main" xmlns:r="http://schemas.openxmlformats.org/officeDocument/2006/relationships" xmlns:p="http://schemas.openxmlformats.org/presentationml/2006/main">
  <p:tag name="DVSHAPEID" val="pE9xrzOBecsjpMwFaJliCu"/>
</p:tagLst>
</file>

<file path=ppt/tags/tag149.xml><?xml version="1.0" encoding="utf-8"?>
<p:tagLst xmlns:a="http://schemas.openxmlformats.org/drawingml/2006/main" xmlns:r="http://schemas.openxmlformats.org/officeDocument/2006/relationships" xmlns:p="http://schemas.openxmlformats.org/presentationml/2006/main">
  <p:tag name="DVSECTIONID" val="31qKMo41Wsh2Gz9eddp5A3"/>
</p:tagLst>
</file>

<file path=ppt/tags/tag15.xml><?xml version="1.0" encoding="utf-8"?>
<p:tagLst xmlns:a="http://schemas.openxmlformats.org/drawingml/2006/main" xmlns:r="http://schemas.openxmlformats.org/officeDocument/2006/relationships" xmlns:p="http://schemas.openxmlformats.org/presentationml/2006/main">
  <p:tag name="DVSHAPEID" val="PREUbCwpYvZXlXjtpeXsDz"/>
</p:tagLst>
</file>

<file path=ppt/tags/tag150.xml><?xml version="1.0" encoding="utf-8"?>
<p:tagLst xmlns:a="http://schemas.openxmlformats.org/drawingml/2006/main" xmlns:r="http://schemas.openxmlformats.org/officeDocument/2006/relationships" xmlns:p="http://schemas.openxmlformats.org/presentationml/2006/main">
  <p:tag name="DVSHAPEID" val="5GBzi9Xg7r6RTe2HHoi6ph"/>
</p:tagLst>
</file>

<file path=ppt/tags/tag151.xml><?xml version="1.0" encoding="utf-8"?>
<p:tagLst xmlns:a="http://schemas.openxmlformats.org/drawingml/2006/main" xmlns:r="http://schemas.openxmlformats.org/officeDocument/2006/relationships" xmlns:p="http://schemas.openxmlformats.org/presentationml/2006/main">
  <p:tag name="DVSECTIONID" val="K7LkoLsTDiJY21ys1FIVYB"/>
</p:tagLst>
</file>

<file path=ppt/tags/tag152.xml><?xml version="1.0" encoding="utf-8"?>
<p:tagLst xmlns:a="http://schemas.openxmlformats.org/drawingml/2006/main" xmlns:r="http://schemas.openxmlformats.org/officeDocument/2006/relationships" xmlns:p="http://schemas.openxmlformats.org/presentationml/2006/main">
  <p:tag name="DVSHAPEID" val="32uZJ1Ze4ND4GPIF5apQGv"/>
</p:tagLst>
</file>

<file path=ppt/tags/tag153.xml><?xml version="1.0" encoding="utf-8"?>
<p:tagLst xmlns:a="http://schemas.openxmlformats.org/drawingml/2006/main" xmlns:r="http://schemas.openxmlformats.org/officeDocument/2006/relationships" xmlns:p="http://schemas.openxmlformats.org/presentationml/2006/main">
  <p:tag name="DVSECTIONID" val="fyBj2ovwvKqFSnYb5ZVL9H"/>
</p:tagLst>
</file>

<file path=ppt/tags/tag154.xml><?xml version="1.0" encoding="utf-8"?>
<p:tagLst xmlns:a="http://schemas.openxmlformats.org/drawingml/2006/main" xmlns:r="http://schemas.openxmlformats.org/officeDocument/2006/relationships" xmlns:p="http://schemas.openxmlformats.org/presentationml/2006/main">
  <p:tag name="DVSHAPEID" val="XratJeb58Aj7Q7JeKvUsln"/>
</p:tagLst>
</file>

<file path=ppt/tags/tag155.xml><?xml version="1.0" encoding="utf-8"?>
<p:tagLst xmlns:a="http://schemas.openxmlformats.org/drawingml/2006/main" xmlns:r="http://schemas.openxmlformats.org/officeDocument/2006/relationships" xmlns:p="http://schemas.openxmlformats.org/presentationml/2006/main">
  <p:tag name="DVSECTIONID" val="3Yel7qbIMgpwGaNYJoSWdz"/>
</p:tagLst>
</file>

<file path=ppt/tags/tag156.xml><?xml version="1.0" encoding="utf-8"?>
<p:tagLst xmlns:a="http://schemas.openxmlformats.org/drawingml/2006/main" xmlns:r="http://schemas.openxmlformats.org/officeDocument/2006/relationships" xmlns:p="http://schemas.openxmlformats.org/presentationml/2006/main">
  <p:tag name="DVSHAPEID" val="2HjLf2BrJONxex0BxNKITj"/>
</p:tagLst>
</file>

<file path=ppt/tags/tag157.xml><?xml version="1.0" encoding="utf-8"?>
<p:tagLst xmlns:a="http://schemas.openxmlformats.org/drawingml/2006/main" xmlns:r="http://schemas.openxmlformats.org/officeDocument/2006/relationships" xmlns:p="http://schemas.openxmlformats.org/presentationml/2006/main">
  <p:tag name="DVSECTIONID" val="MTseqSSgobQyvD5Gh4kMYa"/>
</p:tagLst>
</file>

<file path=ppt/tags/tag158.xml><?xml version="1.0" encoding="utf-8"?>
<p:tagLst xmlns:a="http://schemas.openxmlformats.org/drawingml/2006/main" xmlns:r="http://schemas.openxmlformats.org/officeDocument/2006/relationships" xmlns:p="http://schemas.openxmlformats.org/presentationml/2006/main">
  <p:tag name="DVSHAPEID" val="PJ5pRoSjpk7Aot9YZ8tGRv"/>
</p:tagLst>
</file>

<file path=ppt/tags/tag159.xml><?xml version="1.0" encoding="utf-8"?>
<p:tagLst xmlns:a="http://schemas.openxmlformats.org/drawingml/2006/main" xmlns:r="http://schemas.openxmlformats.org/officeDocument/2006/relationships" xmlns:p="http://schemas.openxmlformats.org/presentationml/2006/main">
  <p:tag name="DVSECTIONID" val="bKh9kBN7plsKTnG6EOo0Y2"/>
</p:tagLst>
</file>

<file path=ppt/tags/tag16.xml><?xml version="1.0" encoding="utf-8"?>
<p:tagLst xmlns:a="http://schemas.openxmlformats.org/drawingml/2006/main" xmlns:r="http://schemas.openxmlformats.org/officeDocument/2006/relationships" xmlns:p="http://schemas.openxmlformats.org/presentationml/2006/main">
  <p:tag name="DVSHAPEID" val="gzxfFQD7q33kZmF5E48wD1"/>
</p:tagLst>
</file>

<file path=ppt/tags/tag160.xml><?xml version="1.0" encoding="utf-8"?>
<p:tagLst xmlns:a="http://schemas.openxmlformats.org/drawingml/2006/main" xmlns:r="http://schemas.openxmlformats.org/officeDocument/2006/relationships" xmlns:p="http://schemas.openxmlformats.org/presentationml/2006/main">
  <p:tag name="DVSHAPEID" val="NC3JdLPvn6X8NCFs0Rk690"/>
</p:tagLst>
</file>

<file path=ppt/tags/tag161.xml><?xml version="1.0" encoding="utf-8"?>
<p:tagLst xmlns:a="http://schemas.openxmlformats.org/drawingml/2006/main" xmlns:r="http://schemas.openxmlformats.org/officeDocument/2006/relationships" xmlns:p="http://schemas.openxmlformats.org/presentationml/2006/main">
  <p:tag name="DVSECTIONID" val="FklTP6i3183tex2efk88ul"/>
</p:tagLst>
</file>

<file path=ppt/tags/tag162.xml><?xml version="1.0" encoding="utf-8"?>
<p:tagLst xmlns:a="http://schemas.openxmlformats.org/drawingml/2006/main" xmlns:r="http://schemas.openxmlformats.org/officeDocument/2006/relationships" xmlns:p="http://schemas.openxmlformats.org/presentationml/2006/main">
  <p:tag name="DVSHAPEID" val="xsUNjUDzfHixfRV0Ndpypw"/>
</p:tagLst>
</file>

<file path=ppt/tags/tag163.xml><?xml version="1.0" encoding="utf-8"?>
<p:tagLst xmlns:a="http://schemas.openxmlformats.org/drawingml/2006/main" xmlns:r="http://schemas.openxmlformats.org/officeDocument/2006/relationships" xmlns:p="http://schemas.openxmlformats.org/presentationml/2006/main">
  <p:tag name="DVSECTIONID" val="r8If0rwypCZuQgRHUoY4Ea"/>
</p:tagLst>
</file>

<file path=ppt/tags/tag164.xml><?xml version="1.0" encoding="utf-8"?>
<p:tagLst xmlns:a="http://schemas.openxmlformats.org/drawingml/2006/main" xmlns:r="http://schemas.openxmlformats.org/officeDocument/2006/relationships" xmlns:p="http://schemas.openxmlformats.org/presentationml/2006/main">
  <p:tag name="DVSHAPEID" val="6x25ZDaywAmM5APqrVSORg"/>
</p:tagLst>
</file>

<file path=ppt/tags/tag165.xml><?xml version="1.0" encoding="utf-8"?>
<p:tagLst xmlns:a="http://schemas.openxmlformats.org/drawingml/2006/main" xmlns:r="http://schemas.openxmlformats.org/officeDocument/2006/relationships" xmlns:p="http://schemas.openxmlformats.org/presentationml/2006/main">
  <p:tag name="DVSECTIONID" val="JvAcAJvg8FiGiGpBBPNBof"/>
</p:tagLst>
</file>

<file path=ppt/tags/tag166.xml><?xml version="1.0" encoding="utf-8"?>
<p:tagLst xmlns:a="http://schemas.openxmlformats.org/drawingml/2006/main" xmlns:r="http://schemas.openxmlformats.org/officeDocument/2006/relationships" xmlns:p="http://schemas.openxmlformats.org/presentationml/2006/main">
  <p:tag name="DVSHAPEID" val="PfnOwZ46HBA0lmKeUZoHbI"/>
</p:tagLst>
</file>

<file path=ppt/tags/tag167.xml><?xml version="1.0" encoding="utf-8"?>
<p:tagLst xmlns:a="http://schemas.openxmlformats.org/drawingml/2006/main" xmlns:r="http://schemas.openxmlformats.org/officeDocument/2006/relationships" xmlns:p="http://schemas.openxmlformats.org/presentationml/2006/main">
  <p:tag name="DVSECTIONID" val="COsSynztsfKkTcaA6RwsIq"/>
</p:tagLst>
</file>

<file path=ppt/tags/tag168.xml><?xml version="1.0" encoding="utf-8"?>
<p:tagLst xmlns:a="http://schemas.openxmlformats.org/drawingml/2006/main" xmlns:r="http://schemas.openxmlformats.org/officeDocument/2006/relationships" xmlns:p="http://schemas.openxmlformats.org/presentationml/2006/main">
  <p:tag name="DVSHAPEID" val="bsLkamMtGBFQHNHb7atqTK"/>
</p:tagLst>
</file>

<file path=ppt/tags/tag169.xml><?xml version="1.0" encoding="utf-8"?>
<p:tagLst xmlns:a="http://schemas.openxmlformats.org/drawingml/2006/main" xmlns:r="http://schemas.openxmlformats.org/officeDocument/2006/relationships" xmlns:p="http://schemas.openxmlformats.org/presentationml/2006/main">
  <p:tag name="DVSECTIONID" val="uJHMnypKapGhvTM7T9ZW9J"/>
</p:tagLst>
</file>

<file path=ppt/tags/tag17.xml><?xml version="1.0" encoding="utf-8"?>
<p:tagLst xmlns:a="http://schemas.openxmlformats.org/drawingml/2006/main" xmlns:r="http://schemas.openxmlformats.org/officeDocument/2006/relationships" xmlns:p="http://schemas.openxmlformats.org/presentationml/2006/main">
  <p:tag name="DVSHAPEID" val="lnP3QWDcQnwfB5nVXGLR4V"/>
</p:tagLst>
</file>

<file path=ppt/tags/tag170.xml><?xml version="1.0" encoding="utf-8"?>
<p:tagLst xmlns:a="http://schemas.openxmlformats.org/drawingml/2006/main" xmlns:r="http://schemas.openxmlformats.org/officeDocument/2006/relationships" xmlns:p="http://schemas.openxmlformats.org/presentationml/2006/main">
  <p:tag name="DVSHAPEID" val="b4esGd0Spa573V2bOHkdVZ"/>
</p:tagLst>
</file>

<file path=ppt/tags/tag171.xml><?xml version="1.0" encoding="utf-8"?>
<p:tagLst xmlns:a="http://schemas.openxmlformats.org/drawingml/2006/main" xmlns:r="http://schemas.openxmlformats.org/officeDocument/2006/relationships" xmlns:p="http://schemas.openxmlformats.org/presentationml/2006/main">
  <p:tag name="DVSECTIONID" val="NhZGE1h9FFgbnlm3vPyrd9"/>
</p:tagLst>
</file>

<file path=ppt/tags/tag172.xml><?xml version="1.0" encoding="utf-8"?>
<p:tagLst xmlns:a="http://schemas.openxmlformats.org/drawingml/2006/main" xmlns:r="http://schemas.openxmlformats.org/officeDocument/2006/relationships" xmlns:p="http://schemas.openxmlformats.org/presentationml/2006/main">
  <p:tag name="DVSHAPEID" val="lvEXxJRedKOrgH5IFytNbu"/>
</p:tagLst>
</file>

<file path=ppt/tags/tag173.xml><?xml version="1.0" encoding="utf-8"?>
<p:tagLst xmlns:a="http://schemas.openxmlformats.org/drawingml/2006/main" xmlns:r="http://schemas.openxmlformats.org/officeDocument/2006/relationships" xmlns:p="http://schemas.openxmlformats.org/presentationml/2006/main">
  <p:tag name="DVSECTIONID" val="PWGpxzHoaRwvOz0q8PzQH7"/>
</p:tagLst>
</file>

<file path=ppt/tags/tag174.xml><?xml version="1.0" encoding="utf-8"?>
<p:tagLst xmlns:a="http://schemas.openxmlformats.org/drawingml/2006/main" xmlns:r="http://schemas.openxmlformats.org/officeDocument/2006/relationships" xmlns:p="http://schemas.openxmlformats.org/presentationml/2006/main">
  <p:tag name="DVSHAPEID" val="LAJM8VlM5GPcIJNJFh0bXk"/>
</p:tagLst>
</file>

<file path=ppt/tags/tag175.xml><?xml version="1.0" encoding="utf-8"?>
<p:tagLst xmlns:a="http://schemas.openxmlformats.org/drawingml/2006/main" xmlns:r="http://schemas.openxmlformats.org/officeDocument/2006/relationships" xmlns:p="http://schemas.openxmlformats.org/presentationml/2006/main">
  <p:tag name="DVSECTIONID" val="bOuDEnv2WCyDs20fuIrhuo"/>
</p:tagLst>
</file>

<file path=ppt/tags/tag176.xml><?xml version="1.0" encoding="utf-8"?>
<p:tagLst xmlns:a="http://schemas.openxmlformats.org/drawingml/2006/main" xmlns:r="http://schemas.openxmlformats.org/officeDocument/2006/relationships" xmlns:p="http://schemas.openxmlformats.org/presentationml/2006/main">
  <p:tag name="DVSHAPEID" val="jCEl561LK8NQK4dKBWSrF7"/>
</p:tagLst>
</file>

<file path=ppt/tags/tag177.xml><?xml version="1.0" encoding="utf-8"?>
<p:tagLst xmlns:a="http://schemas.openxmlformats.org/drawingml/2006/main" xmlns:r="http://schemas.openxmlformats.org/officeDocument/2006/relationships" xmlns:p="http://schemas.openxmlformats.org/presentationml/2006/main">
  <p:tag name="DVSECTIONID" val="ERxN34HJRnsILRVTUkS8VU"/>
</p:tagLst>
</file>

<file path=ppt/tags/tag178.xml><?xml version="1.0" encoding="utf-8"?>
<p:tagLst xmlns:a="http://schemas.openxmlformats.org/drawingml/2006/main" xmlns:r="http://schemas.openxmlformats.org/officeDocument/2006/relationships" xmlns:p="http://schemas.openxmlformats.org/presentationml/2006/main">
  <p:tag name="DVSHAPEID" val="B3YmUWTbM0xqg77MQfKkWH"/>
</p:tagLst>
</file>

<file path=ppt/tags/tag179.xml><?xml version="1.0" encoding="utf-8"?>
<p:tagLst xmlns:a="http://schemas.openxmlformats.org/drawingml/2006/main" xmlns:r="http://schemas.openxmlformats.org/officeDocument/2006/relationships" xmlns:p="http://schemas.openxmlformats.org/presentationml/2006/main">
  <p:tag name="DVSECTIONID" val="Xa6XpSkQopCN9C6RjrkcKb"/>
</p:tagLst>
</file>

<file path=ppt/tags/tag18.xml><?xml version="1.0" encoding="utf-8"?>
<p:tagLst xmlns:a="http://schemas.openxmlformats.org/drawingml/2006/main" xmlns:r="http://schemas.openxmlformats.org/officeDocument/2006/relationships" xmlns:p="http://schemas.openxmlformats.org/presentationml/2006/main">
  <p:tag name="DVSHAPEID" val="U1YXOkzSk7Ved9qB0GtedG"/>
</p:tagLst>
</file>

<file path=ppt/tags/tag180.xml><?xml version="1.0" encoding="utf-8"?>
<p:tagLst xmlns:a="http://schemas.openxmlformats.org/drawingml/2006/main" xmlns:r="http://schemas.openxmlformats.org/officeDocument/2006/relationships" xmlns:p="http://schemas.openxmlformats.org/presentationml/2006/main">
  <p:tag name="DVSHAPEID" val="pSZJwUG4jvFb0AnJc5RylM"/>
</p:tagLst>
</file>

<file path=ppt/tags/tag181.xml><?xml version="1.0" encoding="utf-8"?>
<p:tagLst xmlns:a="http://schemas.openxmlformats.org/drawingml/2006/main" xmlns:r="http://schemas.openxmlformats.org/officeDocument/2006/relationships" xmlns:p="http://schemas.openxmlformats.org/presentationml/2006/main">
  <p:tag name="DVSECTIONID" val="RX2DqQ4EpC0JO0Wp28ocen"/>
</p:tagLst>
</file>

<file path=ppt/tags/tag182.xml><?xml version="1.0" encoding="utf-8"?>
<p:tagLst xmlns:a="http://schemas.openxmlformats.org/drawingml/2006/main" xmlns:r="http://schemas.openxmlformats.org/officeDocument/2006/relationships" xmlns:p="http://schemas.openxmlformats.org/presentationml/2006/main">
  <p:tag name="DVSHAPEID" val="ijN5CO5DHkbUE6maqYvHH1"/>
</p:tagLst>
</file>

<file path=ppt/tags/tag183.xml><?xml version="1.0" encoding="utf-8"?>
<p:tagLst xmlns:a="http://schemas.openxmlformats.org/drawingml/2006/main" xmlns:r="http://schemas.openxmlformats.org/officeDocument/2006/relationships" xmlns:p="http://schemas.openxmlformats.org/presentationml/2006/main">
  <p:tag name="DVSECTIONID" val="VicQWSXU14upPruaVrnzWc"/>
</p:tagLst>
</file>

<file path=ppt/tags/tag184.xml><?xml version="1.0" encoding="utf-8"?>
<p:tagLst xmlns:a="http://schemas.openxmlformats.org/drawingml/2006/main" xmlns:r="http://schemas.openxmlformats.org/officeDocument/2006/relationships" xmlns:p="http://schemas.openxmlformats.org/presentationml/2006/main">
  <p:tag name="DVSHAPEID" val="L56xp62EsolCzGVqhRYGOl"/>
</p:tagLst>
</file>

<file path=ppt/tags/tag185.xml><?xml version="1.0" encoding="utf-8"?>
<p:tagLst xmlns:a="http://schemas.openxmlformats.org/drawingml/2006/main" xmlns:r="http://schemas.openxmlformats.org/officeDocument/2006/relationships" xmlns:p="http://schemas.openxmlformats.org/presentationml/2006/main">
  <p:tag name="DVSECTIONID" val="zJNUkNWXVLFySAyT2KBI0g"/>
</p:tagLst>
</file>

<file path=ppt/tags/tag186.xml><?xml version="1.0" encoding="utf-8"?>
<p:tagLst xmlns:a="http://schemas.openxmlformats.org/drawingml/2006/main" xmlns:r="http://schemas.openxmlformats.org/officeDocument/2006/relationships" xmlns:p="http://schemas.openxmlformats.org/presentationml/2006/main">
  <p:tag name="DVSHAPEID" val="qSNCKKOVIF6eOegLg2PJiw"/>
</p:tagLst>
</file>

<file path=ppt/tags/tag187.xml><?xml version="1.0" encoding="utf-8"?>
<p:tagLst xmlns:a="http://schemas.openxmlformats.org/drawingml/2006/main" xmlns:r="http://schemas.openxmlformats.org/officeDocument/2006/relationships" xmlns:p="http://schemas.openxmlformats.org/presentationml/2006/main">
  <p:tag name="DVSECTIONID" val="taeVVNiC52Fquld1MFeOEG"/>
</p:tagLst>
</file>

<file path=ppt/tags/tag188.xml><?xml version="1.0" encoding="utf-8"?>
<p:tagLst xmlns:a="http://schemas.openxmlformats.org/drawingml/2006/main" xmlns:r="http://schemas.openxmlformats.org/officeDocument/2006/relationships" xmlns:p="http://schemas.openxmlformats.org/presentationml/2006/main">
  <p:tag name="DVSHAPEID" val="kWmyT7vMdrqbpVQV32Jx1e"/>
</p:tagLst>
</file>

<file path=ppt/tags/tag189.xml><?xml version="1.0" encoding="utf-8"?>
<p:tagLst xmlns:a="http://schemas.openxmlformats.org/drawingml/2006/main" xmlns:r="http://schemas.openxmlformats.org/officeDocument/2006/relationships" xmlns:p="http://schemas.openxmlformats.org/presentationml/2006/main">
  <p:tag name="DVSECTIONID" val="NjuFmPHZDBTjfDGoS9FjGD"/>
</p:tagLst>
</file>

<file path=ppt/tags/tag19.xml><?xml version="1.0" encoding="utf-8"?>
<p:tagLst xmlns:a="http://schemas.openxmlformats.org/drawingml/2006/main" xmlns:r="http://schemas.openxmlformats.org/officeDocument/2006/relationships" xmlns:p="http://schemas.openxmlformats.org/presentationml/2006/main">
  <p:tag name="DVSHAPEID" val="OJLAHI7rKMWqtN5S8jCY3o"/>
</p:tagLst>
</file>

<file path=ppt/tags/tag190.xml><?xml version="1.0" encoding="utf-8"?>
<p:tagLst xmlns:a="http://schemas.openxmlformats.org/drawingml/2006/main" xmlns:r="http://schemas.openxmlformats.org/officeDocument/2006/relationships" xmlns:p="http://schemas.openxmlformats.org/presentationml/2006/main">
  <p:tag name="DVSHAPEID" val="6iMv4FxM2dPTyRfcQHpWrE"/>
</p:tagLst>
</file>

<file path=ppt/tags/tag191.xml><?xml version="1.0" encoding="utf-8"?>
<p:tagLst xmlns:a="http://schemas.openxmlformats.org/drawingml/2006/main" xmlns:r="http://schemas.openxmlformats.org/officeDocument/2006/relationships" xmlns:p="http://schemas.openxmlformats.org/presentationml/2006/main">
  <p:tag name="DVSECTIONID" val="Ss6dG0XWtcBNmVrfqsU6o4"/>
</p:tagLst>
</file>

<file path=ppt/tags/tag192.xml><?xml version="1.0" encoding="utf-8"?>
<p:tagLst xmlns:a="http://schemas.openxmlformats.org/drawingml/2006/main" xmlns:r="http://schemas.openxmlformats.org/officeDocument/2006/relationships" xmlns:p="http://schemas.openxmlformats.org/presentationml/2006/main">
  <p:tag name="DVSHAPEID" val="OCOkUkZM0Ku5Q4Mo2Qfrod"/>
</p:tagLst>
</file>

<file path=ppt/tags/tag193.xml><?xml version="1.0" encoding="utf-8"?>
<p:tagLst xmlns:a="http://schemas.openxmlformats.org/drawingml/2006/main" xmlns:r="http://schemas.openxmlformats.org/officeDocument/2006/relationships" xmlns:p="http://schemas.openxmlformats.org/presentationml/2006/main">
  <p:tag name="DVSECTIONID" val="wb6zloM58l09q2z99G1H8H"/>
</p:tagLst>
</file>

<file path=ppt/tags/tag194.xml><?xml version="1.0" encoding="utf-8"?>
<p:tagLst xmlns:a="http://schemas.openxmlformats.org/drawingml/2006/main" xmlns:r="http://schemas.openxmlformats.org/officeDocument/2006/relationships" xmlns:p="http://schemas.openxmlformats.org/presentationml/2006/main">
  <p:tag name="DVSHAPEID" val="mwmYGQc285Mrt9HJLcMfd4"/>
</p:tagLst>
</file>

<file path=ppt/tags/tag195.xml><?xml version="1.0" encoding="utf-8"?>
<p:tagLst xmlns:a="http://schemas.openxmlformats.org/drawingml/2006/main" xmlns:r="http://schemas.openxmlformats.org/officeDocument/2006/relationships" xmlns:p="http://schemas.openxmlformats.org/presentationml/2006/main">
  <p:tag name="DVSECTIONID" val="HrgLWCIdozfNWU66Fz9n3f"/>
</p:tagLst>
</file>

<file path=ppt/tags/tag196.xml><?xml version="1.0" encoding="utf-8"?>
<p:tagLst xmlns:a="http://schemas.openxmlformats.org/drawingml/2006/main" xmlns:r="http://schemas.openxmlformats.org/officeDocument/2006/relationships" xmlns:p="http://schemas.openxmlformats.org/presentationml/2006/main">
  <p:tag name="DVSHAPEID" val="ot1aqsEyH0fBghXVD9AXBp"/>
</p:tagLst>
</file>

<file path=ppt/tags/tag197.xml><?xml version="1.0" encoding="utf-8"?>
<p:tagLst xmlns:a="http://schemas.openxmlformats.org/drawingml/2006/main" xmlns:r="http://schemas.openxmlformats.org/officeDocument/2006/relationships" xmlns:p="http://schemas.openxmlformats.org/presentationml/2006/main">
  <p:tag name="DVSECTIONID" val="NdupGhid5GWOtEjzranVWq"/>
</p:tagLst>
</file>

<file path=ppt/tags/tag198.xml><?xml version="1.0" encoding="utf-8"?>
<p:tagLst xmlns:a="http://schemas.openxmlformats.org/drawingml/2006/main" xmlns:r="http://schemas.openxmlformats.org/officeDocument/2006/relationships" xmlns:p="http://schemas.openxmlformats.org/presentationml/2006/main">
  <p:tag name="DVSHAPEID" val="joADGj52E90h7TXvqJoznM"/>
</p:tagLst>
</file>

<file path=ppt/tags/tag199.xml><?xml version="1.0" encoding="utf-8"?>
<p:tagLst xmlns:a="http://schemas.openxmlformats.org/drawingml/2006/main" xmlns:r="http://schemas.openxmlformats.org/officeDocument/2006/relationships" xmlns:p="http://schemas.openxmlformats.org/presentationml/2006/main">
  <p:tag name="DVSECTIONID" val="UD6E231syKDrE3hxWqUbuy"/>
</p:tagLst>
</file>

<file path=ppt/tags/tag2.xml><?xml version="1.0" encoding="utf-8"?>
<p:tagLst xmlns:a="http://schemas.openxmlformats.org/drawingml/2006/main" xmlns:r="http://schemas.openxmlformats.org/officeDocument/2006/relationships" xmlns:p="http://schemas.openxmlformats.org/presentationml/2006/main">
  <p:tag name="DVSHAPEID" val="q61Pulm6JctRkb21U6uNtB"/>
</p:tagLst>
</file>

<file path=ppt/tags/tag20.xml><?xml version="1.0" encoding="utf-8"?>
<p:tagLst xmlns:a="http://schemas.openxmlformats.org/drawingml/2006/main" xmlns:r="http://schemas.openxmlformats.org/officeDocument/2006/relationships" xmlns:p="http://schemas.openxmlformats.org/presentationml/2006/main">
  <p:tag name="DVSHAPEID" val="kmRevlF4nQIdceceDRKSn9"/>
</p:tagLst>
</file>

<file path=ppt/tags/tag200.xml><?xml version="1.0" encoding="utf-8"?>
<p:tagLst xmlns:a="http://schemas.openxmlformats.org/drawingml/2006/main" xmlns:r="http://schemas.openxmlformats.org/officeDocument/2006/relationships" xmlns:p="http://schemas.openxmlformats.org/presentationml/2006/main">
  <p:tag name="DVSHAPEID" val="bSSpLPyDFfsYaCzMLltFl6"/>
</p:tagLst>
</file>

<file path=ppt/tags/tag201.xml><?xml version="1.0" encoding="utf-8"?>
<p:tagLst xmlns:a="http://schemas.openxmlformats.org/drawingml/2006/main" xmlns:r="http://schemas.openxmlformats.org/officeDocument/2006/relationships" xmlns:p="http://schemas.openxmlformats.org/presentationml/2006/main">
  <p:tag name="DVSECTIONID" val="R7rsN67ZZ8jmiRi1ffcD8b"/>
</p:tagLst>
</file>

<file path=ppt/tags/tag202.xml><?xml version="1.0" encoding="utf-8"?>
<p:tagLst xmlns:a="http://schemas.openxmlformats.org/drawingml/2006/main" xmlns:r="http://schemas.openxmlformats.org/officeDocument/2006/relationships" xmlns:p="http://schemas.openxmlformats.org/presentationml/2006/main">
  <p:tag name="DVSHAPEID" val="BZa4Y8IRz21wdIKgxft0uL"/>
</p:tagLst>
</file>

<file path=ppt/tags/tag203.xml><?xml version="1.0" encoding="utf-8"?>
<p:tagLst xmlns:a="http://schemas.openxmlformats.org/drawingml/2006/main" xmlns:r="http://schemas.openxmlformats.org/officeDocument/2006/relationships" xmlns:p="http://schemas.openxmlformats.org/presentationml/2006/main">
  <p:tag name="DVSECTIONID" val="b1ZfhTdX0LWmLZcAgUkzKu"/>
</p:tagLst>
</file>

<file path=ppt/tags/tag204.xml><?xml version="1.0" encoding="utf-8"?>
<p:tagLst xmlns:a="http://schemas.openxmlformats.org/drawingml/2006/main" xmlns:r="http://schemas.openxmlformats.org/officeDocument/2006/relationships" xmlns:p="http://schemas.openxmlformats.org/presentationml/2006/main">
  <p:tag name="DVSHAPEID" val="O8JkWDX36Iq4hSfHRqVOFq"/>
</p:tagLst>
</file>

<file path=ppt/tags/tag205.xml><?xml version="1.0" encoding="utf-8"?>
<p:tagLst xmlns:a="http://schemas.openxmlformats.org/drawingml/2006/main" xmlns:r="http://schemas.openxmlformats.org/officeDocument/2006/relationships" xmlns:p="http://schemas.openxmlformats.org/presentationml/2006/main">
  <p:tag name="DVSECTIONID" val="8hLqeUaFYRpFVqsxOdL27y"/>
</p:tagLst>
</file>

<file path=ppt/tags/tag206.xml><?xml version="1.0" encoding="utf-8"?>
<p:tagLst xmlns:a="http://schemas.openxmlformats.org/drawingml/2006/main" xmlns:r="http://schemas.openxmlformats.org/officeDocument/2006/relationships" xmlns:p="http://schemas.openxmlformats.org/presentationml/2006/main">
  <p:tag name="DVSHAPEID" val="WDpR2vNdblCPb1kDb5TwWi"/>
</p:tagLst>
</file>

<file path=ppt/tags/tag207.xml><?xml version="1.0" encoding="utf-8"?>
<p:tagLst xmlns:a="http://schemas.openxmlformats.org/drawingml/2006/main" xmlns:r="http://schemas.openxmlformats.org/officeDocument/2006/relationships" xmlns:p="http://schemas.openxmlformats.org/presentationml/2006/main">
  <p:tag name="DVSECTIONID" val="qW5jPFYhizrGSIuREiMkN4"/>
</p:tagLst>
</file>

<file path=ppt/tags/tag208.xml><?xml version="1.0" encoding="utf-8"?>
<p:tagLst xmlns:a="http://schemas.openxmlformats.org/drawingml/2006/main" xmlns:r="http://schemas.openxmlformats.org/officeDocument/2006/relationships" xmlns:p="http://schemas.openxmlformats.org/presentationml/2006/main">
  <p:tag name="DVSHAPEID" val="68qR1Po25F5nb6V4BsfSx5"/>
</p:tagLst>
</file>

<file path=ppt/tags/tag209.xml><?xml version="1.0" encoding="utf-8"?>
<p:tagLst xmlns:a="http://schemas.openxmlformats.org/drawingml/2006/main" xmlns:r="http://schemas.openxmlformats.org/officeDocument/2006/relationships" xmlns:p="http://schemas.openxmlformats.org/presentationml/2006/main">
  <p:tag name="DVSECTIONID" val="W63M7I66NImAQOkV5vGGyQ"/>
</p:tagLst>
</file>

<file path=ppt/tags/tag21.xml><?xml version="1.0" encoding="utf-8"?>
<p:tagLst xmlns:a="http://schemas.openxmlformats.org/drawingml/2006/main" xmlns:r="http://schemas.openxmlformats.org/officeDocument/2006/relationships" xmlns:p="http://schemas.openxmlformats.org/presentationml/2006/main">
  <p:tag name="DVSHAPEID" val="iNGCw7yaCfDqpoItdMLFo6"/>
</p:tagLst>
</file>

<file path=ppt/tags/tag210.xml><?xml version="1.0" encoding="utf-8"?>
<p:tagLst xmlns:a="http://schemas.openxmlformats.org/drawingml/2006/main" xmlns:r="http://schemas.openxmlformats.org/officeDocument/2006/relationships" xmlns:p="http://schemas.openxmlformats.org/presentationml/2006/main">
  <p:tag name="DVSHAPEID" val="rrHeneePU8uDwgratXP9fW"/>
</p:tagLst>
</file>

<file path=ppt/tags/tag211.xml><?xml version="1.0" encoding="utf-8"?>
<p:tagLst xmlns:a="http://schemas.openxmlformats.org/drawingml/2006/main" xmlns:r="http://schemas.openxmlformats.org/officeDocument/2006/relationships" xmlns:p="http://schemas.openxmlformats.org/presentationml/2006/main">
  <p:tag name="DVSECTIONID" val="eexK3WytfNLl0Zg2xgbbMI"/>
</p:tagLst>
</file>

<file path=ppt/tags/tag212.xml><?xml version="1.0" encoding="utf-8"?>
<p:tagLst xmlns:a="http://schemas.openxmlformats.org/drawingml/2006/main" xmlns:r="http://schemas.openxmlformats.org/officeDocument/2006/relationships" xmlns:p="http://schemas.openxmlformats.org/presentationml/2006/main">
  <p:tag name="DVSHAPEID" val="KNPeH7tqh3L1GYaNsaNfLX"/>
</p:tagLst>
</file>

<file path=ppt/tags/tag213.xml><?xml version="1.0" encoding="utf-8"?>
<p:tagLst xmlns:a="http://schemas.openxmlformats.org/drawingml/2006/main" xmlns:r="http://schemas.openxmlformats.org/officeDocument/2006/relationships" xmlns:p="http://schemas.openxmlformats.org/presentationml/2006/main">
  <p:tag name="DVSHAPEID" val="TxzFDrYh2nQvHUo8w7mtQq"/>
</p:tagLst>
</file>

<file path=ppt/tags/tag214.xml><?xml version="1.0" encoding="utf-8"?>
<p:tagLst xmlns:a="http://schemas.openxmlformats.org/drawingml/2006/main" xmlns:r="http://schemas.openxmlformats.org/officeDocument/2006/relationships" xmlns:p="http://schemas.openxmlformats.org/presentationml/2006/main">
  <p:tag name="DVSECTIONID" val="kiRFwJcgD6v5ROfnF9xjtz"/>
</p:tagLst>
</file>

<file path=ppt/tags/tag215.xml><?xml version="1.0" encoding="utf-8"?>
<p:tagLst xmlns:a="http://schemas.openxmlformats.org/drawingml/2006/main" xmlns:r="http://schemas.openxmlformats.org/officeDocument/2006/relationships" xmlns:p="http://schemas.openxmlformats.org/presentationml/2006/main">
  <p:tag name="DVSHAPEID" val="SvzsZGvElZbMUhE2u2s00o"/>
</p:tagLst>
</file>

<file path=ppt/tags/tag216.xml><?xml version="1.0" encoding="utf-8"?>
<p:tagLst xmlns:a="http://schemas.openxmlformats.org/drawingml/2006/main" xmlns:r="http://schemas.openxmlformats.org/officeDocument/2006/relationships" xmlns:p="http://schemas.openxmlformats.org/presentationml/2006/main">
  <p:tag name="DVSHAPEID" val="abhgojEFTh6tF35arhMo1Q"/>
</p:tagLst>
</file>

<file path=ppt/tags/tag217.xml><?xml version="1.0" encoding="utf-8"?>
<p:tagLst xmlns:a="http://schemas.openxmlformats.org/drawingml/2006/main" xmlns:r="http://schemas.openxmlformats.org/officeDocument/2006/relationships" xmlns:p="http://schemas.openxmlformats.org/presentationml/2006/main">
  <p:tag name="DVSECTIONID" val="PvNlF3Yqvn4wUeSnqPgY9E"/>
</p:tagLst>
</file>

<file path=ppt/tags/tag218.xml><?xml version="1.0" encoding="utf-8"?>
<p:tagLst xmlns:a="http://schemas.openxmlformats.org/drawingml/2006/main" xmlns:r="http://schemas.openxmlformats.org/officeDocument/2006/relationships" xmlns:p="http://schemas.openxmlformats.org/presentationml/2006/main">
  <p:tag name="DVSHAPEID" val="jUZ7ttDj1QpuknbJib0G5T"/>
</p:tagLst>
</file>

<file path=ppt/tags/tag219.xml><?xml version="1.0" encoding="utf-8"?>
<p:tagLst xmlns:a="http://schemas.openxmlformats.org/drawingml/2006/main" xmlns:r="http://schemas.openxmlformats.org/officeDocument/2006/relationships" xmlns:p="http://schemas.openxmlformats.org/presentationml/2006/main">
  <p:tag name="DVSHAPEID" val="GrBBXjAaeCmkRmghPa2zgf"/>
</p:tagLst>
</file>

<file path=ppt/tags/tag22.xml><?xml version="1.0" encoding="utf-8"?>
<p:tagLst xmlns:a="http://schemas.openxmlformats.org/drawingml/2006/main" xmlns:r="http://schemas.openxmlformats.org/officeDocument/2006/relationships" xmlns:p="http://schemas.openxmlformats.org/presentationml/2006/main">
  <p:tag name="DVSHAPEID" val="HfBQGTFKda0a43ySOywddt"/>
</p:tagLst>
</file>

<file path=ppt/tags/tag220.xml><?xml version="1.0" encoding="utf-8"?>
<p:tagLst xmlns:a="http://schemas.openxmlformats.org/drawingml/2006/main" xmlns:r="http://schemas.openxmlformats.org/officeDocument/2006/relationships" xmlns:p="http://schemas.openxmlformats.org/presentationml/2006/main">
  <p:tag name="DVSECTIONID" val="PV7rNaA1EseKtmSa49idB8"/>
</p:tagLst>
</file>

<file path=ppt/tags/tag221.xml><?xml version="1.0" encoding="utf-8"?>
<p:tagLst xmlns:a="http://schemas.openxmlformats.org/drawingml/2006/main" xmlns:r="http://schemas.openxmlformats.org/officeDocument/2006/relationships" xmlns:p="http://schemas.openxmlformats.org/presentationml/2006/main">
  <p:tag name="DVSHAPEID" val="3bIHZIZAnlKpeyvSwkJQCM"/>
</p:tagLst>
</file>

<file path=ppt/tags/tag222.xml><?xml version="1.0" encoding="utf-8"?>
<p:tagLst xmlns:a="http://schemas.openxmlformats.org/drawingml/2006/main" xmlns:r="http://schemas.openxmlformats.org/officeDocument/2006/relationships" xmlns:p="http://schemas.openxmlformats.org/presentationml/2006/main">
  <p:tag name="DVSECTIONID" val="haKwvfK7GV3HULxMFjiVpJ"/>
</p:tagLst>
</file>

<file path=ppt/tags/tag223.xml><?xml version="1.0" encoding="utf-8"?>
<p:tagLst xmlns:a="http://schemas.openxmlformats.org/drawingml/2006/main" xmlns:r="http://schemas.openxmlformats.org/officeDocument/2006/relationships" xmlns:p="http://schemas.openxmlformats.org/presentationml/2006/main">
  <p:tag name="DVSHAPEID" val="zs8HMXEHQpCh3IbafXexIe"/>
</p:tagLst>
</file>

<file path=ppt/tags/tag224.xml><?xml version="1.0" encoding="utf-8"?>
<p:tagLst xmlns:a="http://schemas.openxmlformats.org/drawingml/2006/main" xmlns:r="http://schemas.openxmlformats.org/officeDocument/2006/relationships" xmlns:p="http://schemas.openxmlformats.org/presentationml/2006/main">
  <p:tag name="DVSECTIONID" val="6YYsFs8wbNcxRrPviTebyW"/>
</p:tagLst>
</file>

<file path=ppt/tags/tag225.xml><?xml version="1.0" encoding="utf-8"?>
<p:tagLst xmlns:a="http://schemas.openxmlformats.org/drawingml/2006/main" xmlns:r="http://schemas.openxmlformats.org/officeDocument/2006/relationships" xmlns:p="http://schemas.openxmlformats.org/presentationml/2006/main">
  <p:tag name="DVSHAPEID" val="7rlIdxTj8OYT1vIIbTCIpZ"/>
</p:tagLst>
</file>

<file path=ppt/tags/tag226.xml><?xml version="1.0" encoding="utf-8"?>
<p:tagLst xmlns:a="http://schemas.openxmlformats.org/drawingml/2006/main" xmlns:r="http://schemas.openxmlformats.org/officeDocument/2006/relationships" xmlns:p="http://schemas.openxmlformats.org/presentationml/2006/main">
  <p:tag name="DVSECTIONID" val="7pYQJPULJdOFwzH7s2dxoE"/>
</p:tagLst>
</file>

<file path=ppt/tags/tag227.xml><?xml version="1.0" encoding="utf-8"?>
<p:tagLst xmlns:a="http://schemas.openxmlformats.org/drawingml/2006/main" xmlns:r="http://schemas.openxmlformats.org/officeDocument/2006/relationships" xmlns:p="http://schemas.openxmlformats.org/presentationml/2006/main">
  <p:tag name="DVSHAPEID" val="PCtDPQxpe2q5fXn9LnxHk9"/>
</p:tagLst>
</file>

<file path=ppt/tags/tag228.xml><?xml version="1.0" encoding="utf-8"?>
<p:tagLst xmlns:a="http://schemas.openxmlformats.org/drawingml/2006/main" xmlns:r="http://schemas.openxmlformats.org/officeDocument/2006/relationships" xmlns:p="http://schemas.openxmlformats.org/presentationml/2006/main">
  <p:tag name="DVSHAPEID" val="t9lm3pEGZ9BfnMyaRcLz5f"/>
</p:tagLst>
</file>

<file path=ppt/tags/tag229.xml><?xml version="1.0" encoding="utf-8"?>
<p:tagLst xmlns:a="http://schemas.openxmlformats.org/drawingml/2006/main" xmlns:r="http://schemas.openxmlformats.org/officeDocument/2006/relationships" xmlns:p="http://schemas.openxmlformats.org/presentationml/2006/main">
  <p:tag name="DVSHAPEID" val="UNg4y7wldhYG9jisM8Lx3h"/>
</p:tagLst>
</file>

<file path=ppt/tags/tag23.xml><?xml version="1.0" encoding="utf-8"?>
<p:tagLst xmlns:a="http://schemas.openxmlformats.org/drawingml/2006/main" xmlns:r="http://schemas.openxmlformats.org/officeDocument/2006/relationships" xmlns:p="http://schemas.openxmlformats.org/presentationml/2006/main">
  <p:tag name="DVSHAPEID" val="AMPNvaEY6HLb5q1FrEvR1s"/>
</p:tagLst>
</file>

<file path=ppt/tags/tag230.xml><?xml version="1.0" encoding="utf-8"?>
<p:tagLst xmlns:a="http://schemas.openxmlformats.org/drawingml/2006/main" xmlns:r="http://schemas.openxmlformats.org/officeDocument/2006/relationships" xmlns:p="http://schemas.openxmlformats.org/presentationml/2006/main">
  <p:tag name="DVSHAPEID" val="uZzBBBvlVK3dfx6ZQw9DVj"/>
</p:tagLst>
</file>

<file path=ppt/tags/tag231.xml><?xml version="1.0" encoding="utf-8"?>
<p:tagLst xmlns:a="http://schemas.openxmlformats.org/drawingml/2006/main" xmlns:r="http://schemas.openxmlformats.org/officeDocument/2006/relationships" xmlns:p="http://schemas.openxmlformats.org/presentationml/2006/main">
  <p:tag name="DVSECTIONID" val="jjHZWRTun7po4JfXMuXUOu"/>
</p:tagLst>
</file>

<file path=ppt/tags/tag232.xml><?xml version="1.0" encoding="utf-8"?>
<p:tagLst xmlns:a="http://schemas.openxmlformats.org/drawingml/2006/main" xmlns:r="http://schemas.openxmlformats.org/officeDocument/2006/relationships" xmlns:p="http://schemas.openxmlformats.org/presentationml/2006/main">
  <p:tag name="DVSHAPEID" val="N6ma39DeoHhlFkwHXmGZLD"/>
</p:tagLst>
</file>

<file path=ppt/tags/tag233.xml><?xml version="1.0" encoding="utf-8"?>
<p:tagLst xmlns:a="http://schemas.openxmlformats.org/drawingml/2006/main" xmlns:r="http://schemas.openxmlformats.org/officeDocument/2006/relationships" xmlns:p="http://schemas.openxmlformats.org/presentationml/2006/main">
  <p:tag name="DVSHAPEID" val="JVh7tuIQlMyyZ5IPdRdqAP"/>
</p:tagLst>
</file>

<file path=ppt/tags/tag234.xml><?xml version="1.0" encoding="utf-8"?>
<p:tagLst xmlns:a="http://schemas.openxmlformats.org/drawingml/2006/main" xmlns:r="http://schemas.openxmlformats.org/officeDocument/2006/relationships" xmlns:p="http://schemas.openxmlformats.org/presentationml/2006/main">
  <p:tag name="DVSHAPEID" val="Q6omexrOfFsamrTWF8vylv"/>
</p:tagLst>
</file>

<file path=ppt/tags/tag235.xml><?xml version="1.0" encoding="utf-8"?>
<p:tagLst xmlns:a="http://schemas.openxmlformats.org/drawingml/2006/main" xmlns:r="http://schemas.openxmlformats.org/officeDocument/2006/relationships" xmlns:p="http://schemas.openxmlformats.org/presentationml/2006/main">
  <p:tag name="DVSHAPEID" val="M7krZ79PMl2U5aJ7fbpxwS"/>
</p:tagLst>
</file>

<file path=ppt/tags/tag236.xml><?xml version="1.0" encoding="utf-8"?>
<p:tagLst xmlns:a="http://schemas.openxmlformats.org/drawingml/2006/main" xmlns:r="http://schemas.openxmlformats.org/officeDocument/2006/relationships" xmlns:p="http://schemas.openxmlformats.org/presentationml/2006/main">
  <p:tag name="DVSHAPEID" val="5PJgVgc4V2tkjg1NyjEpT7"/>
</p:tagLst>
</file>

<file path=ppt/tags/tag237.xml><?xml version="1.0" encoding="utf-8"?>
<p:tagLst xmlns:a="http://schemas.openxmlformats.org/drawingml/2006/main" xmlns:r="http://schemas.openxmlformats.org/officeDocument/2006/relationships" xmlns:p="http://schemas.openxmlformats.org/presentationml/2006/main">
  <p:tag name="DVSECTIONID" val="919BUcPIKWTk9d3W7mjSRs"/>
</p:tagLst>
</file>

<file path=ppt/tags/tag238.xml><?xml version="1.0" encoding="utf-8"?>
<p:tagLst xmlns:a="http://schemas.openxmlformats.org/drawingml/2006/main" xmlns:r="http://schemas.openxmlformats.org/officeDocument/2006/relationships" xmlns:p="http://schemas.openxmlformats.org/presentationml/2006/main">
  <p:tag name="DVSHAPEID" val="3twypyKOoHF8tCw9n3YJeN"/>
</p:tagLst>
</file>

<file path=ppt/tags/tag239.xml><?xml version="1.0" encoding="utf-8"?>
<p:tagLst xmlns:a="http://schemas.openxmlformats.org/drawingml/2006/main" xmlns:r="http://schemas.openxmlformats.org/officeDocument/2006/relationships" xmlns:p="http://schemas.openxmlformats.org/presentationml/2006/main">
  <p:tag name="DVSECTIONID" val="hvHOxIxOXuVOcJ1tbqmQVC"/>
</p:tagLst>
</file>

<file path=ppt/tags/tag24.xml><?xml version="1.0" encoding="utf-8"?>
<p:tagLst xmlns:a="http://schemas.openxmlformats.org/drawingml/2006/main" xmlns:r="http://schemas.openxmlformats.org/officeDocument/2006/relationships" xmlns:p="http://schemas.openxmlformats.org/presentationml/2006/main">
  <p:tag name="DVSHAPEID" val="pekFVkXd9bSeEP0Sov6f4j"/>
</p:tagLst>
</file>

<file path=ppt/tags/tag240.xml><?xml version="1.0" encoding="utf-8"?>
<p:tagLst xmlns:a="http://schemas.openxmlformats.org/drawingml/2006/main" xmlns:r="http://schemas.openxmlformats.org/officeDocument/2006/relationships" xmlns:p="http://schemas.openxmlformats.org/presentationml/2006/main">
  <p:tag name="DVSHAPEID" val="qLRs6sC5S7ZYHhVd3EbBTF"/>
</p:tagLst>
</file>

<file path=ppt/tags/tag241.xml><?xml version="1.0" encoding="utf-8"?>
<p:tagLst xmlns:a="http://schemas.openxmlformats.org/drawingml/2006/main" xmlns:r="http://schemas.openxmlformats.org/officeDocument/2006/relationships" xmlns:p="http://schemas.openxmlformats.org/presentationml/2006/main">
  <p:tag name="DVSHAPEID" val="lpfv5Q7LMbH81ARKrrH2WR"/>
</p:tagLst>
</file>

<file path=ppt/tags/tag242.xml><?xml version="1.0" encoding="utf-8"?>
<p:tagLst xmlns:a="http://schemas.openxmlformats.org/drawingml/2006/main" xmlns:r="http://schemas.openxmlformats.org/officeDocument/2006/relationships" xmlns:p="http://schemas.openxmlformats.org/presentationml/2006/main">
  <p:tag name="DVSHAPEID" val="U2OqNYQYwO6LprdAmMY6kO"/>
</p:tagLst>
</file>

<file path=ppt/tags/tag243.xml><?xml version="1.0" encoding="utf-8"?>
<p:tagLst xmlns:a="http://schemas.openxmlformats.org/drawingml/2006/main" xmlns:r="http://schemas.openxmlformats.org/officeDocument/2006/relationships" xmlns:p="http://schemas.openxmlformats.org/presentationml/2006/main">
  <p:tag name="DVSHAPEID" val="hzgkmidKTQItvcGE39VOES"/>
</p:tagLst>
</file>

<file path=ppt/tags/tag244.xml><?xml version="1.0" encoding="utf-8"?>
<p:tagLst xmlns:a="http://schemas.openxmlformats.org/drawingml/2006/main" xmlns:r="http://schemas.openxmlformats.org/officeDocument/2006/relationships" xmlns:p="http://schemas.openxmlformats.org/presentationml/2006/main">
  <p:tag name="DVSHAPEID" val="1fapxQ4V4Qx5LfasBxKMUf"/>
</p:tagLst>
</file>

<file path=ppt/tags/tag245.xml><?xml version="1.0" encoding="utf-8"?>
<p:tagLst xmlns:a="http://schemas.openxmlformats.org/drawingml/2006/main" xmlns:r="http://schemas.openxmlformats.org/officeDocument/2006/relationships" xmlns:p="http://schemas.openxmlformats.org/presentationml/2006/main">
  <p:tag name="DVSHAPEID" val="3WV1UHIPavaox09WKnFYMS"/>
</p:tagLst>
</file>

<file path=ppt/tags/tag246.xml><?xml version="1.0" encoding="utf-8"?>
<p:tagLst xmlns:a="http://schemas.openxmlformats.org/drawingml/2006/main" xmlns:r="http://schemas.openxmlformats.org/officeDocument/2006/relationships" xmlns:p="http://schemas.openxmlformats.org/presentationml/2006/main">
  <p:tag name="DVSHAPEID" val="VpqruAxn4RYMcetwWnceF1"/>
</p:tagLst>
</file>

<file path=ppt/tags/tag247.xml><?xml version="1.0" encoding="utf-8"?>
<p:tagLst xmlns:a="http://schemas.openxmlformats.org/drawingml/2006/main" xmlns:r="http://schemas.openxmlformats.org/officeDocument/2006/relationships" xmlns:p="http://schemas.openxmlformats.org/presentationml/2006/main">
  <p:tag name="DVSHAPEID" val="VnI9jFNm6Vsa0vAsd7iMri"/>
</p:tagLst>
</file>

<file path=ppt/tags/tag248.xml><?xml version="1.0" encoding="utf-8"?>
<p:tagLst xmlns:a="http://schemas.openxmlformats.org/drawingml/2006/main" xmlns:r="http://schemas.openxmlformats.org/officeDocument/2006/relationships" xmlns:p="http://schemas.openxmlformats.org/presentationml/2006/main">
  <p:tag name="DVSHAPEID" val="pKOVteriMxcUu2JkhRAHK2"/>
</p:tagLst>
</file>

<file path=ppt/tags/tag249.xml><?xml version="1.0" encoding="utf-8"?>
<p:tagLst xmlns:a="http://schemas.openxmlformats.org/drawingml/2006/main" xmlns:r="http://schemas.openxmlformats.org/officeDocument/2006/relationships" xmlns:p="http://schemas.openxmlformats.org/presentationml/2006/main">
  <p:tag name="DVSHAPEID" val="k1dXVt94WSACXXlnbyVO9U"/>
</p:tagLst>
</file>

<file path=ppt/tags/tag25.xml><?xml version="1.0" encoding="utf-8"?>
<p:tagLst xmlns:a="http://schemas.openxmlformats.org/drawingml/2006/main" xmlns:r="http://schemas.openxmlformats.org/officeDocument/2006/relationships" xmlns:p="http://schemas.openxmlformats.org/presentationml/2006/main">
  <p:tag name="DVSHAPEID" val="pSX7R87RIlr8nBtQfk0Syz"/>
</p:tagLst>
</file>

<file path=ppt/tags/tag250.xml><?xml version="1.0" encoding="utf-8"?>
<p:tagLst xmlns:a="http://schemas.openxmlformats.org/drawingml/2006/main" xmlns:r="http://schemas.openxmlformats.org/officeDocument/2006/relationships" xmlns:p="http://schemas.openxmlformats.org/presentationml/2006/main">
  <p:tag name="DVSHAPEID" val="Y61yJSQqcJxnqMHvjX8HBk"/>
</p:tagLst>
</file>

<file path=ppt/tags/tag251.xml><?xml version="1.0" encoding="utf-8"?>
<p:tagLst xmlns:a="http://schemas.openxmlformats.org/drawingml/2006/main" xmlns:r="http://schemas.openxmlformats.org/officeDocument/2006/relationships" xmlns:p="http://schemas.openxmlformats.org/presentationml/2006/main">
  <p:tag name="DVSHAPEID" val="jR4LYUG1MWSp36WmKgevGQ"/>
</p:tagLst>
</file>

<file path=ppt/tags/tag252.xml><?xml version="1.0" encoding="utf-8"?>
<p:tagLst xmlns:a="http://schemas.openxmlformats.org/drawingml/2006/main" xmlns:r="http://schemas.openxmlformats.org/officeDocument/2006/relationships" xmlns:p="http://schemas.openxmlformats.org/presentationml/2006/main">
  <p:tag name="DVSHAPEID" val="5AxzFGfXGrjDN9tXUWKaXB"/>
</p:tagLst>
</file>

<file path=ppt/tags/tag253.xml><?xml version="1.0" encoding="utf-8"?>
<p:tagLst xmlns:a="http://schemas.openxmlformats.org/drawingml/2006/main" xmlns:r="http://schemas.openxmlformats.org/officeDocument/2006/relationships" xmlns:p="http://schemas.openxmlformats.org/presentationml/2006/main">
  <p:tag name="DVSHAPEID" val="u0IAzWdRt5DsMueoeZLOgr"/>
</p:tagLst>
</file>

<file path=ppt/tags/tag254.xml><?xml version="1.0" encoding="utf-8"?>
<p:tagLst xmlns:a="http://schemas.openxmlformats.org/drawingml/2006/main" xmlns:r="http://schemas.openxmlformats.org/officeDocument/2006/relationships" xmlns:p="http://schemas.openxmlformats.org/presentationml/2006/main">
  <p:tag name="DVSHAPEID" val="6pjMTMmiLvSt5wQ46jKOXd"/>
</p:tagLst>
</file>

<file path=ppt/tags/tag255.xml><?xml version="1.0" encoding="utf-8"?>
<p:tagLst xmlns:a="http://schemas.openxmlformats.org/drawingml/2006/main" xmlns:r="http://schemas.openxmlformats.org/officeDocument/2006/relationships" xmlns:p="http://schemas.openxmlformats.org/presentationml/2006/main">
  <p:tag name="DVSECTIONID" val="C2f6uPHOPI0FjaWJzgDTOh"/>
</p:tagLst>
</file>

<file path=ppt/tags/tag256.xml><?xml version="1.0" encoding="utf-8"?>
<p:tagLst xmlns:a="http://schemas.openxmlformats.org/drawingml/2006/main" xmlns:r="http://schemas.openxmlformats.org/officeDocument/2006/relationships" xmlns:p="http://schemas.openxmlformats.org/presentationml/2006/main">
  <p:tag name="DVSHAPEID" val="uzwiuSjCVCoWJ1koAlGLvj"/>
</p:tagLst>
</file>

<file path=ppt/tags/tag257.xml><?xml version="1.0" encoding="utf-8"?>
<p:tagLst xmlns:a="http://schemas.openxmlformats.org/drawingml/2006/main" xmlns:r="http://schemas.openxmlformats.org/officeDocument/2006/relationships" xmlns:p="http://schemas.openxmlformats.org/presentationml/2006/main">
  <p:tag name="DVSHAPEID" val="mDDFFJcNHlxPpk03kJHbwU"/>
</p:tagLst>
</file>

<file path=ppt/tags/tag258.xml><?xml version="1.0" encoding="utf-8"?>
<p:tagLst xmlns:a="http://schemas.openxmlformats.org/drawingml/2006/main" xmlns:r="http://schemas.openxmlformats.org/officeDocument/2006/relationships" xmlns:p="http://schemas.openxmlformats.org/presentationml/2006/main">
  <p:tag name="DVSECTIONID" val="SOf69yuhwWtES0o5qh68NQ"/>
</p:tagLst>
</file>

<file path=ppt/tags/tag259.xml><?xml version="1.0" encoding="utf-8"?>
<p:tagLst xmlns:a="http://schemas.openxmlformats.org/drawingml/2006/main" xmlns:r="http://schemas.openxmlformats.org/officeDocument/2006/relationships" xmlns:p="http://schemas.openxmlformats.org/presentationml/2006/main">
  <p:tag name="DVSHAPEID" val="sQZcjieb3EjiPkRiF6eXdh"/>
</p:tagLst>
</file>

<file path=ppt/tags/tag26.xml><?xml version="1.0" encoding="utf-8"?>
<p:tagLst xmlns:a="http://schemas.openxmlformats.org/drawingml/2006/main" xmlns:r="http://schemas.openxmlformats.org/officeDocument/2006/relationships" xmlns:p="http://schemas.openxmlformats.org/presentationml/2006/main">
  <p:tag name="DVSHAPEID" val="iRMbFygZLMo6OrHNsO6itx"/>
</p:tagLst>
</file>

<file path=ppt/tags/tag260.xml><?xml version="1.0" encoding="utf-8"?>
<p:tagLst xmlns:a="http://schemas.openxmlformats.org/drawingml/2006/main" xmlns:r="http://schemas.openxmlformats.org/officeDocument/2006/relationships" xmlns:p="http://schemas.openxmlformats.org/presentationml/2006/main">
  <p:tag name="DVSECTIONID" val="BzGmXPdZxVmG8llN2hetpW"/>
</p:tagLst>
</file>

<file path=ppt/tags/tag261.xml><?xml version="1.0" encoding="utf-8"?>
<p:tagLst xmlns:a="http://schemas.openxmlformats.org/drawingml/2006/main" xmlns:r="http://schemas.openxmlformats.org/officeDocument/2006/relationships" xmlns:p="http://schemas.openxmlformats.org/presentationml/2006/main">
  <p:tag name="DVSHAPEID" val="kcaEUeYI5fCg0FzderAdE1"/>
</p:tagLst>
</file>

<file path=ppt/tags/tag26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Rul3x1V1LJF2dGqNAE3xpx"/>
</p:tagLst>
</file>

<file path=ppt/tags/tag263.xml><?xml version="1.0" encoding="utf-8"?>
<p:tagLst xmlns:a="http://schemas.openxmlformats.org/drawingml/2006/main" xmlns:r="http://schemas.openxmlformats.org/officeDocument/2006/relationships" xmlns:p="http://schemas.openxmlformats.org/presentationml/2006/main">
  <p:tag name="DVSHAPEID" val="PbNch4nRuhAbvM1FoZcky3"/>
</p:tagLst>
</file>

<file path=ppt/tags/tag264.xml><?xml version="1.0" encoding="utf-8"?>
<p:tagLst xmlns:a="http://schemas.openxmlformats.org/drawingml/2006/main" xmlns:r="http://schemas.openxmlformats.org/officeDocument/2006/relationships" xmlns:p="http://schemas.openxmlformats.org/presentationml/2006/main">
  <p:tag name="DVSECTIONID" val="ibR3KDfOTjrEIb0Uib3vaD"/>
</p:tagLst>
</file>

<file path=ppt/tags/tag265.xml><?xml version="1.0" encoding="utf-8"?>
<p:tagLst xmlns:a="http://schemas.openxmlformats.org/drawingml/2006/main" xmlns:r="http://schemas.openxmlformats.org/officeDocument/2006/relationships" xmlns:p="http://schemas.openxmlformats.org/presentationml/2006/main">
  <p:tag name="DVSHAPEID" val="GzkbJsRMmZCinZRHWTkeLl"/>
</p:tagLst>
</file>

<file path=ppt/tags/tag266.xml><?xml version="1.0" encoding="utf-8"?>
<p:tagLst xmlns:a="http://schemas.openxmlformats.org/drawingml/2006/main" xmlns:r="http://schemas.openxmlformats.org/officeDocument/2006/relationships" xmlns:p="http://schemas.openxmlformats.org/presentationml/2006/main">
  <p:tag name="DVSECTIONID" val="167FmeHzpRxjcabthiMWPl"/>
</p:tagLst>
</file>

<file path=ppt/tags/tag267.xml><?xml version="1.0" encoding="utf-8"?>
<p:tagLst xmlns:a="http://schemas.openxmlformats.org/drawingml/2006/main" xmlns:r="http://schemas.openxmlformats.org/officeDocument/2006/relationships" xmlns:p="http://schemas.openxmlformats.org/presentationml/2006/main">
  <p:tag name="DVSHAPEID" val="GOaMbz3A0jtLvdS5lVZIUA"/>
</p:tagLst>
</file>

<file path=ppt/tags/tag268.xml><?xml version="1.0" encoding="utf-8"?>
<p:tagLst xmlns:a="http://schemas.openxmlformats.org/drawingml/2006/main" xmlns:r="http://schemas.openxmlformats.org/officeDocument/2006/relationships" xmlns:p="http://schemas.openxmlformats.org/presentationml/2006/main">
  <p:tag name="DVSECTIONID" val="AyXfMFmRtTnE9LV4g07kUz"/>
</p:tagLst>
</file>

<file path=ppt/tags/tag269.xml><?xml version="1.0" encoding="utf-8"?>
<p:tagLst xmlns:a="http://schemas.openxmlformats.org/drawingml/2006/main" xmlns:r="http://schemas.openxmlformats.org/officeDocument/2006/relationships" xmlns:p="http://schemas.openxmlformats.org/presentationml/2006/main">
  <p:tag name="DVSHAPEID" val="ydo2NG3jZkilSv1WhiILZj"/>
</p:tagLst>
</file>

<file path=ppt/tags/tag27.xml><?xml version="1.0" encoding="utf-8"?>
<p:tagLst xmlns:a="http://schemas.openxmlformats.org/drawingml/2006/main" xmlns:r="http://schemas.openxmlformats.org/officeDocument/2006/relationships" xmlns:p="http://schemas.openxmlformats.org/presentationml/2006/main">
  <p:tag name="DVSHAPEID" val="NwsppygMebKPz6lFtyAIAE"/>
</p:tagLst>
</file>

<file path=ppt/tags/tag270.xml><?xml version="1.0" encoding="utf-8"?>
<p:tagLst xmlns:a="http://schemas.openxmlformats.org/drawingml/2006/main" xmlns:r="http://schemas.openxmlformats.org/officeDocument/2006/relationships" xmlns:p="http://schemas.openxmlformats.org/presentationml/2006/main">
  <p:tag name="DVSECTIONID" val="Vy0qxc1MPur1qygVVxXHaa"/>
</p:tagLst>
</file>

<file path=ppt/tags/tag271.xml><?xml version="1.0" encoding="utf-8"?>
<p:tagLst xmlns:a="http://schemas.openxmlformats.org/drawingml/2006/main" xmlns:r="http://schemas.openxmlformats.org/officeDocument/2006/relationships" xmlns:p="http://schemas.openxmlformats.org/presentationml/2006/main">
  <p:tag name="DVSHAPEID" val="hHDeRopDOxcDjgvXwVPSme"/>
</p:tagLst>
</file>

<file path=ppt/tags/tag272.xml><?xml version="1.0" encoding="utf-8"?>
<p:tagLst xmlns:a="http://schemas.openxmlformats.org/drawingml/2006/main" xmlns:r="http://schemas.openxmlformats.org/officeDocument/2006/relationships" xmlns:p="http://schemas.openxmlformats.org/presentationml/2006/main">
  <p:tag name="DVSECTIONID" val="Quemm9y47mattqQjhHJWnj"/>
</p:tagLst>
</file>

<file path=ppt/tags/tag273.xml><?xml version="1.0" encoding="utf-8"?>
<p:tagLst xmlns:a="http://schemas.openxmlformats.org/drawingml/2006/main" xmlns:r="http://schemas.openxmlformats.org/officeDocument/2006/relationships" xmlns:p="http://schemas.openxmlformats.org/presentationml/2006/main">
  <p:tag name="DVSHAPEID" val="CV4KlNifnplaISXmK7ViWw"/>
</p:tagLst>
</file>

<file path=ppt/tags/tag274.xml><?xml version="1.0" encoding="utf-8"?>
<p:tagLst xmlns:a="http://schemas.openxmlformats.org/drawingml/2006/main" xmlns:r="http://schemas.openxmlformats.org/officeDocument/2006/relationships" xmlns:p="http://schemas.openxmlformats.org/presentationml/2006/main">
  <p:tag name="DVSECTIONID" val="dv89Qw6GAHuLHvbbPSeLn4"/>
</p:tagLst>
</file>

<file path=ppt/tags/tag275.xml><?xml version="1.0" encoding="utf-8"?>
<p:tagLst xmlns:a="http://schemas.openxmlformats.org/drawingml/2006/main" xmlns:r="http://schemas.openxmlformats.org/officeDocument/2006/relationships" xmlns:p="http://schemas.openxmlformats.org/presentationml/2006/main">
  <p:tag name="DVSHAPEID" val="1BeQuS0eO3X24I963Blz9N"/>
</p:tagLst>
</file>

<file path=ppt/tags/tag27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QX4Q5CfgYdMwgJddi1XrMt"/>
</p:tagLst>
</file>

<file path=ppt/tags/tag277.xml><?xml version="1.0" encoding="utf-8"?>
<p:tagLst xmlns:a="http://schemas.openxmlformats.org/drawingml/2006/main" xmlns:r="http://schemas.openxmlformats.org/officeDocument/2006/relationships" xmlns:p="http://schemas.openxmlformats.org/presentationml/2006/main">
  <p:tag name="DVSHAPEID" val="i8xD09aIW4h6Utvujpe9Bi"/>
</p:tagLst>
</file>

<file path=ppt/tags/tag278.xml><?xml version="1.0" encoding="utf-8"?>
<p:tagLst xmlns:a="http://schemas.openxmlformats.org/drawingml/2006/main" xmlns:r="http://schemas.openxmlformats.org/officeDocument/2006/relationships" xmlns:p="http://schemas.openxmlformats.org/presentationml/2006/main">
  <p:tag name="DVSECTIONID" val="nQVDvrAr3xY8zKdVlE91Ja"/>
</p:tagLst>
</file>

<file path=ppt/tags/tag279.xml><?xml version="1.0" encoding="utf-8"?>
<p:tagLst xmlns:a="http://schemas.openxmlformats.org/drawingml/2006/main" xmlns:r="http://schemas.openxmlformats.org/officeDocument/2006/relationships" xmlns:p="http://schemas.openxmlformats.org/presentationml/2006/main">
  <p:tag name="DVSHAPEID" val="soaeI2h8VjPxoNQoBccLuG"/>
</p:tagLst>
</file>

<file path=ppt/tags/tag28.xml><?xml version="1.0" encoding="utf-8"?>
<p:tagLst xmlns:a="http://schemas.openxmlformats.org/drawingml/2006/main" xmlns:r="http://schemas.openxmlformats.org/officeDocument/2006/relationships" xmlns:p="http://schemas.openxmlformats.org/presentationml/2006/main">
  <p:tag name="DVSHAPEID" val="KgM18rRcMg6L4fJg9IJZyc"/>
</p:tagLst>
</file>

<file path=ppt/tags/tag280.xml><?xml version="1.0" encoding="utf-8"?>
<p:tagLst xmlns:a="http://schemas.openxmlformats.org/drawingml/2006/main" xmlns:r="http://schemas.openxmlformats.org/officeDocument/2006/relationships" xmlns:p="http://schemas.openxmlformats.org/presentationml/2006/main">
  <p:tag name="DVSECTIONID" val="PhLkNGyEqFgMHAwGWy7WnH"/>
</p:tagLst>
</file>

<file path=ppt/tags/tag281.xml><?xml version="1.0" encoding="utf-8"?>
<p:tagLst xmlns:a="http://schemas.openxmlformats.org/drawingml/2006/main" xmlns:r="http://schemas.openxmlformats.org/officeDocument/2006/relationships" xmlns:p="http://schemas.openxmlformats.org/presentationml/2006/main">
  <p:tag name="DVSHAPEID" val="RBX4XibVHmqhnlibTUVKOo"/>
</p:tagLst>
</file>

<file path=ppt/tags/tag282.xml><?xml version="1.0" encoding="utf-8"?>
<p:tagLst xmlns:a="http://schemas.openxmlformats.org/drawingml/2006/main" xmlns:r="http://schemas.openxmlformats.org/officeDocument/2006/relationships" xmlns:p="http://schemas.openxmlformats.org/presentationml/2006/main">
  <p:tag name="DVSECTIONID" val="Lcn5BTVBnHnd0DRaDTTp7i"/>
</p:tagLst>
</file>

<file path=ppt/tags/tag283.xml><?xml version="1.0" encoding="utf-8"?>
<p:tagLst xmlns:a="http://schemas.openxmlformats.org/drawingml/2006/main" xmlns:r="http://schemas.openxmlformats.org/officeDocument/2006/relationships" xmlns:p="http://schemas.openxmlformats.org/presentationml/2006/main">
  <p:tag name="DVSHAPEID" val="PS2ckLUh9sTMxzgE5YX0Cs"/>
</p:tagLst>
</file>

<file path=ppt/tags/tag284.xml><?xml version="1.0" encoding="utf-8"?>
<p:tagLst xmlns:a="http://schemas.openxmlformats.org/drawingml/2006/main" xmlns:r="http://schemas.openxmlformats.org/officeDocument/2006/relationships" xmlns:p="http://schemas.openxmlformats.org/presentationml/2006/main">
  <p:tag name="DVSECTIONID" val="SN3DoEHATNN8wzXI4FIOhy"/>
</p:tagLst>
</file>

<file path=ppt/tags/tag285.xml><?xml version="1.0" encoding="utf-8"?>
<p:tagLst xmlns:a="http://schemas.openxmlformats.org/drawingml/2006/main" xmlns:r="http://schemas.openxmlformats.org/officeDocument/2006/relationships" xmlns:p="http://schemas.openxmlformats.org/presentationml/2006/main">
  <p:tag name="DVSHAPEID" val="77qu5pihQJSsM42KXq0pcY"/>
</p:tagLst>
</file>

<file path=ppt/tags/tag286.xml><?xml version="1.0" encoding="utf-8"?>
<p:tagLst xmlns:a="http://schemas.openxmlformats.org/drawingml/2006/main" xmlns:r="http://schemas.openxmlformats.org/officeDocument/2006/relationships" xmlns:p="http://schemas.openxmlformats.org/presentationml/2006/main">
  <p:tag name="DVSECTIONID" val="otzSPMUd3XAsjz2YugTMOA"/>
</p:tagLst>
</file>

<file path=ppt/tags/tag287.xml><?xml version="1.0" encoding="utf-8"?>
<p:tagLst xmlns:a="http://schemas.openxmlformats.org/drawingml/2006/main" xmlns:r="http://schemas.openxmlformats.org/officeDocument/2006/relationships" xmlns:p="http://schemas.openxmlformats.org/presentationml/2006/main">
  <p:tag name="DVSHAPEID" val="nAOJUfPWNOMmLVMPFuYSB9"/>
</p:tagLst>
</file>

<file path=ppt/tags/tag288.xml><?xml version="1.0" encoding="utf-8"?>
<p:tagLst xmlns:a="http://schemas.openxmlformats.org/drawingml/2006/main" xmlns:r="http://schemas.openxmlformats.org/officeDocument/2006/relationships" xmlns:p="http://schemas.openxmlformats.org/presentationml/2006/main">
  <p:tag name="DVSECTIONID" val="pS7hdVPdHi1koz3vPVFGJQ"/>
</p:tagLst>
</file>

<file path=ppt/tags/tag289.xml><?xml version="1.0" encoding="utf-8"?>
<p:tagLst xmlns:a="http://schemas.openxmlformats.org/drawingml/2006/main" xmlns:r="http://schemas.openxmlformats.org/officeDocument/2006/relationships" xmlns:p="http://schemas.openxmlformats.org/presentationml/2006/main">
  <p:tag name="DVSHAPEID" val="U4NcCl1xZcg9JPFmu3sTW3"/>
</p:tagLst>
</file>

<file path=ppt/tags/tag29.xml><?xml version="1.0" encoding="utf-8"?>
<p:tagLst xmlns:a="http://schemas.openxmlformats.org/drawingml/2006/main" xmlns:r="http://schemas.openxmlformats.org/officeDocument/2006/relationships" xmlns:p="http://schemas.openxmlformats.org/presentationml/2006/main">
  <p:tag name="DVSHAPEID" val="lYRBsMlyHKX8LbCnqOU2ou"/>
</p:tagLst>
</file>

<file path=ppt/tags/tag290.xml><?xml version="1.0" encoding="utf-8"?>
<p:tagLst xmlns:a="http://schemas.openxmlformats.org/drawingml/2006/main" xmlns:r="http://schemas.openxmlformats.org/officeDocument/2006/relationships" xmlns:p="http://schemas.openxmlformats.org/presentationml/2006/main">
  <p:tag name="DVSECTIONID" val="XaEre2FRfNRF49ULwlcplh"/>
</p:tagLst>
</file>

<file path=ppt/tags/tag291.xml><?xml version="1.0" encoding="utf-8"?>
<p:tagLst xmlns:a="http://schemas.openxmlformats.org/drawingml/2006/main" xmlns:r="http://schemas.openxmlformats.org/officeDocument/2006/relationships" xmlns:p="http://schemas.openxmlformats.org/presentationml/2006/main">
  <p:tag name="DVSHAPEID" val="Z6Vhm1FT2E5hxIZ5oZA2RN"/>
</p:tagLst>
</file>

<file path=ppt/tags/tag292.xml><?xml version="1.0" encoding="utf-8"?>
<p:tagLst xmlns:a="http://schemas.openxmlformats.org/drawingml/2006/main" xmlns:r="http://schemas.openxmlformats.org/officeDocument/2006/relationships" xmlns:p="http://schemas.openxmlformats.org/presentationml/2006/main">
  <p:tag name="DVSECTIONID" val="y4gnF5arVuKO4HLxzZoPgh"/>
</p:tagLst>
</file>

<file path=ppt/tags/tag293.xml><?xml version="1.0" encoding="utf-8"?>
<p:tagLst xmlns:a="http://schemas.openxmlformats.org/drawingml/2006/main" xmlns:r="http://schemas.openxmlformats.org/officeDocument/2006/relationships" xmlns:p="http://schemas.openxmlformats.org/presentationml/2006/main">
  <p:tag name="DVSHAPEID" val="Gpj7Y7KwrkmdGKWICtVgOz"/>
</p:tagLst>
</file>

<file path=ppt/tags/tag294.xml><?xml version="1.0" encoding="utf-8"?>
<p:tagLst xmlns:a="http://schemas.openxmlformats.org/drawingml/2006/main" xmlns:r="http://schemas.openxmlformats.org/officeDocument/2006/relationships" xmlns:p="http://schemas.openxmlformats.org/presentationml/2006/main">
  <p:tag name="DVSECTIONID" val="rZbtVZrY78Qzj31QgJ3fnw"/>
</p:tagLst>
</file>

<file path=ppt/tags/tag295.xml><?xml version="1.0" encoding="utf-8"?>
<p:tagLst xmlns:a="http://schemas.openxmlformats.org/drawingml/2006/main" xmlns:r="http://schemas.openxmlformats.org/officeDocument/2006/relationships" xmlns:p="http://schemas.openxmlformats.org/presentationml/2006/main">
  <p:tag name="DVSHAPEID" val="6CbWajZVpIdQnnSvnTMtLW"/>
</p:tagLst>
</file>

<file path=ppt/tags/tag296.xml><?xml version="1.0" encoding="utf-8"?>
<p:tagLst xmlns:a="http://schemas.openxmlformats.org/drawingml/2006/main" xmlns:r="http://schemas.openxmlformats.org/officeDocument/2006/relationships" xmlns:p="http://schemas.openxmlformats.org/presentationml/2006/main">
  <p:tag name="DVSECTIONID" val="AAulKimGhTzgDgccab0XnC"/>
</p:tagLst>
</file>

<file path=ppt/tags/tag297.xml><?xml version="1.0" encoding="utf-8"?>
<p:tagLst xmlns:a="http://schemas.openxmlformats.org/drawingml/2006/main" xmlns:r="http://schemas.openxmlformats.org/officeDocument/2006/relationships" xmlns:p="http://schemas.openxmlformats.org/presentationml/2006/main">
  <p:tag name="DVSHAPEID" val="Mw9VqMqYYGf7jGV1XrwwUE"/>
</p:tagLst>
</file>

<file path=ppt/tags/tag298.xml><?xml version="1.0" encoding="utf-8"?>
<p:tagLst xmlns:a="http://schemas.openxmlformats.org/drawingml/2006/main" xmlns:r="http://schemas.openxmlformats.org/officeDocument/2006/relationships" xmlns:p="http://schemas.openxmlformats.org/presentationml/2006/main">
  <p:tag name="DVSECTIONID" val="YvnIvJJFM1UUpAYze9CqQX"/>
</p:tagLst>
</file>

<file path=ppt/tags/tag299.xml><?xml version="1.0" encoding="utf-8"?>
<p:tagLst xmlns:a="http://schemas.openxmlformats.org/drawingml/2006/main" xmlns:r="http://schemas.openxmlformats.org/officeDocument/2006/relationships" xmlns:p="http://schemas.openxmlformats.org/presentationml/2006/main">
  <p:tag name="DVSHAPEID" val="0PmyP762tlO9PFMfSdurKx"/>
</p:tagLst>
</file>

<file path=ppt/tags/tag3.xml><?xml version="1.0" encoding="utf-8"?>
<p:tagLst xmlns:a="http://schemas.openxmlformats.org/drawingml/2006/main" xmlns:r="http://schemas.openxmlformats.org/officeDocument/2006/relationships" xmlns:p="http://schemas.openxmlformats.org/presentationml/2006/main">
  <p:tag name="DVSHAPEID" val="l17gSrK1190vntGsFYNQPl"/>
</p:tagLst>
</file>

<file path=ppt/tags/tag30.xml><?xml version="1.0" encoding="utf-8"?>
<p:tagLst xmlns:a="http://schemas.openxmlformats.org/drawingml/2006/main" xmlns:r="http://schemas.openxmlformats.org/officeDocument/2006/relationships" xmlns:p="http://schemas.openxmlformats.org/presentationml/2006/main">
  <p:tag name="DVSHAPEID" val="JO15VdoSYB6xVN9wZ5Qeyl"/>
</p:tagLst>
</file>

<file path=ppt/tags/tag300.xml><?xml version="1.0" encoding="utf-8"?>
<p:tagLst xmlns:a="http://schemas.openxmlformats.org/drawingml/2006/main" xmlns:r="http://schemas.openxmlformats.org/officeDocument/2006/relationships" xmlns:p="http://schemas.openxmlformats.org/presentationml/2006/main">
  <p:tag name="DVSECTIONID" val="Z3qKE3ySfq9XCZY2MDXC6y"/>
</p:tagLst>
</file>

<file path=ppt/tags/tag301.xml><?xml version="1.0" encoding="utf-8"?>
<p:tagLst xmlns:a="http://schemas.openxmlformats.org/drawingml/2006/main" xmlns:r="http://schemas.openxmlformats.org/officeDocument/2006/relationships" xmlns:p="http://schemas.openxmlformats.org/presentationml/2006/main">
  <p:tag name="DVSHAPEID" val="Bg3czlVlXf18wjyRWjRVdU"/>
</p:tagLst>
</file>

<file path=ppt/tags/tag302.xml><?xml version="1.0" encoding="utf-8"?>
<p:tagLst xmlns:a="http://schemas.openxmlformats.org/drawingml/2006/main" xmlns:r="http://schemas.openxmlformats.org/officeDocument/2006/relationships" xmlns:p="http://schemas.openxmlformats.org/presentationml/2006/main">
  <p:tag name="DVSECTIONID" val="mIRBdBWRlXL1vkhK4F6UMu"/>
</p:tagLst>
</file>

<file path=ppt/tags/tag303.xml><?xml version="1.0" encoding="utf-8"?>
<p:tagLst xmlns:a="http://schemas.openxmlformats.org/drawingml/2006/main" xmlns:r="http://schemas.openxmlformats.org/officeDocument/2006/relationships" xmlns:p="http://schemas.openxmlformats.org/presentationml/2006/main">
  <p:tag name="DVSHAPEID" val="i9QgfHyi1tTte6uDyL67oz"/>
</p:tagLst>
</file>

<file path=ppt/tags/tag304.xml><?xml version="1.0" encoding="utf-8"?>
<p:tagLst xmlns:a="http://schemas.openxmlformats.org/drawingml/2006/main" xmlns:r="http://schemas.openxmlformats.org/officeDocument/2006/relationships" xmlns:p="http://schemas.openxmlformats.org/presentationml/2006/main">
  <p:tag name="DVSECTIONID" val="LrYZBcmYseQrHHT2QXWn5c"/>
</p:tagLst>
</file>

<file path=ppt/tags/tag305.xml><?xml version="1.0" encoding="utf-8"?>
<p:tagLst xmlns:a="http://schemas.openxmlformats.org/drawingml/2006/main" xmlns:r="http://schemas.openxmlformats.org/officeDocument/2006/relationships" xmlns:p="http://schemas.openxmlformats.org/presentationml/2006/main">
  <p:tag name="DVSHAPEID" val="8G9sH1hbzOjHXUli6dMEdy"/>
</p:tagLst>
</file>

<file path=ppt/tags/tag306.xml><?xml version="1.0" encoding="utf-8"?>
<p:tagLst xmlns:a="http://schemas.openxmlformats.org/drawingml/2006/main" xmlns:r="http://schemas.openxmlformats.org/officeDocument/2006/relationships" xmlns:p="http://schemas.openxmlformats.org/presentationml/2006/main">
  <p:tag name="DVSECTIONID" val="bdScbjdfCmD9TxjL1vrVKL"/>
</p:tagLst>
</file>

<file path=ppt/tags/tag307.xml><?xml version="1.0" encoding="utf-8"?>
<p:tagLst xmlns:a="http://schemas.openxmlformats.org/drawingml/2006/main" xmlns:r="http://schemas.openxmlformats.org/officeDocument/2006/relationships" xmlns:p="http://schemas.openxmlformats.org/presentationml/2006/main">
  <p:tag name="DVSHAPEID" val="y1wGfZGDI1cq6ZB8K0ZzlG"/>
</p:tagLst>
</file>

<file path=ppt/tags/tag30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ZIIl85RQHCW9Eb50quqjIg"/>
</p:tagLst>
</file>

<file path=ppt/tags/tag309.xml><?xml version="1.0" encoding="utf-8"?>
<p:tagLst xmlns:a="http://schemas.openxmlformats.org/drawingml/2006/main" xmlns:r="http://schemas.openxmlformats.org/officeDocument/2006/relationships" xmlns:p="http://schemas.openxmlformats.org/presentationml/2006/main">
  <p:tag name="DVSHAPEID" val="dFNfdD3kXnmdj6iRSQ356T"/>
</p:tagLst>
</file>

<file path=ppt/tags/tag31.xml><?xml version="1.0" encoding="utf-8"?>
<p:tagLst xmlns:a="http://schemas.openxmlformats.org/drawingml/2006/main" xmlns:r="http://schemas.openxmlformats.org/officeDocument/2006/relationships" xmlns:p="http://schemas.openxmlformats.org/presentationml/2006/main">
  <p:tag name="DVSHAPEID" val="OVtyDMiV4wNQf3zmQ79OMm"/>
</p:tagLst>
</file>

<file path=ppt/tags/tag31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ZberYCAcNVhmYm7Jt9o7va"/>
</p:tagLst>
</file>

<file path=ppt/tags/tag311.xml><?xml version="1.0" encoding="utf-8"?>
<p:tagLst xmlns:a="http://schemas.openxmlformats.org/drawingml/2006/main" xmlns:r="http://schemas.openxmlformats.org/officeDocument/2006/relationships" xmlns:p="http://schemas.openxmlformats.org/presentationml/2006/main">
  <p:tag name="DVSHAPEID" val="LYNFByiVk0cZVSPKWxEC6U"/>
</p:tagLst>
</file>

<file path=ppt/tags/tag312.xml><?xml version="1.0" encoding="utf-8"?>
<p:tagLst xmlns:a="http://schemas.openxmlformats.org/drawingml/2006/main" xmlns:r="http://schemas.openxmlformats.org/officeDocument/2006/relationships" xmlns:p="http://schemas.openxmlformats.org/presentationml/2006/main">
  <p:tag name="DVSECTIONID" val="T1zmimKPWaFq6uNycyQsLL"/>
</p:tagLst>
</file>

<file path=ppt/tags/tag313.xml><?xml version="1.0" encoding="utf-8"?>
<p:tagLst xmlns:a="http://schemas.openxmlformats.org/drawingml/2006/main" xmlns:r="http://schemas.openxmlformats.org/officeDocument/2006/relationships" xmlns:p="http://schemas.openxmlformats.org/presentationml/2006/main">
  <p:tag name="DVSHAPEID" val="L9O02kKEzLpEnTQ90jFiXq"/>
</p:tagLst>
</file>

<file path=ppt/tags/tag314.xml><?xml version="1.0" encoding="utf-8"?>
<p:tagLst xmlns:a="http://schemas.openxmlformats.org/drawingml/2006/main" xmlns:r="http://schemas.openxmlformats.org/officeDocument/2006/relationships" xmlns:p="http://schemas.openxmlformats.org/presentationml/2006/main">
  <p:tag name="DVSECTIONID" val="T5qsjr0HoreJlXPPOhgxI7"/>
</p:tagLst>
</file>

<file path=ppt/tags/tag315.xml><?xml version="1.0" encoding="utf-8"?>
<p:tagLst xmlns:a="http://schemas.openxmlformats.org/drawingml/2006/main" xmlns:r="http://schemas.openxmlformats.org/officeDocument/2006/relationships" xmlns:p="http://schemas.openxmlformats.org/presentationml/2006/main">
  <p:tag name="DVSHAPEID" val="a3DAR2O9YopzfnvXslqaID"/>
</p:tagLst>
</file>

<file path=ppt/tags/tag316.xml><?xml version="1.0" encoding="utf-8"?>
<p:tagLst xmlns:a="http://schemas.openxmlformats.org/drawingml/2006/main" xmlns:r="http://schemas.openxmlformats.org/officeDocument/2006/relationships" xmlns:p="http://schemas.openxmlformats.org/presentationml/2006/main">
  <p:tag name="DVSECTIONID" val="UtqEtcWmGrfZUXKN46PZda"/>
</p:tagLst>
</file>

<file path=ppt/tags/tag317.xml><?xml version="1.0" encoding="utf-8"?>
<p:tagLst xmlns:a="http://schemas.openxmlformats.org/drawingml/2006/main" xmlns:r="http://schemas.openxmlformats.org/officeDocument/2006/relationships" xmlns:p="http://schemas.openxmlformats.org/presentationml/2006/main">
  <p:tag name="DVSHAPEID" val="FPKtqCXcTJHEpq0a9vtmdo"/>
</p:tagLst>
</file>

<file path=ppt/tags/tag318.xml><?xml version="1.0" encoding="utf-8"?>
<p:tagLst xmlns:a="http://schemas.openxmlformats.org/drawingml/2006/main" xmlns:r="http://schemas.openxmlformats.org/officeDocument/2006/relationships" xmlns:p="http://schemas.openxmlformats.org/presentationml/2006/main">
  <p:tag name="DVSECTIONID" val="A7527iAs1sKIJx6G7egvO0"/>
</p:tagLst>
</file>

<file path=ppt/tags/tag319.xml><?xml version="1.0" encoding="utf-8"?>
<p:tagLst xmlns:a="http://schemas.openxmlformats.org/drawingml/2006/main" xmlns:r="http://schemas.openxmlformats.org/officeDocument/2006/relationships" xmlns:p="http://schemas.openxmlformats.org/presentationml/2006/main">
  <p:tag name="DVSHAPEID" val="1jbq17UwqtMQe7vbmQoWVG"/>
</p:tagLst>
</file>

<file path=ppt/tags/tag32.xml><?xml version="1.0" encoding="utf-8"?>
<p:tagLst xmlns:a="http://schemas.openxmlformats.org/drawingml/2006/main" xmlns:r="http://schemas.openxmlformats.org/officeDocument/2006/relationships" xmlns:p="http://schemas.openxmlformats.org/presentationml/2006/main">
  <p:tag name="DVSHAPEID" val="2efOdTPPbaVn05BnzCA3wz"/>
</p:tagLst>
</file>

<file path=ppt/tags/tag320.xml><?xml version="1.0" encoding="utf-8"?>
<p:tagLst xmlns:a="http://schemas.openxmlformats.org/drawingml/2006/main" xmlns:r="http://schemas.openxmlformats.org/officeDocument/2006/relationships" xmlns:p="http://schemas.openxmlformats.org/presentationml/2006/main">
  <p:tag name="DVSHAPEID" val="NBXZjov9B5RnEQeLqpty5H"/>
</p:tagLst>
</file>

<file path=ppt/tags/tag321.xml><?xml version="1.0" encoding="utf-8"?>
<p:tagLst xmlns:a="http://schemas.openxmlformats.org/drawingml/2006/main" xmlns:r="http://schemas.openxmlformats.org/officeDocument/2006/relationships" xmlns:p="http://schemas.openxmlformats.org/presentationml/2006/main">
  <p:tag name="DVSHAPEID" val="x3Bk1Q8bD6qlvzs1Ow0gSH"/>
</p:tagLst>
</file>

<file path=ppt/tags/tag322.xml><?xml version="1.0" encoding="utf-8"?>
<p:tagLst xmlns:a="http://schemas.openxmlformats.org/drawingml/2006/main" xmlns:r="http://schemas.openxmlformats.org/officeDocument/2006/relationships" xmlns:p="http://schemas.openxmlformats.org/presentationml/2006/main">
  <p:tag name="DVSHAPEID" val="ZQsEXBpYtmB53ToYmF1prK"/>
</p:tagLst>
</file>

<file path=ppt/tags/tag323.xml><?xml version="1.0" encoding="utf-8"?>
<p:tagLst xmlns:a="http://schemas.openxmlformats.org/drawingml/2006/main" xmlns:r="http://schemas.openxmlformats.org/officeDocument/2006/relationships" xmlns:p="http://schemas.openxmlformats.org/presentationml/2006/main">
  <p:tag name="DVSHAPEID" val="WjkEioBWyOPQ4LRmSxLFD4"/>
</p:tagLst>
</file>

<file path=ppt/tags/tag32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RhdJSH0gUBKOA7mWviBlUO"/>
</p:tagLst>
</file>

<file path=ppt/tags/tag325.xml><?xml version="1.0" encoding="utf-8"?>
<p:tagLst xmlns:a="http://schemas.openxmlformats.org/drawingml/2006/main" xmlns:r="http://schemas.openxmlformats.org/officeDocument/2006/relationships" xmlns:p="http://schemas.openxmlformats.org/presentationml/2006/main">
  <p:tag name="DVSHAPEID" val="KqvzDP9lftgeT9kji1mwON"/>
</p:tagLst>
</file>

<file path=ppt/tags/tag326.xml><?xml version="1.0" encoding="utf-8"?>
<p:tagLst xmlns:a="http://schemas.openxmlformats.org/drawingml/2006/main" xmlns:r="http://schemas.openxmlformats.org/officeDocument/2006/relationships" xmlns:p="http://schemas.openxmlformats.org/presentationml/2006/main">
  <p:tag name="DVSHAPEID" val="gdPD70MuEM6SyU8JLMNcym"/>
</p:tagLst>
</file>

<file path=ppt/tags/tag327.xml><?xml version="1.0" encoding="utf-8"?>
<p:tagLst xmlns:a="http://schemas.openxmlformats.org/drawingml/2006/main" xmlns:r="http://schemas.openxmlformats.org/officeDocument/2006/relationships" xmlns:p="http://schemas.openxmlformats.org/presentationml/2006/main">
  <p:tag name="DVSHAPEID" val="APRI2zeJi7gW9iJZI9yLOt"/>
</p:tagLst>
</file>

<file path=ppt/tags/tag328.xml><?xml version="1.0" encoding="utf-8"?>
<p:tagLst xmlns:a="http://schemas.openxmlformats.org/drawingml/2006/main" xmlns:r="http://schemas.openxmlformats.org/officeDocument/2006/relationships" xmlns:p="http://schemas.openxmlformats.org/presentationml/2006/main">
  <p:tag name="DVSHAPEID" val="70ApazfAIBeUDZLoXdfUtZ"/>
</p:tagLst>
</file>

<file path=ppt/tags/tag329.xml><?xml version="1.0" encoding="utf-8"?>
<p:tagLst xmlns:a="http://schemas.openxmlformats.org/drawingml/2006/main" xmlns:r="http://schemas.openxmlformats.org/officeDocument/2006/relationships" xmlns:p="http://schemas.openxmlformats.org/presentationml/2006/main">
  <p:tag name="DVSHAPEID" val="CBLQZL4EENx6HQ7DoEuIpE"/>
</p:tagLst>
</file>

<file path=ppt/tags/tag33.xml><?xml version="1.0" encoding="utf-8"?>
<p:tagLst xmlns:a="http://schemas.openxmlformats.org/drawingml/2006/main" xmlns:r="http://schemas.openxmlformats.org/officeDocument/2006/relationships" xmlns:p="http://schemas.openxmlformats.org/presentationml/2006/main">
  <p:tag name="DVSHAPEID" val="J4y6WCeI5JzsTfjOyo5flD"/>
</p:tagLst>
</file>

<file path=ppt/tags/tag33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CfCADN2aR0lzfNOopTrKx9"/>
</p:tagLst>
</file>

<file path=ppt/tags/tag331.xml><?xml version="1.0" encoding="utf-8"?>
<p:tagLst xmlns:a="http://schemas.openxmlformats.org/drawingml/2006/main" xmlns:r="http://schemas.openxmlformats.org/officeDocument/2006/relationships" xmlns:p="http://schemas.openxmlformats.org/presentationml/2006/main">
  <p:tag name="DVSHAPEID" val="IeEKdjbkvT08oYEkztv4Xr"/>
</p:tagLst>
</file>

<file path=ppt/tags/tag332.xml><?xml version="1.0" encoding="utf-8"?>
<p:tagLst xmlns:a="http://schemas.openxmlformats.org/drawingml/2006/main" xmlns:r="http://schemas.openxmlformats.org/officeDocument/2006/relationships" xmlns:p="http://schemas.openxmlformats.org/presentationml/2006/main">
  <p:tag name="DVSECTIONID" val="YUWZkbJXTt62FX6h3ddKJJ"/>
</p:tagLst>
</file>

<file path=ppt/tags/tag333.xml><?xml version="1.0" encoding="utf-8"?>
<p:tagLst xmlns:a="http://schemas.openxmlformats.org/drawingml/2006/main" xmlns:r="http://schemas.openxmlformats.org/officeDocument/2006/relationships" xmlns:p="http://schemas.openxmlformats.org/presentationml/2006/main">
  <p:tag name="DVSHAPEID" val="mxhVgkOBqLAXTwbfyKsjhE"/>
</p:tagLst>
</file>

<file path=ppt/tags/tag33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t1Rz76SIT9gsgIEEsRqT7S"/>
</p:tagLst>
</file>

<file path=ppt/tags/tag335.xml><?xml version="1.0" encoding="utf-8"?>
<p:tagLst xmlns:a="http://schemas.openxmlformats.org/drawingml/2006/main" xmlns:r="http://schemas.openxmlformats.org/officeDocument/2006/relationships" xmlns:p="http://schemas.openxmlformats.org/presentationml/2006/main">
  <p:tag name="DVSHAPEID" val="5zs9Z440ckHgR6si2RwUtf"/>
</p:tagLst>
</file>

<file path=ppt/tags/tag33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sd7Rh8PdxNqerU7L4C5bzX"/>
</p:tagLst>
</file>

<file path=ppt/tags/tag337.xml><?xml version="1.0" encoding="utf-8"?>
<p:tagLst xmlns:a="http://schemas.openxmlformats.org/drawingml/2006/main" xmlns:r="http://schemas.openxmlformats.org/officeDocument/2006/relationships" xmlns:p="http://schemas.openxmlformats.org/presentationml/2006/main">
  <p:tag name="DVSHAPEID" val="yq478kVKBDaIrIs7kKwqyf"/>
</p:tagLst>
</file>

<file path=ppt/tags/tag338.xml><?xml version="1.0" encoding="utf-8"?>
<p:tagLst xmlns:a="http://schemas.openxmlformats.org/drawingml/2006/main" xmlns:r="http://schemas.openxmlformats.org/officeDocument/2006/relationships" xmlns:p="http://schemas.openxmlformats.org/presentationml/2006/main">
  <p:tag name="DVSECTIONID" val="12gJwHNNOVjvrUaTuqsasB"/>
</p:tagLst>
</file>

<file path=ppt/tags/tag339.xml><?xml version="1.0" encoding="utf-8"?>
<p:tagLst xmlns:a="http://schemas.openxmlformats.org/drawingml/2006/main" xmlns:r="http://schemas.openxmlformats.org/officeDocument/2006/relationships" xmlns:p="http://schemas.openxmlformats.org/presentationml/2006/main">
  <p:tag name="DVSHAPEID" val="yBHr2tOMl6vcwvq2pM41Z7"/>
</p:tagLst>
</file>

<file path=ppt/tags/tag34.xml><?xml version="1.0" encoding="utf-8"?>
<p:tagLst xmlns:a="http://schemas.openxmlformats.org/drawingml/2006/main" xmlns:r="http://schemas.openxmlformats.org/officeDocument/2006/relationships" xmlns:p="http://schemas.openxmlformats.org/presentationml/2006/main">
  <p:tag name="DVSHAPEID" val="US2tLtxweIPsuag6WdAs5b"/>
</p:tagLst>
</file>

<file path=ppt/tags/tag340.xml><?xml version="1.0" encoding="utf-8"?>
<p:tagLst xmlns:a="http://schemas.openxmlformats.org/drawingml/2006/main" xmlns:r="http://schemas.openxmlformats.org/officeDocument/2006/relationships" xmlns:p="http://schemas.openxmlformats.org/presentationml/2006/main">
  <p:tag name="DVSHAPEID" val="9HQCoScopJdjA32oT3WAHA"/>
</p:tagLst>
</file>

<file path=ppt/tags/tag341.xml><?xml version="1.0" encoding="utf-8"?>
<p:tagLst xmlns:a="http://schemas.openxmlformats.org/drawingml/2006/main" xmlns:r="http://schemas.openxmlformats.org/officeDocument/2006/relationships" xmlns:p="http://schemas.openxmlformats.org/presentationml/2006/main">
  <p:tag name="DVSHAPEID" val="NYVXDuggWOMqrZAp4VAWGM"/>
</p:tagLst>
</file>

<file path=ppt/tags/tag342.xml><?xml version="1.0" encoding="utf-8"?>
<p:tagLst xmlns:a="http://schemas.openxmlformats.org/drawingml/2006/main" xmlns:r="http://schemas.openxmlformats.org/officeDocument/2006/relationships" xmlns:p="http://schemas.openxmlformats.org/presentationml/2006/main">
  <p:tag name="DVSHAPEID" val="YcUmZ1T04pqyUSHrfH89No"/>
</p:tagLst>
</file>

<file path=ppt/tags/tag343.xml><?xml version="1.0" encoding="utf-8"?>
<p:tagLst xmlns:a="http://schemas.openxmlformats.org/drawingml/2006/main" xmlns:r="http://schemas.openxmlformats.org/officeDocument/2006/relationships" xmlns:p="http://schemas.openxmlformats.org/presentationml/2006/main">
  <p:tag name="DVSHAPEID" val="waC3NtZ00KU0ZI2guemVJn"/>
</p:tagLst>
</file>

<file path=ppt/tags/tag344.xml><?xml version="1.0" encoding="utf-8"?>
<p:tagLst xmlns:a="http://schemas.openxmlformats.org/drawingml/2006/main" xmlns:r="http://schemas.openxmlformats.org/officeDocument/2006/relationships" xmlns:p="http://schemas.openxmlformats.org/presentationml/2006/main">
  <p:tag name="DVSHAPEID" val="ZS4IICGSOxZAGKJWep03oF"/>
</p:tagLst>
</file>

<file path=ppt/tags/tag345.xml><?xml version="1.0" encoding="utf-8"?>
<p:tagLst xmlns:a="http://schemas.openxmlformats.org/drawingml/2006/main" xmlns:r="http://schemas.openxmlformats.org/officeDocument/2006/relationships" xmlns:p="http://schemas.openxmlformats.org/presentationml/2006/main">
  <p:tag name="DVSECTIONID" val="CRltjONljTkhbE7UT4zw0G"/>
</p:tagLst>
</file>

<file path=ppt/tags/tag346.xml><?xml version="1.0" encoding="utf-8"?>
<p:tagLst xmlns:a="http://schemas.openxmlformats.org/drawingml/2006/main" xmlns:r="http://schemas.openxmlformats.org/officeDocument/2006/relationships" xmlns:p="http://schemas.openxmlformats.org/presentationml/2006/main">
  <p:tag name="DVSHAPEID" val="ETSYpYdTMRE8aJY4Lnk8Vn"/>
</p:tagLst>
</file>

<file path=ppt/tags/tag347.xml><?xml version="1.0" encoding="utf-8"?>
<p:tagLst xmlns:a="http://schemas.openxmlformats.org/drawingml/2006/main" xmlns:r="http://schemas.openxmlformats.org/officeDocument/2006/relationships" xmlns:p="http://schemas.openxmlformats.org/presentationml/2006/main">
  <p:tag name="DVSECTIONID" val="g3cx5Wfsdr1qppn2nY0sCp"/>
</p:tagLst>
</file>

<file path=ppt/tags/tag348.xml><?xml version="1.0" encoding="utf-8"?>
<p:tagLst xmlns:a="http://schemas.openxmlformats.org/drawingml/2006/main" xmlns:r="http://schemas.openxmlformats.org/officeDocument/2006/relationships" xmlns:p="http://schemas.openxmlformats.org/presentationml/2006/main">
  <p:tag name="DVSHAPEID" val="1p2ixy0WUFZkebPJcHEUK8"/>
</p:tagLst>
</file>

<file path=ppt/tags/tag349.xml><?xml version="1.0" encoding="utf-8"?>
<p:tagLst xmlns:a="http://schemas.openxmlformats.org/drawingml/2006/main" xmlns:r="http://schemas.openxmlformats.org/officeDocument/2006/relationships" xmlns:p="http://schemas.openxmlformats.org/presentationml/2006/main">
  <p:tag name="DVSHAPEID" val="Vxz0X9EDJfJhStW7rETPWZ"/>
</p:tagLst>
</file>

<file path=ppt/tags/tag35.xml><?xml version="1.0" encoding="utf-8"?>
<p:tagLst xmlns:a="http://schemas.openxmlformats.org/drawingml/2006/main" xmlns:r="http://schemas.openxmlformats.org/officeDocument/2006/relationships" xmlns:p="http://schemas.openxmlformats.org/presentationml/2006/main">
  <p:tag name="DVSHAPEID" val="Nycm3K4cYhe69G3sQKayvR"/>
</p:tagLst>
</file>

<file path=ppt/tags/tag350.xml><?xml version="1.0" encoding="utf-8"?>
<p:tagLst xmlns:a="http://schemas.openxmlformats.org/drawingml/2006/main" xmlns:r="http://schemas.openxmlformats.org/officeDocument/2006/relationships" xmlns:p="http://schemas.openxmlformats.org/presentationml/2006/main">
  <p:tag name="DVSHAPEID" val="9QvNf1aDt1CTuuIwBQhgWJ"/>
</p:tagLst>
</file>

<file path=ppt/tags/tag351.xml><?xml version="1.0" encoding="utf-8"?>
<p:tagLst xmlns:a="http://schemas.openxmlformats.org/drawingml/2006/main" xmlns:r="http://schemas.openxmlformats.org/officeDocument/2006/relationships" xmlns:p="http://schemas.openxmlformats.org/presentationml/2006/main">
  <p:tag name="DVSECTIONID" val="aaIvLAwoAWAVAhhMIR6RFT"/>
</p:tagLst>
</file>

<file path=ppt/tags/tag352.xml><?xml version="1.0" encoding="utf-8"?>
<p:tagLst xmlns:a="http://schemas.openxmlformats.org/drawingml/2006/main" xmlns:r="http://schemas.openxmlformats.org/officeDocument/2006/relationships" xmlns:p="http://schemas.openxmlformats.org/presentationml/2006/main">
  <p:tag name="DVSHAPEID" val="AXimM5f00UbWnIvaUDt6MI"/>
</p:tagLst>
</file>

<file path=ppt/tags/tag353.xml><?xml version="1.0" encoding="utf-8"?>
<p:tagLst xmlns:a="http://schemas.openxmlformats.org/drawingml/2006/main" xmlns:r="http://schemas.openxmlformats.org/officeDocument/2006/relationships" xmlns:p="http://schemas.openxmlformats.org/presentationml/2006/main">
  <p:tag name="DVSECTIONID" val="6B7Qk6zf8QDOC6GuD9tUPT"/>
</p:tagLst>
</file>

<file path=ppt/tags/tag354.xml><?xml version="1.0" encoding="utf-8"?>
<p:tagLst xmlns:a="http://schemas.openxmlformats.org/drawingml/2006/main" xmlns:r="http://schemas.openxmlformats.org/officeDocument/2006/relationships" xmlns:p="http://schemas.openxmlformats.org/presentationml/2006/main">
  <p:tag name="DVSHAPEID" val="soeatUo2v2kcE8x3KUgp7E"/>
</p:tagLst>
</file>

<file path=ppt/tags/tag355.xml><?xml version="1.0" encoding="utf-8"?>
<p:tagLst xmlns:a="http://schemas.openxmlformats.org/drawingml/2006/main" xmlns:r="http://schemas.openxmlformats.org/officeDocument/2006/relationships" xmlns:p="http://schemas.openxmlformats.org/presentationml/2006/main">
  <p:tag name="DVSHAPEID" val="9m2XZhrkRuDHv3JvytZGNG"/>
</p:tagLst>
</file>

<file path=ppt/tags/tag356.xml><?xml version="1.0" encoding="utf-8"?>
<p:tagLst xmlns:a="http://schemas.openxmlformats.org/drawingml/2006/main" xmlns:r="http://schemas.openxmlformats.org/officeDocument/2006/relationships" xmlns:p="http://schemas.openxmlformats.org/presentationml/2006/main">
  <p:tag name="DVSHAPEID" val="C5LcRPRbCt4NfS8wU7BaaQ"/>
</p:tagLst>
</file>

<file path=ppt/tags/tag357.xml><?xml version="1.0" encoding="utf-8"?>
<p:tagLst xmlns:a="http://schemas.openxmlformats.org/drawingml/2006/main" xmlns:r="http://schemas.openxmlformats.org/officeDocument/2006/relationships" xmlns:p="http://schemas.openxmlformats.org/presentationml/2006/main">
  <p:tag name="DVSHAPEID" val="yXCtkfmMpqRtKWcNpBtGRa"/>
</p:tagLst>
</file>

<file path=ppt/tags/tag358.xml><?xml version="1.0" encoding="utf-8"?>
<p:tagLst xmlns:a="http://schemas.openxmlformats.org/drawingml/2006/main" xmlns:r="http://schemas.openxmlformats.org/officeDocument/2006/relationships" xmlns:p="http://schemas.openxmlformats.org/presentationml/2006/main">
  <p:tag name="DVSECTIONID" val="fH3vcDABG4QyCN86NASFIb"/>
</p:tagLst>
</file>

<file path=ppt/tags/tag359.xml><?xml version="1.0" encoding="utf-8"?>
<p:tagLst xmlns:a="http://schemas.openxmlformats.org/drawingml/2006/main" xmlns:r="http://schemas.openxmlformats.org/officeDocument/2006/relationships" xmlns:p="http://schemas.openxmlformats.org/presentationml/2006/main">
  <p:tag name="DVSHAPEID" val="CIOQn2zR5CvLwOzouCOP3E"/>
</p:tagLst>
</file>

<file path=ppt/tags/tag36.xml><?xml version="1.0" encoding="utf-8"?>
<p:tagLst xmlns:a="http://schemas.openxmlformats.org/drawingml/2006/main" xmlns:r="http://schemas.openxmlformats.org/officeDocument/2006/relationships" xmlns:p="http://schemas.openxmlformats.org/presentationml/2006/main">
  <p:tag name="DVSHAPEID" val="CqK8yrrRETyJ4uhppNs1Kx"/>
</p:tagLst>
</file>

<file path=ppt/tags/tag360.xml><?xml version="1.0" encoding="utf-8"?>
<p:tagLst xmlns:a="http://schemas.openxmlformats.org/drawingml/2006/main" xmlns:r="http://schemas.openxmlformats.org/officeDocument/2006/relationships" xmlns:p="http://schemas.openxmlformats.org/presentationml/2006/main">
  <p:tag name="DVSHAPEID" val="WM8bj6IZHuYokUEuSkcxlf"/>
</p:tagLst>
</file>

<file path=ppt/tags/tag361.xml><?xml version="1.0" encoding="utf-8"?>
<p:tagLst xmlns:a="http://schemas.openxmlformats.org/drawingml/2006/main" xmlns:r="http://schemas.openxmlformats.org/officeDocument/2006/relationships" xmlns:p="http://schemas.openxmlformats.org/presentationml/2006/main">
  <p:tag name="DVSHAPEID" val="XYqne06QR17YM2IbIt95U1"/>
</p:tagLst>
</file>

<file path=ppt/tags/tag362.xml><?xml version="1.0" encoding="utf-8"?>
<p:tagLst xmlns:a="http://schemas.openxmlformats.org/drawingml/2006/main" xmlns:r="http://schemas.openxmlformats.org/officeDocument/2006/relationships" xmlns:p="http://schemas.openxmlformats.org/presentationml/2006/main">
  <p:tag name="DVSECTIONID" val="gKeHwQGAvy4QT1OAaEVPR4"/>
</p:tagLst>
</file>

<file path=ppt/tags/tag363.xml><?xml version="1.0" encoding="utf-8"?>
<p:tagLst xmlns:a="http://schemas.openxmlformats.org/drawingml/2006/main" xmlns:r="http://schemas.openxmlformats.org/officeDocument/2006/relationships" xmlns:p="http://schemas.openxmlformats.org/presentationml/2006/main">
  <p:tag name="DVSHAPEID" val="EZYroV32xF2pgxuSf5nt0H"/>
</p:tagLst>
</file>

<file path=ppt/tags/tag364.xml><?xml version="1.0" encoding="utf-8"?>
<p:tagLst xmlns:a="http://schemas.openxmlformats.org/drawingml/2006/main" xmlns:r="http://schemas.openxmlformats.org/officeDocument/2006/relationships" xmlns:p="http://schemas.openxmlformats.org/presentationml/2006/main">
  <p:tag name="DVSECTIONID" val="1hgOqt1GmEmpX4sEdmc59Z"/>
</p:tagLst>
</file>

<file path=ppt/tags/tag365.xml><?xml version="1.0" encoding="utf-8"?>
<p:tagLst xmlns:a="http://schemas.openxmlformats.org/drawingml/2006/main" xmlns:r="http://schemas.openxmlformats.org/officeDocument/2006/relationships" xmlns:p="http://schemas.openxmlformats.org/presentationml/2006/main">
  <p:tag name="DVSHAPEID" val="mTXs2hqNKfyGH2pdfQ7W2g"/>
</p:tagLst>
</file>

<file path=ppt/tags/tag366.xml><?xml version="1.0" encoding="utf-8"?>
<p:tagLst xmlns:a="http://schemas.openxmlformats.org/drawingml/2006/main" xmlns:r="http://schemas.openxmlformats.org/officeDocument/2006/relationships" xmlns:p="http://schemas.openxmlformats.org/presentationml/2006/main">
  <p:tag name="DVSECTIONID" val="Y3tTmwlT1ab49YoqTZ9vcz"/>
</p:tagLst>
</file>

<file path=ppt/tags/tag367.xml><?xml version="1.0" encoding="utf-8"?>
<p:tagLst xmlns:a="http://schemas.openxmlformats.org/drawingml/2006/main" xmlns:r="http://schemas.openxmlformats.org/officeDocument/2006/relationships" xmlns:p="http://schemas.openxmlformats.org/presentationml/2006/main">
  <p:tag name="DVSHAPEID" val="hm8CLGCJofkVbiTAg56moB"/>
</p:tagLst>
</file>

<file path=ppt/tags/tag36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3aSk84LeGcjNo8rvycUjPl"/>
</p:tagLst>
</file>

<file path=ppt/tags/tag369.xml><?xml version="1.0" encoding="utf-8"?>
<p:tagLst xmlns:a="http://schemas.openxmlformats.org/drawingml/2006/main" xmlns:r="http://schemas.openxmlformats.org/officeDocument/2006/relationships" xmlns:p="http://schemas.openxmlformats.org/presentationml/2006/main">
  <p:tag name="DVSHAPEID" val="wmtM39Q2uvuAIjAYJk0pj9"/>
</p:tagLst>
</file>

<file path=ppt/tags/tag37.xml><?xml version="1.0" encoding="utf-8"?>
<p:tagLst xmlns:a="http://schemas.openxmlformats.org/drawingml/2006/main" xmlns:r="http://schemas.openxmlformats.org/officeDocument/2006/relationships" xmlns:p="http://schemas.openxmlformats.org/presentationml/2006/main">
  <p:tag name="DVSHAPEID" val="eo1A3umQhwGVVLBVcCK6Dk"/>
</p:tagLst>
</file>

<file path=ppt/tags/tag370.xml><?xml version="1.0" encoding="utf-8"?>
<p:tagLst xmlns:a="http://schemas.openxmlformats.org/drawingml/2006/main" xmlns:r="http://schemas.openxmlformats.org/officeDocument/2006/relationships" xmlns:p="http://schemas.openxmlformats.org/presentationml/2006/main">
  <p:tag name="DVSHAPEID" val="h9qtH1N1La16nBYgehWHL2"/>
</p:tagLst>
</file>

<file path=ppt/tags/tag371.xml><?xml version="1.0" encoding="utf-8"?>
<p:tagLst xmlns:a="http://schemas.openxmlformats.org/drawingml/2006/main" xmlns:r="http://schemas.openxmlformats.org/officeDocument/2006/relationships" xmlns:p="http://schemas.openxmlformats.org/presentationml/2006/main">
  <p:tag name="DVSECTIONID" val="CH6dnzHsM981e5W6kXV8Xa"/>
</p:tagLst>
</file>

<file path=ppt/tags/tag372.xml><?xml version="1.0" encoding="utf-8"?>
<p:tagLst xmlns:a="http://schemas.openxmlformats.org/drawingml/2006/main" xmlns:r="http://schemas.openxmlformats.org/officeDocument/2006/relationships" xmlns:p="http://schemas.openxmlformats.org/presentationml/2006/main">
  <p:tag name="DVSHAPEID" val="b6k6Ch6NVDWm5jlzsPftKk"/>
</p:tagLst>
</file>

<file path=ppt/tags/tag373.xml><?xml version="1.0" encoding="utf-8"?>
<p:tagLst xmlns:a="http://schemas.openxmlformats.org/drawingml/2006/main" xmlns:r="http://schemas.openxmlformats.org/officeDocument/2006/relationships" xmlns:p="http://schemas.openxmlformats.org/presentationml/2006/main">
  <p:tag name="DVSHAPEID" val="zCVZZt6JsCoeYj9BowVYeo"/>
</p:tagLst>
</file>

<file path=ppt/tags/tag374.xml><?xml version="1.0" encoding="utf-8"?>
<p:tagLst xmlns:a="http://schemas.openxmlformats.org/drawingml/2006/main" xmlns:r="http://schemas.openxmlformats.org/officeDocument/2006/relationships" xmlns:p="http://schemas.openxmlformats.org/presentationml/2006/main">
  <p:tag name="DVSHAPEID" val="91wFUEP7siiQxHbDiDHbbk"/>
</p:tagLst>
</file>

<file path=ppt/tags/tag375.xml><?xml version="1.0" encoding="utf-8"?>
<p:tagLst xmlns:a="http://schemas.openxmlformats.org/drawingml/2006/main" xmlns:r="http://schemas.openxmlformats.org/officeDocument/2006/relationships" xmlns:p="http://schemas.openxmlformats.org/presentationml/2006/main">
  <p:tag name="DVSHAPEID" val="YRk2pQqIxM6asUtjyrUk96"/>
</p:tagLst>
</file>

<file path=ppt/tags/tag376.xml><?xml version="1.0" encoding="utf-8"?>
<p:tagLst xmlns:a="http://schemas.openxmlformats.org/drawingml/2006/main" xmlns:r="http://schemas.openxmlformats.org/officeDocument/2006/relationships" xmlns:p="http://schemas.openxmlformats.org/presentationml/2006/main">
  <p:tag name="DVSHAPEID" val="V8LsqKehg2dO2ElSfYGJKw"/>
</p:tagLst>
</file>

<file path=ppt/tags/tag377.xml><?xml version="1.0" encoding="utf-8"?>
<p:tagLst xmlns:a="http://schemas.openxmlformats.org/drawingml/2006/main" xmlns:r="http://schemas.openxmlformats.org/officeDocument/2006/relationships" xmlns:p="http://schemas.openxmlformats.org/presentationml/2006/main">
  <p:tag name="DVSECTIONID" val="6pqIjZGW0b0Z63hPdVOZfi"/>
</p:tagLst>
</file>

<file path=ppt/tags/tag378.xml><?xml version="1.0" encoding="utf-8"?>
<p:tagLst xmlns:a="http://schemas.openxmlformats.org/drawingml/2006/main" xmlns:r="http://schemas.openxmlformats.org/officeDocument/2006/relationships" xmlns:p="http://schemas.openxmlformats.org/presentationml/2006/main">
  <p:tag name="DVSHAPEID" val="E5dyqMBrc3pPP7w7e3ST64"/>
</p:tagLst>
</file>

<file path=ppt/tags/tag379.xml><?xml version="1.0" encoding="utf-8"?>
<p:tagLst xmlns:a="http://schemas.openxmlformats.org/drawingml/2006/main" xmlns:r="http://schemas.openxmlformats.org/officeDocument/2006/relationships" xmlns:p="http://schemas.openxmlformats.org/presentationml/2006/main">
  <p:tag name="DVSECTIONID" val="pDCC6Q4tR2wX7BVfTOutzL"/>
</p:tagLst>
</file>

<file path=ppt/tags/tag38.xml><?xml version="1.0" encoding="utf-8"?>
<p:tagLst xmlns:a="http://schemas.openxmlformats.org/drawingml/2006/main" xmlns:r="http://schemas.openxmlformats.org/officeDocument/2006/relationships" xmlns:p="http://schemas.openxmlformats.org/presentationml/2006/main">
  <p:tag name="DVSHAPEID" val="yqBzbrln6t74cl7YoXvOB1"/>
</p:tagLst>
</file>

<file path=ppt/tags/tag380.xml><?xml version="1.0" encoding="utf-8"?>
<p:tagLst xmlns:a="http://schemas.openxmlformats.org/drawingml/2006/main" xmlns:r="http://schemas.openxmlformats.org/officeDocument/2006/relationships" xmlns:p="http://schemas.openxmlformats.org/presentationml/2006/main">
  <p:tag name="DVSHAPEID" val="6ecerdevMgMPu8O4vGdvzg"/>
</p:tagLst>
</file>

<file path=ppt/tags/tag381.xml><?xml version="1.0" encoding="utf-8"?>
<p:tagLst xmlns:a="http://schemas.openxmlformats.org/drawingml/2006/main" xmlns:r="http://schemas.openxmlformats.org/officeDocument/2006/relationships" xmlns:p="http://schemas.openxmlformats.org/presentationml/2006/main">
  <p:tag name="DVSHAPEID" val="2KaM1Vxp54V6Jo827wXqNA"/>
</p:tagLst>
</file>

<file path=ppt/tags/tag38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5aFjcIO0bQaHxadVHcwep9"/>
</p:tagLst>
</file>

<file path=ppt/tags/tag383.xml><?xml version="1.0" encoding="utf-8"?>
<p:tagLst xmlns:a="http://schemas.openxmlformats.org/drawingml/2006/main" xmlns:r="http://schemas.openxmlformats.org/officeDocument/2006/relationships" xmlns:p="http://schemas.openxmlformats.org/presentationml/2006/main">
  <p:tag name="DVSHAPEID" val="JmegaY4fhQaSVcgXqGugv3"/>
</p:tagLst>
</file>

<file path=ppt/tags/tag384.xml><?xml version="1.0" encoding="utf-8"?>
<p:tagLst xmlns:a="http://schemas.openxmlformats.org/drawingml/2006/main" xmlns:r="http://schemas.openxmlformats.org/officeDocument/2006/relationships" xmlns:p="http://schemas.openxmlformats.org/presentationml/2006/main">
  <p:tag name="DVSECTIONID" val="bAuDK1yivcMRXqCe0Jumux"/>
</p:tagLst>
</file>

<file path=ppt/tags/tag385.xml><?xml version="1.0" encoding="utf-8"?>
<p:tagLst xmlns:a="http://schemas.openxmlformats.org/drawingml/2006/main" xmlns:r="http://schemas.openxmlformats.org/officeDocument/2006/relationships" xmlns:p="http://schemas.openxmlformats.org/presentationml/2006/main">
  <p:tag name="DVSHAPEID" val="e24rmiL6O5vJ197M0x1QU5"/>
</p:tagLst>
</file>

<file path=ppt/tags/tag38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EmUmzsSWoGnsBWx3mZEMYi"/>
</p:tagLst>
</file>

<file path=ppt/tags/tag387.xml><?xml version="1.0" encoding="utf-8"?>
<p:tagLst xmlns:a="http://schemas.openxmlformats.org/drawingml/2006/main" xmlns:r="http://schemas.openxmlformats.org/officeDocument/2006/relationships" xmlns:p="http://schemas.openxmlformats.org/presentationml/2006/main">
  <p:tag name="DVSHAPEID" val="XEROYGcWEqmpood9zfc1Lm"/>
</p:tagLst>
</file>

<file path=ppt/tags/tag388.xml><?xml version="1.0" encoding="utf-8"?>
<p:tagLst xmlns:a="http://schemas.openxmlformats.org/drawingml/2006/main" xmlns:r="http://schemas.openxmlformats.org/officeDocument/2006/relationships" xmlns:p="http://schemas.openxmlformats.org/presentationml/2006/main">
  <p:tag name="DVSHAPEID" val="DaJ8Bhy0et1GpApmZo3kcK"/>
</p:tagLst>
</file>

<file path=ppt/tags/tag39.xml><?xml version="1.0" encoding="utf-8"?>
<p:tagLst xmlns:a="http://schemas.openxmlformats.org/drawingml/2006/main" xmlns:r="http://schemas.openxmlformats.org/officeDocument/2006/relationships" xmlns:p="http://schemas.openxmlformats.org/presentationml/2006/main">
  <p:tag name="DVSHAPEID" val="38zwNuAPhDUTQAYuiVuTpc"/>
</p:tagLst>
</file>

<file path=ppt/tags/tag4.xml><?xml version="1.0" encoding="utf-8"?>
<p:tagLst xmlns:a="http://schemas.openxmlformats.org/drawingml/2006/main" xmlns:r="http://schemas.openxmlformats.org/officeDocument/2006/relationships" xmlns:p="http://schemas.openxmlformats.org/presentationml/2006/main">
  <p:tag name="DVSHAPEID" val="9fKF4vYRKIoOK0IdsVlHbj"/>
</p:tagLst>
</file>

<file path=ppt/tags/tag40.xml><?xml version="1.0" encoding="utf-8"?>
<p:tagLst xmlns:a="http://schemas.openxmlformats.org/drawingml/2006/main" xmlns:r="http://schemas.openxmlformats.org/officeDocument/2006/relationships" xmlns:p="http://schemas.openxmlformats.org/presentationml/2006/main">
  <p:tag name="DVSHAPEID" val="OQzfOdeNBPIwnsZFEQMhct"/>
</p:tagLst>
</file>

<file path=ppt/tags/tag41.xml><?xml version="1.0" encoding="utf-8"?>
<p:tagLst xmlns:a="http://schemas.openxmlformats.org/drawingml/2006/main" xmlns:r="http://schemas.openxmlformats.org/officeDocument/2006/relationships" xmlns:p="http://schemas.openxmlformats.org/presentationml/2006/main">
  <p:tag name="DVSHAPEID" val="aivwZUEzjICQkIXxGnAt25"/>
</p:tagLst>
</file>

<file path=ppt/tags/tag42.xml><?xml version="1.0" encoding="utf-8"?>
<p:tagLst xmlns:a="http://schemas.openxmlformats.org/drawingml/2006/main" xmlns:r="http://schemas.openxmlformats.org/officeDocument/2006/relationships" xmlns:p="http://schemas.openxmlformats.org/presentationml/2006/main">
  <p:tag name="DVSHAPEID" val="akcwuDhE67ZlFgKhdk91w0"/>
</p:tagLst>
</file>

<file path=ppt/tags/tag43.xml><?xml version="1.0" encoding="utf-8"?>
<p:tagLst xmlns:a="http://schemas.openxmlformats.org/drawingml/2006/main" xmlns:r="http://schemas.openxmlformats.org/officeDocument/2006/relationships" xmlns:p="http://schemas.openxmlformats.org/presentationml/2006/main">
  <p:tag name="DVSHAPEID" val="Tw8gH6apHJq57aksp0iECv"/>
</p:tagLst>
</file>

<file path=ppt/tags/tag44.xml><?xml version="1.0" encoding="utf-8"?>
<p:tagLst xmlns:a="http://schemas.openxmlformats.org/drawingml/2006/main" xmlns:r="http://schemas.openxmlformats.org/officeDocument/2006/relationships" xmlns:p="http://schemas.openxmlformats.org/presentationml/2006/main">
  <p:tag name="DVSHAPEID" val="RZ2GNo9gk1zarGodVatGqf"/>
</p:tagLst>
</file>

<file path=ppt/tags/tag45.xml><?xml version="1.0" encoding="utf-8"?>
<p:tagLst xmlns:a="http://schemas.openxmlformats.org/drawingml/2006/main" xmlns:r="http://schemas.openxmlformats.org/officeDocument/2006/relationships" xmlns:p="http://schemas.openxmlformats.org/presentationml/2006/main">
  <p:tag name="DVSHAPEID" val="UA9zXLU8IRooF8d1jLgrpp"/>
</p:tagLst>
</file>

<file path=ppt/tags/tag46.xml><?xml version="1.0" encoding="utf-8"?>
<p:tagLst xmlns:a="http://schemas.openxmlformats.org/drawingml/2006/main" xmlns:r="http://schemas.openxmlformats.org/officeDocument/2006/relationships" xmlns:p="http://schemas.openxmlformats.org/presentationml/2006/main">
  <p:tag name="DVSHAPEID" val="vXJE4b48bV4B4sxdrolbiI"/>
</p:tagLst>
</file>

<file path=ppt/tags/tag47.xml><?xml version="1.0" encoding="utf-8"?>
<p:tagLst xmlns:a="http://schemas.openxmlformats.org/drawingml/2006/main" xmlns:r="http://schemas.openxmlformats.org/officeDocument/2006/relationships" xmlns:p="http://schemas.openxmlformats.org/presentationml/2006/main">
  <p:tag name="DVSHAPEID" val="M20fZUQHqZQu5cQjGI3AFs"/>
</p:tagLst>
</file>

<file path=ppt/tags/tag48.xml><?xml version="1.0" encoding="utf-8"?>
<p:tagLst xmlns:a="http://schemas.openxmlformats.org/drawingml/2006/main" xmlns:r="http://schemas.openxmlformats.org/officeDocument/2006/relationships" xmlns:p="http://schemas.openxmlformats.org/presentationml/2006/main">
  <p:tag name="DVSHAPEID" val="j34Lu6kR5d7NaGDOcahtu4"/>
</p:tagLst>
</file>

<file path=ppt/tags/tag49.xml><?xml version="1.0" encoding="utf-8"?>
<p:tagLst xmlns:a="http://schemas.openxmlformats.org/drawingml/2006/main" xmlns:r="http://schemas.openxmlformats.org/officeDocument/2006/relationships" xmlns:p="http://schemas.openxmlformats.org/presentationml/2006/main">
  <p:tag name="DVSHAPEID" val="KAmln8HC8I2jIXbeqKnyTD"/>
</p:tagLst>
</file>

<file path=ppt/tags/tag5.xml><?xml version="1.0" encoding="utf-8"?>
<p:tagLst xmlns:a="http://schemas.openxmlformats.org/drawingml/2006/main" xmlns:r="http://schemas.openxmlformats.org/officeDocument/2006/relationships" xmlns:p="http://schemas.openxmlformats.org/presentationml/2006/main">
  <p:tag name="DVSHAPEID" val="QOOzkrrw0CM0SRwcmf29ph"/>
</p:tagLst>
</file>

<file path=ppt/tags/tag50.xml><?xml version="1.0" encoding="utf-8"?>
<p:tagLst xmlns:a="http://schemas.openxmlformats.org/drawingml/2006/main" xmlns:r="http://schemas.openxmlformats.org/officeDocument/2006/relationships" xmlns:p="http://schemas.openxmlformats.org/presentationml/2006/main">
  <p:tag name="DVSHAPEID" val="mh19FSwTibYeito9Jcat4p"/>
</p:tagLst>
</file>

<file path=ppt/tags/tag51.xml><?xml version="1.0" encoding="utf-8"?>
<p:tagLst xmlns:a="http://schemas.openxmlformats.org/drawingml/2006/main" xmlns:r="http://schemas.openxmlformats.org/officeDocument/2006/relationships" xmlns:p="http://schemas.openxmlformats.org/presentationml/2006/main">
  <p:tag name="DVSHAPEID" val="LRXFCYKx6Wb7d5jdsP5epQ"/>
</p:tagLst>
</file>

<file path=ppt/tags/tag52.xml><?xml version="1.0" encoding="utf-8"?>
<p:tagLst xmlns:a="http://schemas.openxmlformats.org/drawingml/2006/main" xmlns:r="http://schemas.openxmlformats.org/officeDocument/2006/relationships" xmlns:p="http://schemas.openxmlformats.org/presentationml/2006/main">
  <p:tag name="DVSHAPEID" val="ltEIPh1aoqyXv9b0fy8L41"/>
</p:tagLst>
</file>

<file path=ppt/tags/tag53.xml><?xml version="1.0" encoding="utf-8"?>
<p:tagLst xmlns:a="http://schemas.openxmlformats.org/drawingml/2006/main" xmlns:r="http://schemas.openxmlformats.org/officeDocument/2006/relationships" xmlns:p="http://schemas.openxmlformats.org/presentationml/2006/main">
  <p:tag name="DVSHAPEID" val="3bfjPvJkoQZUwt0U8twVyL"/>
</p:tagLst>
</file>

<file path=ppt/tags/tag54.xml><?xml version="1.0" encoding="utf-8"?>
<p:tagLst xmlns:a="http://schemas.openxmlformats.org/drawingml/2006/main" xmlns:r="http://schemas.openxmlformats.org/officeDocument/2006/relationships" xmlns:p="http://schemas.openxmlformats.org/presentationml/2006/main">
  <p:tag name="DVSHAPEID" val="ygz91sAw6ELjqtsvrvr31I"/>
</p:tagLst>
</file>

<file path=ppt/tags/tag55.xml><?xml version="1.0" encoding="utf-8"?>
<p:tagLst xmlns:a="http://schemas.openxmlformats.org/drawingml/2006/main" xmlns:r="http://schemas.openxmlformats.org/officeDocument/2006/relationships" xmlns:p="http://schemas.openxmlformats.org/presentationml/2006/main">
  <p:tag name="DVSHAPEID" val="XBDHZkpFf9tiCZJFthKRJl"/>
</p:tagLst>
</file>

<file path=ppt/tags/tag56.xml><?xml version="1.0" encoding="utf-8"?>
<p:tagLst xmlns:a="http://schemas.openxmlformats.org/drawingml/2006/main" xmlns:r="http://schemas.openxmlformats.org/officeDocument/2006/relationships" xmlns:p="http://schemas.openxmlformats.org/presentationml/2006/main">
  <p:tag name="DVSHAPEID" val="9d3xsD10uuJQiYwksg6qoC"/>
</p:tagLst>
</file>

<file path=ppt/tags/tag57.xml><?xml version="1.0" encoding="utf-8"?>
<p:tagLst xmlns:a="http://schemas.openxmlformats.org/drawingml/2006/main" xmlns:r="http://schemas.openxmlformats.org/officeDocument/2006/relationships" xmlns:p="http://schemas.openxmlformats.org/presentationml/2006/main">
  <p:tag name="DVSHAPEID" val="P8RsLM19jaYCrpEsSMEeEZ"/>
</p:tagLst>
</file>

<file path=ppt/tags/tag58.xml><?xml version="1.0" encoding="utf-8"?>
<p:tagLst xmlns:a="http://schemas.openxmlformats.org/drawingml/2006/main" xmlns:r="http://schemas.openxmlformats.org/officeDocument/2006/relationships" xmlns:p="http://schemas.openxmlformats.org/presentationml/2006/main">
  <p:tag name="DVSHAPEID" val="yMHL89OuLjWwoVFZRfZkbz"/>
</p:tagLst>
</file>

<file path=ppt/tags/tag59.xml><?xml version="1.0" encoding="utf-8"?>
<p:tagLst xmlns:a="http://schemas.openxmlformats.org/drawingml/2006/main" xmlns:r="http://schemas.openxmlformats.org/officeDocument/2006/relationships" xmlns:p="http://schemas.openxmlformats.org/presentationml/2006/main">
  <p:tag name="DVSHAPEID" val="RGw6F0njMaXPz5L0DRkOpF"/>
</p:tagLst>
</file>

<file path=ppt/tags/tag6.xml><?xml version="1.0" encoding="utf-8"?>
<p:tagLst xmlns:a="http://schemas.openxmlformats.org/drawingml/2006/main" xmlns:r="http://schemas.openxmlformats.org/officeDocument/2006/relationships" xmlns:p="http://schemas.openxmlformats.org/presentationml/2006/main">
  <p:tag name="DVSHAPEID" val="7zIGKsvSu79QpVRvawpdIL"/>
</p:tagLst>
</file>

<file path=ppt/tags/tag60.xml><?xml version="1.0" encoding="utf-8"?>
<p:tagLst xmlns:a="http://schemas.openxmlformats.org/drawingml/2006/main" xmlns:r="http://schemas.openxmlformats.org/officeDocument/2006/relationships" xmlns:p="http://schemas.openxmlformats.org/presentationml/2006/main">
  <p:tag name="DVSHAPEID" val="FU1IMSVoejNZU0e2uO6rxM"/>
</p:tagLst>
</file>

<file path=ppt/tags/tag61.xml><?xml version="1.0" encoding="utf-8"?>
<p:tagLst xmlns:a="http://schemas.openxmlformats.org/drawingml/2006/main" xmlns:r="http://schemas.openxmlformats.org/officeDocument/2006/relationships" xmlns:p="http://schemas.openxmlformats.org/presentationml/2006/main">
  <p:tag name="DVSHAPEID" val="zymAdQB80mac1B4WeuonWE"/>
</p:tagLst>
</file>

<file path=ppt/tags/tag62.xml><?xml version="1.0" encoding="utf-8"?>
<p:tagLst xmlns:a="http://schemas.openxmlformats.org/drawingml/2006/main" xmlns:r="http://schemas.openxmlformats.org/officeDocument/2006/relationships" xmlns:p="http://schemas.openxmlformats.org/presentationml/2006/main">
  <p:tag name="DVSHAPEID" val="2zaKLBnwIY7SltmbF4N6jr"/>
</p:tagLst>
</file>

<file path=ppt/tags/tag63.xml><?xml version="1.0" encoding="utf-8"?>
<p:tagLst xmlns:a="http://schemas.openxmlformats.org/drawingml/2006/main" xmlns:r="http://schemas.openxmlformats.org/officeDocument/2006/relationships" xmlns:p="http://schemas.openxmlformats.org/presentationml/2006/main">
  <p:tag name="DVSHAPEID" val="PIZCXxzB2aQUvNqs40LtEb"/>
</p:tagLst>
</file>

<file path=ppt/tags/tag64.xml><?xml version="1.0" encoding="utf-8"?>
<p:tagLst xmlns:a="http://schemas.openxmlformats.org/drawingml/2006/main" xmlns:r="http://schemas.openxmlformats.org/officeDocument/2006/relationships" xmlns:p="http://schemas.openxmlformats.org/presentationml/2006/main">
  <p:tag name="DVSHAPEID" val="48gBA2PkAPkBJrK9DQX6VX"/>
</p:tagLst>
</file>

<file path=ppt/tags/tag65.xml><?xml version="1.0" encoding="utf-8"?>
<p:tagLst xmlns:a="http://schemas.openxmlformats.org/drawingml/2006/main" xmlns:r="http://schemas.openxmlformats.org/officeDocument/2006/relationships" xmlns:p="http://schemas.openxmlformats.org/presentationml/2006/main">
  <p:tag name="DVSHAPEID" val="2qXzKcZMlQMDDRmmWwLIz0"/>
</p:tagLst>
</file>

<file path=ppt/tags/tag66.xml><?xml version="1.0" encoding="utf-8"?>
<p:tagLst xmlns:a="http://schemas.openxmlformats.org/drawingml/2006/main" xmlns:r="http://schemas.openxmlformats.org/officeDocument/2006/relationships" xmlns:p="http://schemas.openxmlformats.org/presentationml/2006/main">
  <p:tag name="DVSHAPEID" val="AU3YIVmUwxg65PD1hDkNuu"/>
</p:tagLst>
</file>

<file path=ppt/tags/tag67.xml><?xml version="1.0" encoding="utf-8"?>
<p:tagLst xmlns:a="http://schemas.openxmlformats.org/drawingml/2006/main" xmlns:r="http://schemas.openxmlformats.org/officeDocument/2006/relationships" xmlns:p="http://schemas.openxmlformats.org/presentationml/2006/main">
  <p:tag name="DVSHAPEID" val="O5OTMhTqldn2Q2vMu3pqkf"/>
</p:tagLst>
</file>

<file path=ppt/tags/tag68.xml><?xml version="1.0" encoding="utf-8"?>
<p:tagLst xmlns:a="http://schemas.openxmlformats.org/drawingml/2006/main" xmlns:r="http://schemas.openxmlformats.org/officeDocument/2006/relationships" xmlns:p="http://schemas.openxmlformats.org/presentationml/2006/main">
  <p:tag name="DVSHAPEID" val="nwLxIVf8nLv56XaO8515b2"/>
</p:tagLst>
</file>

<file path=ppt/tags/tag69.xml><?xml version="1.0" encoding="utf-8"?>
<p:tagLst xmlns:a="http://schemas.openxmlformats.org/drawingml/2006/main" xmlns:r="http://schemas.openxmlformats.org/officeDocument/2006/relationships" xmlns:p="http://schemas.openxmlformats.org/presentationml/2006/main">
  <p:tag name="DVSHAPEID" val="J3YAvv9go49yIh7fzXbcPB"/>
</p:tagLst>
</file>

<file path=ppt/tags/tag7.xml><?xml version="1.0" encoding="utf-8"?>
<p:tagLst xmlns:a="http://schemas.openxmlformats.org/drawingml/2006/main" xmlns:r="http://schemas.openxmlformats.org/officeDocument/2006/relationships" xmlns:p="http://schemas.openxmlformats.org/presentationml/2006/main">
  <p:tag name="DVSHAPEID" val="2K7RGgy6E1TzHfQDHZ187E"/>
</p:tagLst>
</file>

<file path=ppt/tags/tag70.xml><?xml version="1.0" encoding="utf-8"?>
<p:tagLst xmlns:a="http://schemas.openxmlformats.org/drawingml/2006/main" xmlns:r="http://schemas.openxmlformats.org/officeDocument/2006/relationships" xmlns:p="http://schemas.openxmlformats.org/presentationml/2006/main">
  <p:tag name="DVSHAPEID" val="wKWxBFVkoe3kNIy7qJZ6nr"/>
</p:tagLst>
</file>

<file path=ppt/tags/tag71.xml><?xml version="1.0" encoding="utf-8"?>
<p:tagLst xmlns:a="http://schemas.openxmlformats.org/drawingml/2006/main" xmlns:r="http://schemas.openxmlformats.org/officeDocument/2006/relationships" xmlns:p="http://schemas.openxmlformats.org/presentationml/2006/main">
  <p:tag name="DVSHAPEID" val="WyfTHTv4UYd7wdEXTtl3FV"/>
</p:tagLst>
</file>

<file path=ppt/tags/tag72.xml><?xml version="1.0" encoding="utf-8"?>
<p:tagLst xmlns:a="http://schemas.openxmlformats.org/drawingml/2006/main" xmlns:r="http://schemas.openxmlformats.org/officeDocument/2006/relationships" xmlns:p="http://schemas.openxmlformats.org/presentationml/2006/main">
  <p:tag name="DVSHAPEID" val="untoGswrdIe5OoiIY1Okj4"/>
</p:tagLst>
</file>

<file path=ppt/tags/tag73.xml><?xml version="1.0" encoding="utf-8"?>
<p:tagLst xmlns:a="http://schemas.openxmlformats.org/drawingml/2006/main" xmlns:r="http://schemas.openxmlformats.org/officeDocument/2006/relationships" xmlns:p="http://schemas.openxmlformats.org/presentationml/2006/main">
  <p:tag name="DVSHAPEID" val="7GclstPvLjL03Spic3xtLu"/>
</p:tagLst>
</file>

<file path=ppt/tags/tag74.xml><?xml version="1.0" encoding="utf-8"?>
<p:tagLst xmlns:a="http://schemas.openxmlformats.org/drawingml/2006/main" xmlns:r="http://schemas.openxmlformats.org/officeDocument/2006/relationships" xmlns:p="http://schemas.openxmlformats.org/presentationml/2006/main">
  <p:tag name="DVSECTIONID" val="Kd5pM8NB9bBKtYzvFhNnRH"/>
</p:tagLst>
</file>

<file path=ppt/tags/tag75.xml><?xml version="1.0" encoding="utf-8"?>
<p:tagLst xmlns:a="http://schemas.openxmlformats.org/drawingml/2006/main" xmlns:r="http://schemas.openxmlformats.org/officeDocument/2006/relationships" xmlns:p="http://schemas.openxmlformats.org/presentationml/2006/main">
  <p:tag name="DVSHAPEID" val="u7bkB0r2MYwzUhpDtwy0b5"/>
</p:tagLst>
</file>

<file path=ppt/tags/tag76.xml><?xml version="1.0" encoding="utf-8"?>
<p:tagLst xmlns:a="http://schemas.openxmlformats.org/drawingml/2006/main" xmlns:r="http://schemas.openxmlformats.org/officeDocument/2006/relationships" xmlns:p="http://schemas.openxmlformats.org/presentationml/2006/main">
  <p:tag name="DVSHAPEID" val="Xx5iJSCAqQakEGOIJKcwZr"/>
</p:tagLst>
</file>

<file path=ppt/tags/tag77.xml><?xml version="1.0" encoding="utf-8"?>
<p:tagLst xmlns:a="http://schemas.openxmlformats.org/drawingml/2006/main" xmlns:r="http://schemas.openxmlformats.org/officeDocument/2006/relationships" xmlns:p="http://schemas.openxmlformats.org/presentationml/2006/main">
  <p:tag name="DVSHAPEID" val="8NZzJmQ9JXfpaEfjhzpbyG"/>
</p:tagLst>
</file>

<file path=ppt/tags/tag78.xml><?xml version="1.0" encoding="utf-8"?>
<p:tagLst xmlns:a="http://schemas.openxmlformats.org/drawingml/2006/main" xmlns:r="http://schemas.openxmlformats.org/officeDocument/2006/relationships" xmlns:p="http://schemas.openxmlformats.org/presentationml/2006/main">
  <p:tag name="DVSECTIONID" val="jNkpiGPLMQjDNKWcOD0r4p"/>
</p:tagLst>
</file>

<file path=ppt/tags/tag79.xml><?xml version="1.0" encoding="utf-8"?>
<p:tagLst xmlns:a="http://schemas.openxmlformats.org/drawingml/2006/main" xmlns:r="http://schemas.openxmlformats.org/officeDocument/2006/relationships" xmlns:p="http://schemas.openxmlformats.org/presentationml/2006/main">
  <p:tag name="DVSHAPEID" val="6BZrpMfYHwQToHNFAYHiYg"/>
</p:tagLst>
</file>

<file path=ppt/tags/tag8.xml><?xml version="1.0" encoding="utf-8"?>
<p:tagLst xmlns:a="http://schemas.openxmlformats.org/drawingml/2006/main" xmlns:r="http://schemas.openxmlformats.org/officeDocument/2006/relationships" xmlns:p="http://schemas.openxmlformats.org/presentationml/2006/main">
  <p:tag name="DVSHAPEID" val="Q1sBkR4vKbzlwYyTLekos8"/>
</p:tagLst>
</file>

<file path=ppt/tags/tag80.xml><?xml version="1.0" encoding="utf-8"?>
<p:tagLst xmlns:a="http://schemas.openxmlformats.org/drawingml/2006/main" xmlns:r="http://schemas.openxmlformats.org/officeDocument/2006/relationships" xmlns:p="http://schemas.openxmlformats.org/presentationml/2006/main">
  <p:tag name="DVSHAPEID" val="6QCkgyKcWAQDx0DErhdTl0"/>
</p:tagLst>
</file>

<file path=ppt/tags/tag81.xml><?xml version="1.0" encoding="utf-8"?>
<p:tagLst xmlns:a="http://schemas.openxmlformats.org/drawingml/2006/main" xmlns:r="http://schemas.openxmlformats.org/officeDocument/2006/relationships" xmlns:p="http://schemas.openxmlformats.org/presentationml/2006/main">
  <p:tag name="DVSECTIONID" val="lumS26nORjnp5suilvOTze"/>
</p:tagLst>
</file>

<file path=ppt/tags/tag82.xml><?xml version="1.0" encoding="utf-8"?>
<p:tagLst xmlns:a="http://schemas.openxmlformats.org/drawingml/2006/main" xmlns:r="http://schemas.openxmlformats.org/officeDocument/2006/relationships" xmlns:p="http://schemas.openxmlformats.org/presentationml/2006/main">
  <p:tag name="DVSHAPEID" val="RbWxNVNYBY211i37SgsNmq"/>
</p:tagLst>
</file>

<file path=ppt/tags/tag83.xml><?xml version="1.0" encoding="utf-8"?>
<p:tagLst xmlns:a="http://schemas.openxmlformats.org/drawingml/2006/main" xmlns:r="http://schemas.openxmlformats.org/officeDocument/2006/relationships" xmlns:p="http://schemas.openxmlformats.org/presentationml/2006/main">
  <p:tag name="DVSHAPEID" val="9YtkHLYYWBW05IWHlLQWy4"/>
</p:tagLst>
</file>

<file path=ppt/tags/tag84.xml><?xml version="1.0" encoding="utf-8"?>
<p:tagLst xmlns:a="http://schemas.openxmlformats.org/drawingml/2006/main" xmlns:r="http://schemas.openxmlformats.org/officeDocument/2006/relationships" xmlns:p="http://schemas.openxmlformats.org/presentationml/2006/main">
  <p:tag name="DVSHAPEID" val="tTQDshuXuxfr1X3td1ZD2r"/>
</p:tagLst>
</file>

<file path=ppt/tags/tag85.xml><?xml version="1.0" encoding="utf-8"?>
<p:tagLst xmlns:a="http://schemas.openxmlformats.org/drawingml/2006/main" xmlns:r="http://schemas.openxmlformats.org/officeDocument/2006/relationships" xmlns:p="http://schemas.openxmlformats.org/presentationml/2006/main">
  <p:tag name="DVSECTIONID" val="6hDIZs5AgiVTTeAx8h39BH"/>
</p:tagLst>
</file>

<file path=ppt/tags/tag86.xml><?xml version="1.0" encoding="utf-8"?>
<p:tagLst xmlns:a="http://schemas.openxmlformats.org/drawingml/2006/main" xmlns:r="http://schemas.openxmlformats.org/officeDocument/2006/relationships" xmlns:p="http://schemas.openxmlformats.org/presentationml/2006/main">
  <p:tag name="DVSHAPEID" val="40dlbaVGXpR4vzt4jHuZ6o"/>
</p:tagLst>
</file>

<file path=ppt/tags/tag87.xml><?xml version="1.0" encoding="utf-8"?>
<p:tagLst xmlns:a="http://schemas.openxmlformats.org/drawingml/2006/main" xmlns:r="http://schemas.openxmlformats.org/officeDocument/2006/relationships" xmlns:p="http://schemas.openxmlformats.org/presentationml/2006/main">
  <p:tag name="DVSHAPEID" val="KDGYDRyOWV22OQq66j2NAQ"/>
</p:tagLst>
</file>

<file path=ppt/tags/tag88.xml><?xml version="1.0" encoding="utf-8"?>
<p:tagLst xmlns:a="http://schemas.openxmlformats.org/drawingml/2006/main" xmlns:r="http://schemas.openxmlformats.org/officeDocument/2006/relationships" xmlns:p="http://schemas.openxmlformats.org/presentationml/2006/main">
  <p:tag name="DVSECTIONID" val="ToopWtzHx8ssTsgx5bDxp6"/>
</p:tagLst>
</file>

<file path=ppt/tags/tag89.xml><?xml version="1.0" encoding="utf-8"?>
<p:tagLst xmlns:a="http://schemas.openxmlformats.org/drawingml/2006/main" xmlns:r="http://schemas.openxmlformats.org/officeDocument/2006/relationships" xmlns:p="http://schemas.openxmlformats.org/presentationml/2006/main">
  <p:tag name="DVSHAPEID" val="FTcGYrkFsqp9O76qpiXYhi"/>
</p:tagLst>
</file>

<file path=ppt/tags/tag9.xml><?xml version="1.0" encoding="utf-8"?>
<p:tagLst xmlns:a="http://schemas.openxmlformats.org/drawingml/2006/main" xmlns:r="http://schemas.openxmlformats.org/officeDocument/2006/relationships" xmlns:p="http://schemas.openxmlformats.org/presentationml/2006/main">
  <p:tag name="DVSHAPEID" val="WQdCExPqcADoU6p4WG28hI"/>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ixzEf9KnF9M7o5fj6UJg24"/>
</p:tagLst>
</file>

<file path=ppt/tags/tag91.xml><?xml version="1.0" encoding="utf-8"?>
<p:tagLst xmlns:a="http://schemas.openxmlformats.org/drawingml/2006/main" xmlns:r="http://schemas.openxmlformats.org/officeDocument/2006/relationships" xmlns:p="http://schemas.openxmlformats.org/presentationml/2006/main">
  <p:tag name="DVSHAPEID" val="AXst09Ii92kGfzEcx388sW"/>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bzgHOmwPqCoY59kcVQTDL"/>
</p:tagLst>
</file>

<file path=ppt/tags/tag93.xml><?xml version="1.0" encoding="utf-8"?>
<p:tagLst xmlns:a="http://schemas.openxmlformats.org/drawingml/2006/main" xmlns:r="http://schemas.openxmlformats.org/officeDocument/2006/relationships" xmlns:p="http://schemas.openxmlformats.org/presentationml/2006/main">
  <p:tag name="DVSHAPEID" val="2tKCDcBaXjOU2Jw9Rp6ELZ"/>
</p:tagLst>
</file>

<file path=ppt/tags/tag94.xml><?xml version="1.0" encoding="utf-8"?>
<p:tagLst xmlns:a="http://schemas.openxmlformats.org/drawingml/2006/main" xmlns:r="http://schemas.openxmlformats.org/officeDocument/2006/relationships" xmlns:p="http://schemas.openxmlformats.org/presentationml/2006/main">
  <p:tag name="DVSHAPEID" val="H8BQsULYFsoDVZJnvvHY51"/>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7LPuiPb9qlFd3n5ZrW08jl"/>
</p:tagLst>
</file>

<file path=ppt/tags/tag96.xml><?xml version="1.0" encoding="utf-8"?>
<p:tagLst xmlns:a="http://schemas.openxmlformats.org/drawingml/2006/main" xmlns:r="http://schemas.openxmlformats.org/officeDocument/2006/relationships" xmlns:p="http://schemas.openxmlformats.org/presentationml/2006/main">
  <p:tag name="DVSHAPEID" val="RlwVFnbJ2Na2LC1NKHoYEl"/>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Z69aLINp9qI4NqdvxkG0h"/>
</p:tagLst>
</file>

<file path=ppt/tags/tag98.xml><?xml version="1.0" encoding="utf-8"?>
<p:tagLst xmlns:a="http://schemas.openxmlformats.org/drawingml/2006/main" xmlns:r="http://schemas.openxmlformats.org/officeDocument/2006/relationships" xmlns:p="http://schemas.openxmlformats.org/presentationml/2006/main">
  <p:tag name="DVSHAPEID" val="vpNxqtUAXNUGgfjweoNVpA"/>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JL1MfdtTTurLhPn8EqrCVw"/>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9087</TotalTime>
  <Words>621</Words>
  <Application>Microsoft Office PowerPoint</Application>
  <PresentationFormat>On-screen Show (4:3)</PresentationFormat>
  <Paragraphs>278</Paragraphs>
  <Slides>128</Slides>
  <Notes>128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128</vt:i4>
      </vt:variant>
    </vt:vector>
  </HeadingPairs>
  <TitlesOfParts>
    <vt:vector size="130" baseType="lpstr">
      <vt:lpstr>Globe</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We all now have a voice</vt:lpstr>
      <vt:lpstr>We can easily find  each other</vt:lpstr>
      <vt:lpstr>We can easily work together</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2.5 billion</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641</cp:revision>
  <cp:lastPrinted>2006-11-29T12:57:57Z</cp:lastPrinted>
  <dcterms:created xsi:type="dcterms:W3CDTF">2006-11-10T16:41:19Z</dcterms:created>
  <dcterms:modified xsi:type="dcterms:W3CDTF">2011-07-19T21:58:59Z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1BTqVpeaqDoDC5DE25DM3HfxMiSOiuCAobBBc2StAyHA</vt:lpwstr>
  </property>
  <property fmtid="{D5CDD505-2E9C-101B-9397-08002B2CF9AE}" pid="3" name="Google.Documents.RevisionId">
    <vt:lpwstr>06548339554899470948</vt:lpwstr>
  </property>
  <property fmtid="{D5CDD505-2E9C-101B-9397-08002B2CF9AE}" pid="4" name="Google.Documents.PreviousRevisionId">
    <vt:lpwstr>08916989203119108336</vt:lpwstr>
  </property>
  <property fmtid="{D5CDD505-2E9C-101B-9397-08002B2CF9AE}" pid="5" name="Google.Documents.PluginVersion">
    <vt:lpwstr>2.0.2154.5604</vt:lpwstr>
  </property>
  <property fmtid="{D5CDD505-2E9C-101B-9397-08002B2CF9AE}" pid="6" name="Google.Documents.MergeIncapabilityFlags">
    <vt:i4>0</vt:i4>
  </property>
  <property fmtid="{D5CDD505-2E9C-101B-9397-08002B2CF9AE}" pid="7" name="Google.Documents.Tracking">
    <vt:lpwstr>true</vt:lpwstr>
  </property>
</Properties>
</file>