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diagrams/data3.xml" ContentType="application/vnd.openxmlformats-officedocument.drawingml.diagramData+xml"/>
  <Override PartName="/ppt/tags/tag13.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tags/tag3.xml" ContentType="application/vnd.openxmlformats-officedocument.presentationml.tags+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tags/tag11.xml" ContentType="application/vnd.openxmlformats-officedocument.presentationml.tags+xml"/>
  <Override PartName="/ppt/slides/slide29.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tags/tag4.xml" ContentType="application/vnd.openxmlformats-officedocument.presentationml.tags+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69"/>
  </p:notesMasterIdLst>
  <p:handoutMasterIdLst>
    <p:handoutMasterId r:id="rId70"/>
  </p:handoutMasterIdLst>
  <p:sldIdLst>
    <p:sldId id="1369" r:id="rId2"/>
    <p:sldId id="1371" r:id="rId3"/>
    <p:sldId id="1067" r:id="rId4"/>
    <p:sldId id="1391" r:id="rId5"/>
    <p:sldId id="1082" r:id="rId6"/>
    <p:sldId id="1083" r:id="rId7"/>
    <p:sldId id="1084" r:id="rId8"/>
    <p:sldId id="1388" r:id="rId9"/>
    <p:sldId id="1389" r:id="rId10"/>
    <p:sldId id="1390" r:id="rId11"/>
    <p:sldId id="1095" r:id="rId12"/>
    <p:sldId id="1218" r:id="rId13"/>
    <p:sldId id="1098" r:id="rId14"/>
    <p:sldId id="1350" r:id="rId15"/>
    <p:sldId id="1101" r:id="rId16"/>
    <p:sldId id="1100" r:id="rId17"/>
    <p:sldId id="1099" r:id="rId18"/>
    <p:sldId id="1102" r:id="rId19"/>
    <p:sldId id="1103" r:id="rId20"/>
    <p:sldId id="1351" r:id="rId21"/>
    <p:sldId id="1142" r:id="rId22"/>
    <p:sldId id="1104" r:id="rId23"/>
    <p:sldId id="1107" r:id="rId24"/>
    <p:sldId id="1352" r:id="rId25"/>
    <p:sldId id="1353" r:id="rId26"/>
    <p:sldId id="1108" r:id="rId27"/>
    <p:sldId id="1109" r:id="rId28"/>
    <p:sldId id="1181" r:id="rId29"/>
    <p:sldId id="1111" r:id="rId30"/>
    <p:sldId id="1392" r:id="rId31"/>
    <p:sldId id="1372" r:id="rId32"/>
    <p:sldId id="1373" r:id="rId33"/>
    <p:sldId id="1113" r:id="rId34"/>
    <p:sldId id="1400" r:id="rId35"/>
    <p:sldId id="1374" r:id="rId36"/>
    <p:sldId id="1375" r:id="rId37"/>
    <p:sldId id="1376" r:id="rId38"/>
    <p:sldId id="1377" r:id="rId39"/>
    <p:sldId id="1402" r:id="rId40"/>
    <p:sldId id="1119" r:id="rId41"/>
    <p:sldId id="1219" r:id="rId42"/>
    <p:sldId id="1220" r:id="rId43"/>
    <p:sldId id="1221" r:id="rId44"/>
    <p:sldId id="1378" r:id="rId45"/>
    <p:sldId id="1379" r:id="rId46"/>
    <p:sldId id="1380" r:id="rId47"/>
    <p:sldId id="1120" r:id="rId48"/>
    <p:sldId id="1122" r:id="rId49"/>
    <p:sldId id="1136" r:id="rId50"/>
    <p:sldId id="1123" r:id="rId51"/>
    <p:sldId id="1124" r:id="rId52"/>
    <p:sldId id="1125" r:id="rId53"/>
    <p:sldId id="1126" r:id="rId54"/>
    <p:sldId id="1127" r:id="rId55"/>
    <p:sldId id="1128" r:id="rId56"/>
    <p:sldId id="1222" r:id="rId57"/>
    <p:sldId id="1129" r:id="rId58"/>
    <p:sldId id="1143" r:id="rId59"/>
    <p:sldId id="1049" r:id="rId60"/>
    <p:sldId id="1147" r:id="rId61"/>
    <p:sldId id="1151" r:id="rId62"/>
    <p:sldId id="1228" r:id="rId63"/>
    <p:sldId id="1227" r:id="rId64"/>
    <p:sldId id="1226" r:id="rId65"/>
    <p:sldId id="961" r:id="rId66"/>
    <p:sldId id="1144" r:id="rId67"/>
    <p:sldId id="1145" r:id="rId68"/>
  </p:sldIdLst>
  <p:sldSz cx="9144000" cy="6858000" type="screen4x3"/>
  <p:notesSz cx="6858000" cy="9313863"/>
  <p:custDataLst>
    <p:tags r:id="rId71"/>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FF9933"/>
    <a:srgbClr val="0C0C0C"/>
    <a:srgbClr val="434343"/>
    <a:srgbClr val="000000"/>
    <a:srgbClr val="009900"/>
    <a:srgbClr val="953735"/>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1319" autoAdjust="0"/>
  </p:normalViewPr>
  <p:slideViewPr>
    <p:cSldViewPr>
      <p:cViewPr>
        <p:scale>
          <a:sx n="60" d="100"/>
          <a:sy n="60" d="100"/>
        </p:scale>
        <p:origin x="-1170"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_rels/data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_rels/data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CCE4A-6162-43A7-A637-C2321C3C6A13}"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A43EDF42-0DBB-4A24-8014-E5D253255F65}">
      <dgm:prSet phldrT="[Text]"/>
      <dgm:spPr/>
      <dgm:t>
        <a:bodyPr/>
        <a:lstStyle/>
        <a:p>
          <a:r>
            <a:rPr lang="en-US" dirty="0" smtClean="0"/>
            <a:t>location</a:t>
          </a:r>
          <a:br>
            <a:rPr lang="en-US" dirty="0" smtClean="0"/>
          </a:br>
          <a:r>
            <a:rPr lang="en-US" dirty="0" smtClean="0"/>
            <a:t>dependent?</a:t>
          </a:r>
          <a:endParaRPr lang="en-US" dirty="0"/>
        </a:p>
      </dgm:t>
    </dgm:pt>
    <dgm:pt modelId="{99A41A65-5403-4CB3-B8EA-881F6BC0795C}" type="parTrans" cxnId="{A02D6A9F-0BED-421E-99E3-C0EEC76159C4}">
      <dgm:prSet/>
      <dgm:spPr/>
      <dgm:t>
        <a:bodyPr/>
        <a:lstStyle/>
        <a:p>
          <a:endParaRPr lang="en-US"/>
        </a:p>
      </dgm:t>
    </dgm:pt>
    <dgm:pt modelId="{716126A9-7580-4C92-92D6-F4419BB88429}" type="sibTrans" cxnId="{A02D6A9F-0BED-421E-99E3-C0EEC76159C4}">
      <dgm:prSet/>
      <dgm:spPr/>
      <dgm:t>
        <a:bodyPr/>
        <a:lstStyle/>
        <a:p>
          <a:endParaRPr lang="en-US"/>
        </a:p>
      </dgm:t>
    </dgm:pt>
    <dgm:pt modelId="{EC2A5631-FD14-45BF-B171-1FDCCA172AB6}">
      <dgm:prSet phldrT="[Text]"/>
      <dgm:spPr/>
      <dgm:t>
        <a:bodyPr/>
        <a:lstStyle/>
        <a:p>
          <a:r>
            <a:rPr lang="en-US" dirty="0" smtClean="0"/>
            <a:t>location</a:t>
          </a:r>
          <a:br>
            <a:rPr lang="en-US" dirty="0" smtClean="0"/>
          </a:br>
          <a:r>
            <a:rPr lang="en-US" dirty="0" smtClean="0"/>
            <a:t>independent?</a:t>
          </a:r>
          <a:endParaRPr lang="en-US" dirty="0"/>
        </a:p>
      </dgm:t>
    </dgm:pt>
    <dgm:pt modelId="{331D9314-1BCF-4F93-A1F8-46D3D29FE4F9}" type="parTrans" cxnId="{7E9C21E1-DA7F-4CDC-BA73-CEE47E2F1197}">
      <dgm:prSet/>
      <dgm:spPr/>
      <dgm:t>
        <a:bodyPr/>
        <a:lstStyle/>
        <a:p>
          <a:endParaRPr lang="en-US"/>
        </a:p>
      </dgm:t>
    </dgm:pt>
    <dgm:pt modelId="{F4AA44C9-D2C5-40C8-8B0B-F9E1936BD959}" type="sibTrans" cxnId="{7E9C21E1-DA7F-4CDC-BA73-CEE47E2F1197}">
      <dgm:prSet/>
      <dgm:spPr/>
      <dgm:t>
        <a:bodyPr/>
        <a:lstStyle/>
        <a:p>
          <a:endParaRPr lang="en-US"/>
        </a:p>
      </dgm:t>
    </dgm:pt>
    <dgm:pt modelId="{BDCD97EE-98FE-465C-92E5-EE867B4EC1F6}" type="pres">
      <dgm:prSet presAssocID="{335CCE4A-6162-43A7-A637-C2321C3C6A13}" presName="compositeShape" presStyleCnt="0">
        <dgm:presLayoutVars>
          <dgm:chMax val="2"/>
          <dgm:dir/>
          <dgm:resizeHandles val="exact"/>
        </dgm:presLayoutVars>
      </dgm:prSet>
      <dgm:spPr/>
      <dgm:t>
        <a:bodyPr/>
        <a:lstStyle/>
        <a:p>
          <a:endParaRPr lang="en-US"/>
        </a:p>
      </dgm:t>
    </dgm:pt>
    <dgm:pt modelId="{04C970B5-DAC3-438F-92C6-417012FF645D}" type="pres">
      <dgm:prSet presAssocID="{335CCE4A-6162-43A7-A637-C2321C3C6A13}" presName="ribbon" presStyleLbl="node1" presStyleIdx="0" presStyleCnt="1"/>
      <dgm:spPr>
        <a:solidFill>
          <a:srgbClr val="FF9933"/>
        </a:solidFill>
      </dgm:spPr>
    </dgm:pt>
    <dgm:pt modelId="{4FDC415E-CF43-427B-911A-CCF2BF4E6B27}" type="pres">
      <dgm:prSet presAssocID="{335CCE4A-6162-43A7-A637-C2321C3C6A13}" presName="leftArrowText" presStyleLbl="node1" presStyleIdx="0" presStyleCnt="1">
        <dgm:presLayoutVars>
          <dgm:chMax val="0"/>
          <dgm:bulletEnabled val="1"/>
        </dgm:presLayoutVars>
      </dgm:prSet>
      <dgm:spPr/>
      <dgm:t>
        <a:bodyPr/>
        <a:lstStyle/>
        <a:p>
          <a:endParaRPr lang="en-US"/>
        </a:p>
      </dgm:t>
    </dgm:pt>
    <dgm:pt modelId="{8436DF25-C7F4-473A-B3C9-B5E09B21E0BE}" type="pres">
      <dgm:prSet presAssocID="{335CCE4A-6162-43A7-A637-C2321C3C6A13}" presName="rightArrowText" presStyleLbl="node1" presStyleIdx="0" presStyleCnt="1">
        <dgm:presLayoutVars>
          <dgm:chMax val="0"/>
          <dgm:bulletEnabled val="1"/>
        </dgm:presLayoutVars>
      </dgm:prSet>
      <dgm:spPr/>
      <dgm:t>
        <a:bodyPr/>
        <a:lstStyle/>
        <a:p>
          <a:endParaRPr lang="en-US"/>
        </a:p>
      </dgm:t>
    </dgm:pt>
  </dgm:ptLst>
  <dgm:cxnLst>
    <dgm:cxn modelId="{A02D6A9F-0BED-421E-99E3-C0EEC76159C4}" srcId="{335CCE4A-6162-43A7-A637-C2321C3C6A13}" destId="{A43EDF42-0DBB-4A24-8014-E5D253255F65}" srcOrd="0" destOrd="0" parTransId="{99A41A65-5403-4CB3-B8EA-881F6BC0795C}" sibTransId="{716126A9-7580-4C92-92D6-F4419BB88429}"/>
    <dgm:cxn modelId="{E95CA0A1-E098-42E6-87F9-819C0D26F6E6}" type="presOf" srcId="{EC2A5631-FD14-45BF-B171-1FDCCA172AB6}" destId="{8436DF25-C7F4-473A-B3C9-B5E09B21E0BE}" srcOrd="0" destOrd="0" presId="urn:microsoft.com/office/officeart/2005/8/layout/arrow6"/>
    <dgm:cxn modelId="{638006D9-0EC7-4681-9B37-1B88EF5CDB71}" type="presOf" srcId="{A43EDF42-0DBB-4A24-8014-E5D253255F65}" destId="{4FDC415E-CF43-427B-911A-CCF2BF4E6B27}" srcOrd="0" destOrd="0" presId="urn:microsoft.com/office/officeart/2005/8/layout/arrow6"/>
    <dgm:cxn modelId="{7E9C21E1-DA7F-4CDC-BA73-CEE47E2F1197}" srcId="{335CCE4A-6162-43A7-A637-C2321C3C6A13}" destId="{EC2A5631-FD14-45BF-B171-1FDCCA172AB6}" srcOrd="1" destOrd="0" parTransId="{331D9314-1BCF-4F93-A1F8-46D3D29FE4F9}" sibTransId="{F4AA44C9-D2C5-40C8-8B0B-F9E1936BD959}"/>
    <dgm:cxn modelId="{511DD498-899C-4E36-A46C-94676083AC50}" type="presOf" srcId="{335CCE4A-6162-43A7-A637-C2321C3C6A13}" destId="{BDCD97EE-98FE-465C-92E5-EE867B4EC1F6}" srcOrd="0" destOrd="0" presId="urn:microsoft.com/office/officeart/2005/8/layout/arrow6"/>
    <dgm:cxn modelId="{7CD79D05-5291-4165-BC91-48089A067530}" type="presParOf" srcId="{BDCD97EE-98FE-465C-92E5-EE867B4EC1F6}" destId="{04C970B5-DAC3-438F-92C6-417012FF645D}" srcOrd="0" destOrd="0" presId="urn:microsoft.com/office/officeart/2005/8/layout/arrow6"/>
    <dgm:cxn modelId="{DD8686B6-1F08-41C8-9F41-E241BF52E5FD}" type="presParOf" srcId="{BDCD97EE-98FE-465C-92E5-EE867B4EC1F6}" destId="{4FDC415E-CF43-427B-911A-CCF2BF4E6B27}" srcOrd="1" destOrd="0" presId="urn:microsoft.com/office/officeart/2005/8/layout/arrow6"/>
    <dgm:cxn modelId="{034EF93B-60E6-4E6D-B358-95FE3CF1C12B}" type="presParOf" srcId="{BDCD97EE-98FE-465C-92E5-EE867B4EC1F6}" destId="{8436DF25-C7F4-473A-B3C9-B5E09B21E0BE}" srcOrd="2" destOrd="0" presId="urn:microsoft.com/office/officeart/2005/8/layout/arrow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dgm:t>
        <a:bodyPr/>
        <a:lstStyle/>
        <a:p>
          <a:r>
            <a:rPr lang="en-US" sz="2800" dirty="0" smtClean="0">
              <a:solidFill>
                <a:schemeClr val="bg2"/>
              </a:solidFill>
            </a:rPr>
            <a:t>low skill</a:t>
          </a:r>
        </a:p>
        <a:p>
          <a:r>
            <a:rPr lang="en-US" sz="2800" dirty="0" smtClean="0">
              <a:solidFill>
                <a:schemeClr val="bg2"/>
              </a:solidFill>
            </a:rPr>
            <a:t>high wage</a:t>
          </a:r>
          <a:endParaRPr lang="en-US" sz="2800" dirty="0">
            <a:solidFill>
              <a:schemeClr val="bg2"/>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rotWithShape="0">
          <a:blip xmlns:r="http://schemas.openxmlformats.org/officeDocument/2006/relationships" r:embed="rId2"/>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0DD0EA95-D2B7-4F87-AF80-93BF02AD4094}" type="presOf" srcId="{7DB052D0-C885-4C97-B269-C3EA055D27CC}" destId="{C622C211-DD33-4545-86CF-DB14DD581C83}" srcOrd="1" destOrd="0" presId="urn:microsoft.com/office/officeart/2005/8/layout/hList7"/>
    <dgm:cxn modelId="{A064A303-EF5D-4760-B15A-C2117327F681}" type="presOf" srcId="{7DB052D0-C885-4C97-B269-C3EA055D27CC}" destId="{5355B2A9-20B0-43D1-B4C0-0934BC85A483}" srcOrd="0" destOrd="0" presId="urn:microsoft.com/office/officeart/2005/8/layout/hList7"/>
    <dgm:cxn modelId="{260FA5E5-ADF5-4A74-99B9-F96FAE44A63D}" type="presOf" srcId="{720A8091-AC4D-4BB2-85EA-BAA2F6196A88}" destId="{01A2A741-C177-4AC6-A609-3234B24C3359}" srcOrd="1"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4CA60CC-4162-4BFE-B293-EB88F2271210}" type="presOf" srcId="{1C83D7F2-4CFE-4581-AE3A-DE5427BB0AE3}" destId="{3308BDEA-21E1-423E-AEE2-BE3E7655EFC6}" srcOrd="0" destOrd="0" presId="urn:microsoft.com/office/officeart/2005/8/layout/hList7"/>
    <dgm:cxn modelId="{2052E552-877C-4790-80E5-01E9B9422EF9}" type="presOf" srcId="{703018FD-3F19-45FD-B989-02107D73457D}" destId="{34BA1DA0-84E0-453C-997D-1A65995612FE}" srcOrd="0" destOrd="0" presId="urn:microsoft.com/office/officeart/2005/8/layout/hList7"/>
    <dgm:cxn modelId="{FFE60F34-2AAE-494A-8B03-55A78864D64E}" srcId="{703018FD-3F19-45FD-B989-02107D73457D}" destId="{B713BBD6-96BC-4C3A-9A2F-82A15CA20BD4}" srcOrd="2" destOrd="0" parTransId="{C9915770-DBBD-454B-8DA1-E982DB95CBD4}" sibTransId="{38BDB290-F468-4944-A7E4-B21B5CBE9AEE}"/>
    <dgm:cxn modelId="{87338E70-A45A-4A8F-9C62-D313D10874A0}" type="presOf" srcId="{720A8091-AC4D-4BB2-85EA-BAA2F6196A88}" destId="{83F4CF3C-CF1F-40F1-BC08-4FE287D436EF}" srcOrd="0" destOrd="0" presId="urn:microsoft.com/office/officeart/2005/8/layout/hList7"/>
    <dgm:cxn modelId="{A06067C4-F7A5-44BC-8244-2EA6F8D69229}" type="presOf" srcId="{41F64401-5FB9-4A1A-AD7F-A70540274500}" destId="{92822D2B-C81A-409C-B5AB-C7E1A0FA823A}" srcOrd="0" destOrd="0" presId="urn:microsoft.com/office/officeart/2005/8/layout/hList7"/>
    <dgm:cxn modelId="{9E5D88A2-F196-45A6-A780-2D1A661E7F6F}" type="presOf" srcId="{B713BBD6-96BC-4C3A-9A2F-82A15CA20BD4}" destId="{AEDCB5EA-50F5-4A66-9AB1-A9F27A596745}"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9B9CDD01-04AB-47B4-A83D-8644BA6662DF}" type="presOf" srcId="{B713BBD6-96BC-4C3A-9A2F-82A15CA20BD4}" destId="{251E0C68-D051-4344-9212-C8D94DF7CB48}" srcOrd="1" destOrd="0" presId="urn:microsoft.com/office/officeart/2005/8/layout/hList7"/>
    <dgm:cxn modelId="{73AC85AE-9157-4DEB-B8D6-69C26FF5B4A1}" type="presParOf" srcId="{34BA1DA0-84E0-453C-997D-1A65995612FE}" destId="{B7FD15D9-82CC-415D-80E4-49D896419018}" srcOrd="0" destOrd="0" presId="urn:microsoft.com/office/officeart/2005/8/layout/hList7"/>
    <dgm:cxn modelId="{E9B4C091-A871-4E3C-8E50-A5A49F0CAB3E}" type="presParOf" srcId="{34BA1DA0-84E0-453C-997D-1A65995612FE}" destId="{EB79942E-DC3D-4F5A-9BE0-E6C077F6EEB9}" srcOrd="1" destOrd="0" presId="urn:microsoft.com/office/officeart/2005/8/layout/hList7"/>
    <dgm:cxn modelId="{F990029C-6341-44FA-AB10-566C2DD40AB0}" type="presParOf" srcId="{EB79942E-DC3D-4F5A-9BE0-E6C077F6EEB9}" destId="{9256C4BB-36FC-4E01-868D-C86EFF96E616}" srcOrd="0" destOrd="0" presId="urn:microsoft.com/office/officeart/2005/8/layout/hList7"/>
    <dgm:cxn modelId="{B6068D4F-1FC7-49F6-AA27-F13418655AB7}" type="presParOf" srcId="{9256C4BB-36FC-4E01-868D-C86EFF96E616}" destId="{83F4CF3C-CF1F-40F1-BC08-4FE287D436EF}" srcOrd="0" destOrd="0" presId="urn:microsoft.com/office/officeart/2005/8/layout/hList7"/>
    <dgm:cxn modelId="{485AECD9-DE98-485F-BB04-ED02B7147842}" type="presParOf" srcId="{9256C4BB-36FC-4E01-868D-C86EFF96E616}" destId="{01A2A741-C177-4AC6-A609-3234B24C3359}" srcOrd="1" destOrd="0" presId="urn:microsoft.com/office/officeart/2005/8/layout/hList7"/>
    <dgm:cxn modelId="{2508BB73-D8FD-4DBF-9D87-E06A2DE3E1EC}" type="presParOf" srcId="{9256C4BB-36FC-4E01-868D-C86EFF96E616}" destId="{E503353F-E68C-4749-9185-87FE1AE4B66A}" srcOrd="2" destOrd="0" presId="urn:microsoft.com/office/officeart/2005/8/layout/hList7"/>
    <dgm:cxn modelId="{BA6D5968-BD58-487A-9708-C841A9318EF8}" type="presParOf" srcId="{9256C4BB-36FC-4E01-868D-C86EFF96E616}" destId="{0AC88458-BEF3-442C-B553-435D164C71E2}" srcOrd="3" destOrd="0" presId="urn:microsoft.com/office/officeart/2005/8/layout/hList7"/>
    <dgm:cxn modelId="{C37DDF0D-87A4-4A64-92F5-202422562E7C}" type="presParOf" srcId="{EB79942E-DC3D-4F5A-9BE0-E6C077F6EEB9}" destId="{92822D2B-C81A-409C-B5AB-C7E1A0FA823A}" srcOrd="1" destOrd="0" presId="urn:microsoft.com/office/officeart/2005/8/layout/hList7"/>
    <dgm:cxn modelId="{9308FF54-0C61-44E6-9877-2DD826DE9D84}" type="presParOf" srcId="{EB79942E-DC3D-4F5A-9BE0-E6C077F6EEB9}" destId="{CC6EABAA-C627-49BB-90FE-EF9E78ACFC01}" srcOrd="2" destOrd="0" presId="urn:microsoft.com/office/officeart/2005/8/layout/hList7"/>
    <dgm:cxn modelId="{4A4FDBBB-62AF-494C-A674-997707F36F8C}" type="presParOf" srcId="{CC6EABAA-C627-49BB-90FE-EF9E78ACFC01}" destId="{5355B2A9-20B0-43D1-B4C0-0934BC85A483}" srcOrd="0" destOrd="0" presId="urn:microsoft.com/office/officeart/2005/8/layout/hList7"/>
    <dgm:cxn modelId="{A3B2B97B-7054-42D4-8208-F7C5025D1B37}" type="presParOf" srcId="{CC6EABAA-C627-49BB-90FE-EF9E78ACFC01}" destId="{C622C211-DD33-4545-86CF-DB14DD581C83}" srcOrd="1" destOrd="0" presId="urn:microsoft.com/office/officeart/2005/8/layout/hList7"/>
    <dgm:cxn modelId="{91B19957-05A5-4AA9-BD2B-BB8B3C5A2B2A}" type="presParOf" srcId="{CC6EABAA-C627-49BB-90FE-EF9E78ACFC01}" destId="{6B9A0793-A507-442B-A2E9-C2EAEA6593A3}" srcOrd="2" destOrd="0" presId="urn:microsoft.com/office/officeart/2005/8/layout/hList7"/>
    <dgm:cxn modelId="{0BB81705-8C15-4618-B85B-C5CCD6450240}" type="presParOf" srcId="{CC6EABAA-C627-49BB-90FE-EF9E78ACFC01}" destId="{08D71B6D-02AE-424B-955D-9B4A29D1E237}" srcOrd="3" destOrd="0" presId="urn:microsoft.com/office/officeart/2005/8/layout/hList7"/>
    <dgm:cxn modelId="{962F5CB3-F2A8-4367-A8D4-8CD772B1BB23}" type="presParOf" srcId="{EB79942E-DC3D-4F5A-9BE0-E6C077F6EEB9}" destId="{3308BDEA-21E1-423E-AEE2-BE3E7655EFC6}" srcOrd="3" destOrd="0" presId="urn:microsoft.com/office/officeart/2005/8/layout/hList7"/>
    <dgm:cxn modelId="{6125D62D-26DE-406F-A9C4-C02B81DC4778}" type="presParOf" srcId="{EB79942E-DC3D-4F5A-9BE0-E6C077F6EEB9}" destId="{A2DF4D56-88F6-4C96-9C3D-60AF8160007C}" srcOrd="4" destOrd="0" presId="urn:microsoft.com/office/officeart/2005/8/layout/hList7"/>
    <dgm:cxn modelId="{87904509-14DE-4D87-B465-7279C766DE03}" type="presParOf" srcId="{A2DF4D56-88F6-4C96-9C3D-60AF8160007C}" destId="{AEDCB5EA-50F5-4A66-9AB1-A9F27A596745}" srcOrd="0" destOrd="0" presId="urn:microsoft.com/office/officeart/2005/8/layout/hList7"/>
    <dgm:cxn modelId="{9E7D412C-54CC-4256-BE94-B18C927FD1A8}" type="presParOf" srcId="{A2DF4D56-88F6-4C96-9C3D-60AF8160007C}" destId="{251E0C68-D051-4344-9212-C8D94DF7CB48}" srcOrd="1" destOrd="0" presId="urn:microsoft.com/office/officeart/2005/8/layout/hList7"/>
    <dgm:cxn modelId="{35EA255D-7285-487A-ACE3-677CBA8F65EF}" type="presParOf" srcId="{A2DF4D56-88F6-4C96-9C3D-60AF8160007C}" destId="{152C7A01-9302-4C50-B4C2-D8C6F67E3781}" srcOrd="2" destOrd="0" presId="urn:microsoft.com/office/officeart/2005/8/layout/hList7"/>
    <dgm:cxn modelId="{3E19BE3C-9461-4DB4-83A8-11566B81BBDD}"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a:solidFill>
          <a:schemeClr val="accent4">
            <a:hueOff val="5400000"/>
            <a:satOff val="23874"/>
            <a:lumOff val="-3627"/>
            <a:alpha val="36000"/>
          </a:schemeClr>
        </a:solidFill>
      </dgm:spPr>
      <dgm:t>
        <a:bodyPr/>
        <a:lstStyle/>
        <a:p>
          <a:r>
            <a:rPr lang="en-US" sz="2800" dirty="0" smtClean="0">
              <a:solidFill>
                <a:schemeClr val="accent4">
                  <a:lumMod val="50000"/>
                </a:schemeClr>
              </a:solidFill>
            </a:rPr>
            <a:t>low skill</a:t>
          </a:r>
        </a:p>
        <a:p>
          <a:r>
            <a:rPr lang="en-US" sz="2800" dirty="0" smtClean="0">
              <a:solidFill>
                <a:schemeClr val="accent4">
                  <a:lumMod val="50000"/>
                </a:schemeClr>
              </a:solidFill>
            </a:rPr>
            <a:t>high wage</a:t>
          </a:r>
          <a:endParaRPr lang="en-US" sz="2800" dirty="0">
            <a:solidFill>
              <a:schemeClr val="accent4">
                <a:lumMod val="50000"/>
              </a:schemeClr>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dpi="0" rotWithShape="0">
          <a:blip xmlns:r="http://schemas.openxmlformats.org/officeDocument/2006/relationships" r:embed="rId2">
            <a:alphaModFix amt="23000"/>
          </a:blip>
          <a:srcRect/>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8A4AB5BC-E87E-499B-BE75-1266EE13C53F}" type="presOf" srcId="{720A8091-AC4D-4BB2-85EA-BAA2F6196A88}" destId="{01A2A741-C177-4AC6-A609-3234B24C3359}" srcOrd="1" destOrd="0" presId="urn:microsoft.com/office/officeart/2005/8/layout/hList7"/>
    <dgm:cxn modelId="{5C1CF39B-587F-4335-9F2F-4B4906D5C9D8}" type="presOf" srcId="{41F64401-5FB9-4A1A-AD7F-A70540274500}" destId="{92822D2B-C81A-409C-B5AB-C7E1A0FA823A}" srcOrd="0"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FE60F34-2AAE-494A-8B03-55A78864D64E}" srcId="{703018FD-3F19-45FD-B989-02107D73457D}" destId="{B713BBD6-96BC-4C3A-9A2F-82A15CA20BD4}" srcOrd="2" destOrd="0" parTransId="{C9915770-DBBD-454B-8DA1-E982DB95CBD4}" sibTransId="{38BDB290-F468-4944-A7E4-B21B5CBE9AEE}"/>
    <dgm:cxn modelId="{513DF7A0-3539-465C-8A7F-6BB4D6618C7D}" type="presOf" srcId="{1C83D7F2-4CFE-4581-AE3A-DE5427BB0AE3}" destId="{3308BDEA-21E1-423E-AEE2-BE3E7655EFC6}" srcOrd="0" destOrd="0" presId="urn:microsoft.com/office/officeart/2005/8/layout/hList7"/>
    <dgm:cxn modelId="{7A61BE00-3855-4D64-AACE-865C9F1403D4}" type="presOf" srcId="{720A8091-AC4D-4BB2-85EA-BAA2F6196A88}" destId="{83F4CF3C-CF1F-40F1-BC08-4FE287D436EF}" srcOrd="0" destOrd="0" presId="urn:microsoft.com/office/officeart/2005/8/layout/hList7"/>
    <dgm:cxn modelId="{A2E38EA7-6382-4504-A21A-55EE4B060570}" type="presOf" srcId="{B713BBD6-96BC-4C3A-9A2F-82A15CA20BD4}" destId="{AEDCB5EA-50F5-4A66-9AB1-A9F27A596745}" srcOrd="0" destOrd="0" presId="urn:microsoft.com/office/officeart/2005/8/layout/hList7"/>
    <dgm:cxn modelId="{54399234-FBEA-436B-B648-45222C90B12B}" type="presOf" srcId="{703018FD-3F19-45FD-B989-02107D73457D}" destId="{34BA1DA0-84E0-453C-997D-1A65995612FE}"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517B8B31-90B6-4BCA-8E5A-80AF4BC9E4B5}" type="presOf" srcId="{7DB052D0-C885-4C97-B269-C3EA055D27CC}" destId="{C622C211-DD33-4545-86CF-DB14DD581C83}" srcOrd="1" destOrd="0" presId="urn:microsoft.com/office/officeart/2005/8/layout/hList7"/>
    <dgm:cxn modelId="{C88D8300-8BD7-4296-AA42-17F809CA4F77}" type="presOf" srcId="{B713BBD6-96BC-4C3A-9A2F-82A15CA20BD4}" destId="{251E0C68-D051-4344-9212-C8D94DF7CB48}" srcOrd="1" destOrd="0" presId="urn:microsoft.com/office/officeart/2005/8/layout/hList7"/>
    <dgm:cxn modelId="{70C91DF3-CC77-4EC1-B03D-07A773D1B8F0}" type="presOf" srcId="{7DB052D0-C885-4C97-B269-C3EA055D27CC}" destId="{5355B2A9-20B0-43D1-B4C0-0934BC85A483}" srcOrd="0" destOrd="0" presId="urn:microsoft.com/office/officeart/2005/8/layout/hList7"/>
    <dgm:cxn modelId="{E0545A12-FE7D-4D6F-9BF5-2D7C429D1E99}" type="presParOf" srcId="{34BA1DA0-84E0-453C-997D-1A65995612FE}" destId="{B7FD15D9-82CC-415D-80E4-49D896419018}" srcOrd="0" destOrd="0" presId="urn:microsoft.com/office/officeart/2005/8/layout/hList7"/>
    <dgm:cxn modelId="{5D745C8D-05AD-4275-AC13-8B8846A4F166}" type="presParOf" srcId="{34BA1DA0-84E0-453C-997D-1A65995612FE}" destId="{EB79942E-DC3D-4F5A-9BE0-E6C077F6EEB9}" srcOrd="1" destOrd="0" presId="urn:microsoft.com/office/officeart/2005/8/layout/hList7"/>
    <dgm:cxn modelId="{83523BC4-8D15-449F-B099-E4256DB3B734}" type="presParOf" srcId="{EB79942E-DC3D-4F5A-9BE0-E6C077F6EEB9}" destId="{9256C4BB-36FC-4E01-868D-C86EFF96E616}" srcOrd="0" destOrd="0" presId="urn:microsoft.com/office/officeart/2005/8/layout/hList7"/>
    <dgm:cxn modelId="{82029C3D-6AB7-476A-9243-FDA41E9E3D93}" type="presParOf" srcId="{9256C4BB-36FC-4E01-868D-C86EFF96E616}" destId="{83F4CF3C-CF1F-40F1-BC08-4FE287D436EF}" srcOrd="0" destOrd="0" presId="urn:microsoft.com/office/officeart/2005/8/layout/hList7"/>
    <dgm:cxn modelId="{40E507AF-AAB4-4C4D-8F1C-7F7E31ABEEC3}" type="presParOf" srcId="{9256C4BB-36FC-4E01-868D-C86EFF96E616}" destId="{01A2A741-C177-4AC6-A609-3234B24C3359}" srcOrd="1" destOrd="0" presId="urn:microsoft.com/office/officeart/2005/8/layout/hList7"/>
    <dgm:cxn modelId="{37448968-2BBE-48DF-9A10-6C7D1EE7F6FE}" type="presParOf" srcId="{9256C4BB-36FC-4E01-868D-C86EFF96E616}" destId="{E503353F-E68C-4749-9185-87FE1AE4B66A}" srcOrd="2" destOrd="0" presId="urn:microsoft.com/office/officeart/2005/8/layout/hList7"/>
    <dgm:cxn modelId="{B1688EA8-FA4E-49EC-ADD3-FB65BCB3AFAF}" type="presParOf" srcId="{9256C4BB-36FC-4E01-868D-C86EFF96E616}" destId="{0AC88458-BEF3-442C-B553-435D164C71E2}" srcOrd="3" destOrd="0" presId="urn:microsoft.com/office/officeart/2005/8/layout/hList7"/>
    <dgm:cxn modelId="{53D215E8-4B0D-4095-9B8B-43CE3131042D}" type="presParOf" srcId="{EB79942E-DC3D-4F5A-9BE0-E6C077F6EEB9}" destId="{92822D2B-C81A-409C-B5AB-C7E1A0FA823A}" srcOrd="1" destOrd="0" presId="urn:microsoft.com/office/officeart/2005/8/layout/hList7"/>
    <dgm:cxn modelId="{448A53EE-277C-4809-8FA0-B2BAD7E49ADB}" type="presParOf" srcId="{EB79942E-DC3D-4F5A-9BE0-E6C077F6EEB9}" destId="{CC6EABAA-C627-49BB-90FE-EF9E78ACFC01}" srcOrd="2" destOrd="0" presId="urn:microsoft.com/office/officeart/2005/8/layout/hList7"/>
    <dgm:cxn modelId="{5317C132-29CF-48B0-A07C-2B858017892E}" type="presParOf" srcId="{CC6EABAA-C627-49BB-90FE-EF9E78ACFC01}" destId="{5355B2A9-20B0-43D1-B4C0-0934BC85A483}" srcOrd="0" destOrd="0" presId="urn:microsoft.com/office/officeart/2005/8/layout/hList7"/>
    <dgm:cxn modelId="{14C8AE89-D766-4843-9020-E31C65595A3C}" type="presParOf" srcId="{CC6EABAA-C627-49BB-90FE-EF9E78ACFC01}" destId="{C622C211-DD33-4545-86CF-DB14DD581C83}" srcOrd="1" destOrd="0" presId="urn:microsoft.com/office/officeart/2005/8/layout/hList7"/>
    <dgm:cxn modelId="{417B18EC-780B-428F-A4F2-D66994CD32FB}" type="presParOf" srcId="{CC6EABAA-C627-49BB-90FE-EF9E78ACFC01}" destId="{6B9A0793-A507-442B-A2E9-C2EAEA6593A3}" srcOrd="2" destOrd="0" presId="urn:microsoft.com/office/officeart/2005/8/layout/hList7"/>
    <dgm:cxn modelId="{8379B473-AF2D-4D87-90A5-B488304A6876}" type="presParOf" srcId="{CC6EABAA-C627-49BB-90FE-EF9E78ACFC01}" destId="{08D71B6D-02AE-424B-955D-9B4A29D1E237}" srcOrd="3" destOrd="0" presId="urn:microsoft.com/office/officeart/2005/8/layout/hList7"/>
    <dgm:cxn modelId="{EA30A577-D324-4B22-B8E0-89B4A0B9F795}" type="presParOf" srcId="{EB79942E-DC3D-4F5A-9BE0-E6C077F6EEB9}" destId="{3308BDEA-21E1-423E-AEE2-BE3E7655EFC6}" srcOrd="3" destOrd="0" presId="urn:microsoft.com/office/officeart/2005/8/layout/hList7"/>
    <dgm:cxn modelId="{246FB086-019B-4549-867C-32486C4F057F}" type="presParOf" srcId="{EB79942E-DC3D-4F5A-9BE0-E6C077F6EEB9}" destId="{A2DF4D56-88F6-4C96-9C3D-60AF8160007C}" srcOrd="4" destOrd="0" presId="urn:microsoft.com/office/officeart/2005/8/layout/hList7"/>
    <dgm:cxn modelId="{56A3DD01-CC52-41C6-AAED-1E536E3DAA0A}" type="presParOf" srcId="{A2DF4D56-88F6-4C96-9C3D-60AF8160007C}" destId="{AEDCB5EA-50F5-4A66-9AB1-A9F27A596745}" srcOrd="0" destOrd="0" presId="urn:microsoft.com/office/officeart/2005/8/layout/hList7"/>
    <dgm:cxn modelId="{07F3085E-A116-46E3-9926-1D75054A751B}" type="presParOf" srcId="{A2DF4D56-88F6-4C96-9C3D-60AF8160007C}" destId="{251E0C68-D051-4344-9212-C8D94DF7CB48}" srcOrd="1" destOrd="0" presId="urn:microsoft.com/office/officeart/2005/8/layout/hList7"/>
    <dgm:cxn modelId="{17C2C851-7C97-4111-8B58-D3E9AF5578F4}" type="presParOf" srcId="{A2DF4D56-88F6-4C96-9C3D-60AF8160007C}" destId="{152C7A01-9302-4C50-B4C2-D8C6F67E3781}" srcOrd="2" destOrd="0" presId="urn:microsoft.com/office/officeart/2005/8/layout/hList7"/>
    <dgm:cxn modelId="{4C8BD356-2D36-4802-8044-DB910A1B61A7}"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400" dirty="0" smtClean="0">
              <a:solidFill>
                <a:schemeClr val="bg2"/>
              </a:solidFill>
            </a:rPr>
            <a:t>low skill</a:t>
          </a:r>
        </a:p>
        <a:p>
          <a:r>
            <a:rPr lang="en-US" sz="2400" dirty="0" smtClean="0">
              <a:solidFill>
                <a:schemeClr val="bg2"/>
              </a:solidFill>
            </a:rPr>
            <a:t>low wage</a:t>
          </a:r>
          <a:endParaRPr lang="en-US" sz="24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dgm:t>
        <a:bodyPr/>
        <a:lstStyle/>
        <a:p>
          <a:r>
            <a:rPr lang="en-US" sz="2400" dirty="0" smtClean="0">
              <a:solidFill>
                <a:schemeClr val="bg2"/>
              </a:solidFill>
            </a:rPr>
            <a:t>low skill</a:t>
          </a:r>
        </a:p>
        <a:p>
          <a:r>
            <a:rPr lang="en-US" sz="2400" dirty="0" smtClean="0">
              <a:solidFill>
                <a:schemeClr val="bg2"/>
              </a:solidFill>
            </a:rPr>
            <a:t>medium wage</a:t>
          </a:r>
          <a:endParaRPr lang="en-US" sz="2400" dirty="0">
            <a:solidFill>
              <a:schemeClr val="bg2"/>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400" dirty="0" smtClean="0">
              <a:solidFill>
                <a:schemeClr val="bg2"/>
              </a:solidFill>
            </a:rPr>
            <a:t>high skill</a:t>
          </a:r>
        </a:p>
        <a:p>
          <a:r>
            <a:rPr lang="en-US" sz="2400" dirty="0" smtClean="0">
              <a:solidFill>
                <a:schemeClr val="bg2"/>
              </a:solidFill>
            </a:rPr>
            <a:t>high wage</a:t>
          </a:r>
          <a:endParaRPr lang="en-US" sz="24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rotWithShape="0">
          <a:blip xmlns:r="http://schemas.openxmlformats.org/officeDocument/2006/relationships" r:embed="rId2"/>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60248E83-B8B9-4478-B292-E82B31F1AF31}" type="presOf" srcId="{B713BBD6-96BC-4C3A-9A2F-82A15CA20BD4}" destId="{251E0C68-D051-4344-9212-C8D94DF7CB48}" srcOrd="1" destOrd="0" presId="urn:microsoft.com/office/officeart/2005/8/layout/hList7"/>
    <dgm:cxn modelId="{AA0A449D-6930-435A-A6C0-697B446FB56D}" type="presOf" srcId="{720A8091-AC4D-4BB2-85EA-BAA2F6196A88}" destId="{01A2A741-C177-4AC6-A609-3234B24C3359}" srcOrd="1"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FE60F34-2AAE-494A-8B03-55A78864D64E}" srcId="{703018FD-3F19-45FD-B989-02107D73457D}" destId="{B713BBD6-96BC-4C3A-9A2F-82A15CA20BD4}" srcOrd="2" destOrd="0" parTransId="{C9915770-DBBD-454B-8DA1-E982DB95CBD4}" sibTransId="{38BDB290-F468-4944-A7E4-B21B5CBE9AEE}"/>
    <dgm:cxn modelId="{C807B03A-E2D6-45B5-B603-40A0477F6019}" type="presOf" srcId="{B713BBD6-96BC-4C3A-9A2F-82A15CA20BD4}" destId="{AEDCB5EA-50F5-4A66-9AB1-A9F27A596745}" srcOrd="0" destOrd="0" presId="urn:microsoft.com/office/officeart/2005/8/layout/hList7"/>
    <dgm:cxn modelId="{944B3DF5-F94E-4EB8-A9AF-5604D4B5519B}" type="presOf" srcId="{7DB052D0-C885-4C97-B269-C3EA055D27CC}" destId="{C622C211-DD33-4545-86CF-DB14DD581C83}" srcOrd="1"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295A5B54-F7D5-46E6-98C0-8F21E73BB8E7}" type="presOf" srcId="{1C83D7F2-4CFE-4581-AE3A-DE5427BB0AE3}" destId="{3308BDEA-21E1-423E-AEE2-BE3E7655EFC6}" srcOrd="0" destOrd="0" presId="urn:microsoft.com/office/officeart/2005/8/layout/hList7"/>
    <dgm:cxn modelId="{D1665308-ABFD-4E05-8593-477FDC8D4235}" type="presOf" srcId="{41F64401-5FB9-4A1A-AD7F-A70540274500}" destId="{92822D2B-C81A-409C-B5AB-C7E1A0FA823A}" srcOrd="0" destOrd="0" presId="urn:microsoft.com/office/officeart/2005/8/layout/hList7"/>
    <dgm:cxn modelId="{CC17D5D6-0556-4AFD-937A-50601A8ACC84}" type="presOf" srcId="{7DB052D0-C885-4C97-B269-C3EA055D27CC}" destId="{5355B2A9-20B0-43D1-B4C0-0934BC85A483}" srcOrd="0" destOrd="0" presId="urn:microsoft.com/office/officeart/2005/8/layout/hList7"/>
    <dgm:cxn modelId="{1F26E200-A86C-4AE4-81FE-2D72A2828957}" type="presOf" srcId="{703018FD-3F19-45FD-B989-02107D73457D}" destId="{34BA1DA0-84E0-453C-997D-1A65995612FE}" srcOrd="0" destOrd="0" presId="urn:microsoft.com/office/officeart/2005/8/layout/hList7"/>
    <dgm:cxn modelId="{0E40CA04-3302-4CB9-A4E2-9A76FD325982}" type="presOf" srcId="{720A8091-AC4D-4BB2-85EA-BAA2F6196A88}" destId="{83F4CF3C-CF1F-40F1-BC08-4FE287D436EF}" srcOrd="0" destOrd="0" presId="urn:microsoft.com/office/officeart/2005/8/layout/hList7"/>
    <dgm:cxn modelId="{ADFB2C75-C4AF-4DCC-AC4A-32A1803FACA4}" type="presParOf" srcId="{34BA1DA0-84E0-453C-997D-1A65995612FE}" destId="{B7FD15D9-82CC-415D-80E4-49D896419018}" srcOrd="0" destOrd="0" presId="urn:microsoft.com/office/officeart/2005/8/layout/hList7"/>
    <dgm:cxn modelId="{98855AFE-5FFC-4748-AA77-D688039AD1D0}" type="presParOf" srcId="{34BA1DA0-84E0-453C-997D-1A65995612FE}" destId="{EB79942E-DC3D-4F5A-9BE0-E6C077F6EEB9}" srcOrd="1" destOrd="0" presId="urn:microsoft.com/office/officeart/2005/8/layout/hList7"/>
    <dgm:cxn modelId="{3AE25001-774B-4C3D-AF9A-9ACE92A78510}" type="presParOf" srcId="{EB79942E-DC3D-4F5A-9BE0-E6C077F6EEB9}" destId="{9256C4BB-36FC-4E01-868D-C86EFF96E616}" srcOrd="0" destOrd="0" presId="urn:microsoft.com/office/officeart/2005/8/layout/hList7"/>
    <dgm:cxn modelId="{FAB851BB-181E-4AA0-8104-5905D62498C8}" type="presParOf" srcId="{9256C4BB-36FC-4E01-868D-C86EFF96E616}" destId="{83F4CF3C-CF1F-40F1-BC08-4FE287D436EF}" srcOrd="0" destOrd="0" presId="urn:microsoft.com/office/officeart/2005/8/layout/hList7"/>
    <dgm:cxn modelId="{108417B2-D3F1-4593-8752-614D9483BE3F}" type="presParOf" srcId="{9256C4BB-36FC-4E01-868D-C86EFF96E616}" destId="{01A2A741-C177-4AC6-A609-3234B24C3359}" srcOrd="1" destOrd="0" presId="urn:microsoft.com/office/officeart/2005/8/layout/hList7"/>
    <dgm:cxn modelId="{633830C1-F2EE-4862-8054-70710F0175EB}" type="presParOf" srcId="{9256C4BB-36FC-4E01-868D-C86EFF96E616}" destId="{E503353F-E68C-4749-9185-87FE1AE4B66A}" srcOrd="2" destOrd="0" presId="urn:microsoft.com/office/officeart/2005/8/layout/hList7"/>
    <dgm:cxn modelId="{83AA05C9-7B48-473C-9633-AFB095BF3CDA}" type="presParOf" srcId="{9256C4BB-36FC-4E01-868D-C86EFF96E616}" destId="{0AC88458-BEF3-442C-B553-435D164C71E2}" srcOrd="3" destOrd="0" presId="urn:microsoft.com/office/officeart/2005/8/layout/hList7"/>
    <dgm:cxn modelId="{DEAD3597-5D2C-4162-AA40-201C2676E661}" type="presParOf" srcId="{EB79942E-DC3D-4F5A-9BE0-E6C077F6EEB9}" destId="{92822D2B-C81A-409C-B5AB-C7E1A0FA823A}" srcOrd="1" destOrd="0" presId="urn:microsoft.com/office/officeart/2005/8/layout/hList7"/>
    <dgm:cxn modelId="{56CB5BC1-C728-443B-9A5E-0370406EF7C4}" type="presParOf" srcId="{EB79942E-DC3D-4F5A-9BE0-E6C077F6EEB9}" destId="{CC6EABAA-C627-49BB-90FE-EF9E78ACFC01}" srcOrd="2" destOrd="0" presId="urn:microsoft.com/office/officeart/2005/8/layout/hList7"/>
    <dgm:cxn modelId="{2E8432CE-AD24-478E-B30F-ADBF7D264F80}" type="presParOf" srcId="{CC6EABAA-C627-49BB-90FE-EF9E78ACFC01}" destId="{5355B2A9-20B0-43D1-B4C0-0934BC85A483}" srcOrd="0" destOrd="0" presId="urn:microsoft.com/office/officeart/2005/8/layout/hList7"/>
    <dgm:cxn modelId="{46C764D5-F7E3-4997-9265-F6397A86658F}" type="presParOf" srcId="{CC6EABAA-C627-49BB-90FE-EF9E78ACFC01}" destId="{C622C211-DD33-4545-86CF-DB14DD581C83}" srcOrd="1" destOrd="0" presId="urn:microsoft.com/office/officeart/2005/8/layout/hList7"/>
    <dgm:cxn modelId="{8AA955ED-D89E-47B9-8B99-A1A138CDD105}" type="presParOf" srcId="{CC6EABAA-C627-49BB-90FE-EF9E78ACFC01}" destId="{6B9A0793-A507-442B-A2E9-C2EAEA6593A3}" srcOrd="2" destOrd="0" presId="urn:microsoft.com/office/officeart/2005/8/layout/hList7"/>
    <dgm:cxn modelId="{D46351E5-F4DB-4DCE-B8DA-059D0DE674DA}" type="presParOf" srcId="{CC6EABAA-C627-49BB-90FE-EF9E78ACFC01}" destId="{08D71B6D-02AE-424B-955D-9B4A29D1E237}" srcOrd="3" destOrd="0" presId="urn:microsoft.com/office/officeart/2005/8/layout/hList7"/>
    <dgm:cxn modelId="{A8EF1926-133F-4316-B2AF-B1EE67BEEB8D}" type="presParOf" srcId="{EB79942E-DC3D-4F5A-9BE0-E6C077F6EEB9}" destId="{3308BDEA-21E1-423E-AEE2-BE3E7655EFC6}" srcOrd="3" destOrd="0" presId="urn:microsoft.com/office/officeart/2005/8/layout/hList7"/>
    <dgm:cxn modelId="{717E4093-8AEF-4B23-A470-BD1C04234D10}" type="presParOf" srcId="{EB79942E-DC3D-4F5A-9BE0-E6C077F6EEB9}" destId="{A2DF4D56-88F6-4C96-9C3D-60AF8160007C}" srcOrd="4" destOrd="0" presId="urn:microsoft.com/office/officeart/2005/8/layout/hList7"/>
    <dgm:cxn modelId="{FE9F66DC-4247-4923-AA99-B3E85719AEA5}" type="presParOf" srcId="{A2DF4D56-88F6-4C96-9C3D-60AF8160007C}" destId="{AEDCB5EA-50F5-4A66-9AB1-A9F27A596745}" srcOrd="0" destOrd="0" presId="urn:microsoft.com/office/officeart/2005/8/layout/hList7"/>
    <dgm:cxn modelId="{E70AEB07-2369-4598-A49B-9519F4407297}" type="presParOf" srcId="{A2DF4D56-88F6-4C96-9C3D-60AF8160007C}" destId="{251E0C68-D051-4344-9212-C8D94DF7CB48}" srcOrd="1" destOrd="0" presId="urn:microsoft.com/office/officeart/2005/8/layout/hList7"/>
    <dgm:cxn modelId="{81B5654C-7B6D-47FE-B6B0-F897E145975E}" type="presParOf" srcId="{A2DF4D56-88F6-4C96-9C3D-60AF8160007C}" destId="{152C7A01-9302-4C50-B4C2-D8C6F67E3781}" srcOrd="2" destOrd="0" presId="urn:microsoft.com/office/officeart/2005/8/layout/hList7"/>
    <dgm:cxn modelId="{695EBEEA-1508-4DFD-8FE0-F389C0BDCCC4}"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C970B5-DAC3-438F-92C6-417012FF645D}">
      <dsp:nvSpPr>
        <dsp:cNvPr id="0" name=""/>
        <dsp:cNvSpPr/>
      </dsp:nvSpPr>
      <dsp:spPr>
        <a:xfrm>
          <a:off x="0" y="1069339"/>
          <a:ext cx="7162800" cy="2865120"/>
        </a:xfrm>
        <a:prstGeom prst="leftRightRibbon">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DC415E-CF43-427B-911A-CCF2BF4E6B27}">
      <dsp:nvSpPr>
        <dsp:cNvPr id="0" name=""/>
        <dsp:cNvSpPr/>
      </dsp:nvSpPr>
      <dsp:spPr>
        <a:xfrm>
          <a:off x="859535" y="1570735"/>
          <a:ext cx="2363724"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dependent?</a:t>
          </a:r>
          <a:endParaRPr lang="en-US" sz="3100" kern="1200" dirty="0"/>
        </a:p>
      </dsp:txBody>
      <dsp:txXfrm>
        <a:off x="859535" y="1570735"/>
        <a:ext cx="2363724" cy="1403908"/>
      </dsp:txXfrm>
    </dsp:sp>
    <dsp:sp modelId="{8436DF25-C7F4-473A-B3C9-B5E09B21E0BE}">
      <dsp:nvSpPr>
        <dsp:cNvPr id="0" name=""/>
        <dsp:cNvSpPr/>
      </dsp:nvSpPr>
      <dsp:spPr>
        <a:xfrm>
          <a:off x="3581400" y="2029155"/>
          <a:ext cx="2793492" cy="140390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0236" rIns="0" bIns="118110" numCol="1" spcCol="1270" anchor="ctr" anchorCtr="0">
          <a:noAutofit/>
        </a:bodyPr>
        <a:lstStyle/>
        <a:p>
          <a:pPr lvl="0" algn="ctr" defTabSz="1377950">
            <a:lnSpc>
              <a:spcPct val="90000"/>
            </a:lnSpc>
            <a:spcBef>
              <a:spcPct val="0"/>
            </a:spcBef>
            <a:spcAft>
              <a:spcPct val="35000"/>
            </a:spcAft>
          </a:pPr>
          <a:r>
            <a:rPr lang="en-US" sz="3100" kern="1200" dirty="0" smtClean="0"/>
            <a:t>location</a:t>
          </a:r>
          <a:br>
            <a:rPr lang="en-US" sz="3100" kern="1200" dirty="0" smtClean="0"/>
          </a:br>
          <a:r>
            <a:rPr lang="en-US" sz="3100" kern="1200" dirty="0" smtClean="0"/>
            <a:t>independent?</a:t>
          </a:r>
          <a:endParaRPr lang="en-US" sz="3100" kern="1200" dirty="0"/>
        </a:p>
      </dsp:txBody>
      <dsp:txXfrm>
        <a:off x="3581400" y="2029155"/>
        <a:ext cx="2793492" cy="140390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low skill</a:t>
          </a:r>
        </a:p>
        <a:p>
          <a:pPr lvl="0" algn="ctr" defTabSz="1244600">
            <a:lnSpc>
              <a:spcPct val="90000"/>
            </a:lnSpc>
            <a:spcBef>
              <a:spcPct val="0"/>
            </a:spcBef>
            <a:spcAft>
              <a:spcPct val="35000"/>
            </a:spcAft>
          </a:pPr>
          <a:r>
            <a:rPr lang="en-US" sz="2800" kern="1200" dirty="0" smtClean="0">
              <a:solidFill>
                <a:schemeClr val="bg2"/>
              </a:solidFill>
            </a:rPr>
            <a:t>low wage</a:t>
          </a:r>
          <a:endParaRPr lang="en-US" sz="28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 val="3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4">
                  <a:lumMod val="50000"/>
                </a:schemeClr>
              </a:solidFill>
            </a:rPr>
            <a:t>low skill</a:t>
          </a:r>
        </a:p>
        <a:p>
          <a:pPr lvl="0" algn="ctr" defTabSz="1244600">
            <a:lnSpc>
              <a:spcPct val="90000"/>
            </a:lnSpc>
            <a:spcBef>
              <a:spcPct val="0"/>
            </a:spcBef>
            <a:spcAft>
              <a:spcPct val="35000"/>
            </a:spcAft>
          </a:pPr>
          <a:r>
            <a:rPr lang="en-US" sz="2800" kern="1200" dirty="0" smtClean="0">
              <a:solidFill>
                <a:schemeClr val="accent4">
                  <a:lumMod val="50000"/>
                </a:schemeClr>
              </a:solidFill>
            </a:rPr>
            <a:t>high wage</a:t>
          </a:r>
          <a:endParaRPr lang="en-US" sz="2800" kern="1200" dirty="0">
            <a:solidFill>
              <a:schemeClr val="accent4">
                <a:lumMod val="50000"/>
              </a:schemeClr>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dpi="0" rotWithShape="0">
          <a:blip xmlns:r="http://schemas.openxmlformats.org/officeDocument/2006/relationships" r:embed="rId2">
            <a:alphaModFix amt="23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2"/>
              </a:solidFill>
            </a:rPr>
            <a:t>high skill</a:t>
          </a:r>
        </a:p>
        <a:p>
          <a:pPr lvl="0" algn="ctr" defTabSz="1244600">
            <a:lnSpc>
              <a:spcPct val="90000"/>
            </a:lnSpc>
            <a:spcBef>
              <a:spcPct val="0"/>
            </a:spcBef>
            <a:spcAft>
              <a:spcPct val="35000"/>
            </a:spcAft>
          </a:pPr>
          <a:r>
            <a:rPr lang="en-US" sz="2800" kern="1200" dirty="0" smtClean="0">
              <a:solidFill>
                <a:schemeClr val="bg2"/>
              </a:solidFill>
            </a:rPr>
            <a:t>high wage</a:t>
          </a:r>
          <a:endParaRPr lang="en-US" sz="28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CF3C-CF1F-40F1-BC08-4FE287D436EF}">
      <dsp:nvSpPr>
        <dsp:cNvPr id="0" name=""/>
        <dsp:cNvSpPr/>
      </dsp:nvSpPr>
      <dsp:spPr>
        <a:xfrm>
          <a:off x="1743" y="0"/>
          <a:ext cx="2713173" cy="60198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2"/>
              </a:solidFill>
            </a:rPr>
            <a:t>low skill</a:t>
          </a:r>
        </a:p>
        <a:p>
          <a:pPr lvl="0" algn="ctr" defTabSz="1066800">
            <a:lnSpc>
              <a:spcPct val="90000"/>
            </a:lnSpc>
            <a:spcBef>
              <a:spcPct val="0"/>
            </a:spcBef>
            <a:spcAft>
              <a:spcPct val="35000"/>
            </a:spcAft>
          </a:pPr>
          <a:r>
            <a:rPr lang="en-US" sz="2400" kern="1200" dirty="0" smtClean="0">
              <a:solidFill>
                <a:schemeClr val="bg2"/>
              </a:solidFill>
            </a:rPr>
            <a:t>low wage</a:t>
          </a:r>
          <a:endParaRPr lang="en-US" sz="2400" kern="1200" dirty="0">
            <a:solidFill>
              <a:schemeClr val="bg2"/>
            </a:solidFill>
          </a:endParaRPr>
        </a:p>
      </dsp:txBody>
      <dsp:txXfrm>
        <a:off x="1743" y="2407920"/>
        <a:ext cx="2713173" cy="2407920"/>
      </dsp:txXfrm>
    </dsp:sp>
    <dsp:sp modelId="{0AC88458-BEF3-442C-B553-435D164C71E2}">
      <dsp:nvSpPr>
        <dsp:cNvPr id="0" name=""/>
        <dsp:cNvSpPr/>
      </dsp:nvSpPr>
      <dsp:spPr>
        <a:xfrm>
          <a:off x="356034" y="361188"/>
          <a:ext cx="2004593" cy="2004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55B2A9-20B0-43D1-B4C0-0934BC85A483}">
      <dsp:nvSpPr>
        <dsp:cNvPr id="0" name=""/>
        <dsp:cNvSpPr/>
      </dsp:nvSpPr>
      <dsp:spPr>
        <a:xfrm>
          <a:off x="2796313" y="0"/>
          <a:ext cx="2713173" cy="6019800"/>
        </a:xfrm>
        <a:prstGeom prst="roundRect">
          <a:avLst>
            <a:gd name="adj" fmla="val 10000"/>
          </a:avLst>
        </a:prstGeom>
        <a:solidFill>
          <a:schemeClr val="accent4">
            <a:hueOff val="5400000"/>
            <a:satOff val="23874"/>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2"/>
              </a:solidFill>
            </a:rPr>
            <a:t>low skill</a:t>
          </a:r>
        </a:p>
        <a:p>
          <a:pPr lvl="0" algn="ctr" defTabSz="1066800">
            <a:lnSpc>
              <a:spcPct val="90000"/>
            </a:lnSpc>
            <a:spcBef>
              <a:spcPct val="0"/>
            </a:spcBef>
            <a:spcAft>
              <a:spcPct val="35000"/>
            </a:spcAft>
          </a:pPr>
          <a:r>
            <a:rPr lang="en-US" sz="2400" kern="1200" dirty="0" smtClean="0">
              <a:solidFill>
                <a:schemeClr val="bg2"/>
              </a:solidFill>
            </a:rPr>
            <a:t>medium wage</a:t>
          </a:r>
          <a:endParaRPr lang="en-US" sz="2400" kern="1200" dirty="0">
            <a:solidFill>
              <a:schemeClr val="bg2"/>
            </a:solidFill>
          </a:endParaRPr>
        </a:p>
      </dsp:txBody>
      <dsp:txXfrm>
        <a:off x="2796313" y="2407920"/>
        <a:ext cx="2713173" cy="2407920"/>
      </dsp:txXfrm>
    </dsp:sp>
    <dsp:sp modelId="{08D71B6D-02AE-424B-955D-9B4A29D1E237}">
      <dsp:nvSpPr>
        <dsp:cNvPr id="0" name=""/>
        <dsp:cNvSpPr/>
      </dsp:nvSpPr>
      <dsp:spPr>
        <a:xfrm>
          <a:off x="3150603" y="361188"/>
          <a:ext cx="2004593" cy="200459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CB5EA-50F5-4A66-9AB1-A9F27A596745}">
      <dsp:nvSpPr>
        <dsp:cNvPr id="0" name=""/>
        <dsp:cNvSpPr/>
      </dsp:nvSpPr>
      <dsp:spPr>
        <a:xfrm>
          <a:off x="5590882" y="0"/>
          <a:ext cx="2713173" cy="6019800"/>
        </a:xfrm>
        <a:prstGeom prst="roundRect">
          <a:avLst>
            <a:gd name="adj" fmla="val 10000"/>
          </a:avLst>
        </a:prstGeom>
        <a:solidFill>
          <a:schemeClr val="accent4">
            <a:hueOff val="10800000"/>
            <a:satOff val="47747"/>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2"/>
              </a:solidFill>
            </a:rPr>
            <a:t>high skill</a:t>
          </a:r>
        </a:p>
        <a:p>
          <a:pPr lvl="0" algn="ctr" defTabSz="1066800">
            <a:lnSpc>
              <a:spcPct val="90000"/>
            </a:lnSpc>
            <a:spcBef>
              <a:spcPct val="0"/>
            </a:spcBef>
            <a:spcAft>
              <a:spcPct val="35000"/>
            </a:spcAft>
          </a:pPr>
          <a:r>
            <a:rPr lang="en-US" sz="2400" kern="1200" dirty="0" smtClean="0">
              <a:solidFill>
                <a:schemeClr val="bg2"/>
              </a:solidFill>
            </a:rPr>
            <a:t>high wage</a:t>
          </a:r>
          <a:endParaRPr lang="en-US" sz="2400" kern="1200" dirty="0">
            <a:solidFill>
              <a:schemeClr val="bg2"/>
            </a:solidFill>
          </a:endParaRPr>
        </a:p>
      </dsp:txBody>
      <dsp:txXfrm>
        <a:off x="5590882" y="2407920"/>
        <a:ext cx="2713173" cy="2407920"/>
      </dsp:txXfrm>
    </dsp:sp>
    <dsp:sp modelId="{12277CF7-03F0-4ECB-A5D7-74278BB81F6D}">
      <dsp:nvSpPr>
        <dsp:cNvPr id="0" name=""/>
        <dsp:cNvSpPr/>
      </dsp:nvSpPr>
      <dsp:spPr>
        <a:xfrm>
          <a:off x="5945172" y="361188"/>
          <a:ext cx="2004593" cy="200459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FD15D9-82CC-415D-80E4-49D896419018}">
      <dsp:nvSpPr>
        <dsp:cNvPr id="0" name=""/>
        <dsp:cNvSpPr/>
      </dsp:nvSpPr>
      <dsp:spPr>
        <a:xfrm>
          <a:off x="332232" y="4815840"/>
          <a:ext cx="7641336" cy="902970"/>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flickr.com/photos/deks/711658920/sizes/z/"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flickr.com/photos/sepblog/3527825643/sizes/o/"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flickr.com/photos/13638129@N00/11824556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flickr.com/photos/7337467@N04/305206520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lickr.com/photos/77136818@N00/320214448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flickr.com/photos/20532289@N00/5908391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flickr.com/photos/48973657@N00/4556156477/"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flickr.com/photos/28473961@N02/3229296247/"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flickr.com/photos/9031691@N08/267022469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flickr.com/photos/28567825@N03/5129325457/"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flickr.com/photos/47477979@N00/245374808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flickr.com/photos/30624156@N00/482025930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smtClean="0">
                <a:hlinkClick r:id="rId3"/>
              </a:rPr>
              <a:t>http://www.flickr.com/photos/deks/711658920/sizes/z/</a:t>
            </a:r>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http://www.flickr.com/photos/sepblog/3527825643/sizes/o/</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hlinkClick r:id="rId3"/>
              </a:rPr>
              <a:t>http://www.flickr.com/photos/13638129@N00/118245563/</a:t>
            </a:r>
            <a:endParaRPr lang="en-US" dirty="0"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dirty="0" smtClean="0">
                <a:hlinkClick r:id="rId3"/>
              </a:rPr>
              <a:t>http://www.flickr.com/photos/7337467@N04/3052065204/</a:t>
            </a:r>
            <a:endParaRPr lang="en-US" dirty="0"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hlinkClick r:id="rId3"/>
              </a:rPr>
              <a:t>http://www.flickr.com/photos/77136818@N00/3202144482/</a:t>
            </a:r>
            <a:endParaRPr lang="en-US" dirty="0"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hlinkClick r:id="rId3"/>
              </a:rPr>
              <a:t>http://www.flickr.com/photos/20532289@N00/59083917/</a:t>
            </a:r>
            <a:endParaRPr lang="en-US" dirty="0"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hlinkClick r:id="rId3"/>
              </a:rPr>
              <a:t>http://www.flickr.com/photos/48973657@N00/4556156477/</a:t>
            </a:r>
            <a:endParaRPr lang="en-US" dirty="0"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http://www.flickr.com/photos/88442983@N00/1604241264/</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hlinkClick r:id="rId3"/>
              </a:rPr>
              <a:t>http://www.flickr.com/photos/28473961@N02/3229296247/</a:t>
            </a:r>
            <a:endParaRPr lang="en-US" dirty="0"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http://www.flickr.com/photos/28473961@N02/4320982975/</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http://www.flickr.com/photos/28473961@N02/2757755401/</a:t>
            </a:r>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http://www.flickr.com/photos/26416016@N02/4479154715/</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http://www.flickr.com/photos/9031691@N08/2670224692/</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hlinkClick r:id="rId3"/>
              </a:rPr>
              <a:t>http://www.flickr.com/photos/28567825@N03/5129325457/</a:t>
            </a:r>
            <a:endParaRPr lang="en-US" dirty="0"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dirty="0" smtClean="0">
                <a:hlinkClick r:id="rId3"/>
              </a:rPr>
              <a:t>http://www.flickr.com/photos/47477979@N00/2453748088/</a:t>
            </a:r>
            <a:endParaRPr lang="en-US" dirty="0"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dirty="0" smtClean="0">
                <a:hlinkClick r:id="rId3"/>
              </a:rPr>
              <a:t>http://www.flickr.com/photos/30624156@N00/4820259304/</a:t>
            </a:r>
            <a:endParaRPr lang="en-US" dirty="0"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C83AEFC-D4A4-4D52-8A53-10E5BB364412}" type="slidenum">
              <a:rPr lang="en-US" smtClean="0"/>
              <a:pPr>
                <a:defRPr/>
              </a:pPr>
              <a:t>3</a:t>
            </a:fld>
            <a:endParaRPr lang="en-US" smtClean="0"/>
          </a:p>
        </p:txBody>
      </p:sp>
      <p:sp>
        <p:nvSpPr>
          <p:cNvPr id="87043" name="Rectangle 2"/>
          <p:cNvSpPr>
            <a:spLocks noGrp="1" noRot="1" noChangeAspect="1" noChangeArrowheads="1" noTextEdit="1"/>
          </p:cNvSpPr>
          <p:nvPr>
            <p:ph type="sldImg"/>
          </p:nvPr>
        </p:nvSpPr>
        <p:spPr>
          <a:xfrm>
            <a:off x="1100138" y="695325"/>
            <a:ext cx="4659312" cy="3495675"/>
          </a:xfrm>
          <a:ln/>
        </p:spPr>
      </p:sp>
      <p:sp>
        <p:nvSpPr>
          <p:cNvPr id="8704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40</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47</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48</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49</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51</a:t>
            </a:fld>
            <a:endParaRPr lang="en-US" sz="1200" dirty="0">
              <a:latin typeface="Arial" charset="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52</a:t>
            </a:fld>
            <a:endParaRPr lang="en-US" sz="1200" dirty="0">
              <a:latin typeface="Arial" charset="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54</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55</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61</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r>
              <a:rPr lang="en-US" dirty="0" smtClean="0"/>
              <a:t>dangerouslyirrelevant.org/contact.html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8656F9F-32C4-446E-86B7-7F44D874081F}"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66</a:t>
            </a:fld>
            <a:endParaRPr lang="en-US" sz="1200" dirty="0">
              <a:latin typeface="Arial" charset="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67</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dirty="0" smtClean="0"/>
              <a:t>All of my materials are licensed under a Creative Commons attribution-share alike license (</a:t>
            </a:r>
            <a:r>
              <a:rPr lang="en-US" i="1" dirty="0" smtClean="0"/>
              <a:t>http://creativecommons.org/licenses/by-sa/3.0</a:t>
            </a:r>
            <a:r>
              <a:rPr lang="en-US" dirty="0"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pPr>
              <a:spcBef>
                <a:spcPct val="0"/>
              </a:spcBef>
            </a:pPr>
            <a:r>
              <a:rPr lang="en-US" dirty="0" smtClean="0"/>
              <a:t>dangerouslyirrelevant.org/contact.html</a:t>
            </a:r>
          </a:p>
          <a:p>
            <a:pPr>
              <a:spcBef>
                <a:spcPct val="0"/>
              </a:spcBef>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40.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41.jpeg"/></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7.jpe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53.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information</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0" y="3673475"/>
            <a:ext cx="91440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work</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together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rm2.static.flickr.com/1245/711658920_4b0ba3f41d_z.jpg?zz=1"/>
          <p:cNvPicPr>
            <a:picLocks noChangeAspect="1" noChangeArrowheads="1"/>
          </p:cNvPicPr>
          <p:nvPr/>
        </p:nvPicPr>
        <p:blipFill>
          <a:blip r:embed="rId3" cstate="print"/>
          <a:srcRect/>
          <a:stretch>
            <a:fillRect/>
          </a:stretch>
        </p:blipFill>
        <p:spPr bwMode="auto">
          <a:xfrm>
            <a:off x="-1143000" y="0"/>
            <a:ext cx="10303099" cy="6858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farm3.static.flickr.com/2394/3527825643_442829c459_o.jpg"/>
          <p:cNvPicPr>
            <a:picLocks noChangeAspect="1" noChangeArrowheads="1"/>
          </p:cNvPicPr>
          <p:nvPr/>
        </p:nvPicPr>
        <p:blipFill>
          <a:blip r:embed="rId3" cstate="print"/>
          <a:srcRect/>
          <a:stretch>
            <a:fillRect/>
          </a:stretch>
        </p:blipFill>
        <p:spPr bwMode="auto">
          <a:xfrm>
            <a:off x="0" y="0"/>
            <a:ext cx="10328310"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farm1.static.flickr.com/36/118245563_610dbe719f_o.jpg"/>
          <p:cNvPicPr>
            <a:picLocks noChangeAspect="1" noChangeArrowheads="1"/>
          </p:cNvPicPr>
          <p:nvPr/>
        </p:nvPicPr>
        <p:blipFill>
          <a:blip r:embed="rId3" cstate="print"/>
          <a:srcRect/>
          <a:stretch>
            <a:fillRect/>
          </a:stretch>
        </p:blipFill>
        <p:spPr bwMode="auto">
          <a:xfrm>
            <a:off x="-381000" y="0"/>
            <a:ext cx="10313789"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farm4.static.flickr.com/3156/3052065204_4c2ed60bfa_b.jpg"/>
          <p:cNvPicPr>
            <a:picLocks noChangeAspect="1" noChangeArrowheads="1"/>
          </p:cNvPicPr>
          <p:nvPr/>
        </p:nvPicPr>
        <p:blipFill>
          <a:blip r:embed="rId3" cstate="print"/>
          <a:srcRect/>
          <a:stretch>
            <a:fillRect/>
          </a:stretch>
        </p:blipFill>
        <p:spPr bwMode="auto">
          <a:xfrm>
            <a:off x="-1" y="0"/>
            <a:ext cx="12630561" cy="6858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farm4.static.flickr.com/3534/3202144482_5384661ea7_b.jpg"/>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farm1.static.flickr.com/26/59083917_2335244891_b.jpg"/>
          <p:cNvPicPr>
            <a:picLocks noChangeAspect="1" noChangeArrowheads="1"/>
          </p:cNvPicPr>
          <p:nvPr/>
        </p:nvPicPr>
        <p:blipFill>
          <a:blip r:embed="rId3" cstate="print"/>
          <a:srcRect/>
          <a:stretch>
            <a:fillRect/>
          </a:stretch>
        </p:blipFill>
        <p:spPr bwMode="auto">
          <a:xfrm>
            <a:off x="0" y="0"/>
            <a:ext cx="9144000" cy="1219200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farm5.static.flickr.com/4025/4556156477_c21fa939a8_b.jpg"/>
          <p:cNvPicPr>
            <a:picLocks noChangeAspect="1" noChangeArrowheads="1"/>
          </p:cNvPicPr>
          <p:nvPr/>
        </p:nvPicPr>
        <p:blipFill>
          <a:blip r:embed="rId3" cstate="print"/>
          <a:srcRect/>
          <a:stretch>
            <a:fillRect/>
          </a:stretch>
        </p:blipFill>
        <p:spPr bwMode="auto">
          <a:xfrm>
            <a:off x="0" y="-238126"/>
            <a:ext cx="9753600" cy="709612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economic</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3" cstate="print"/>
          <a:srcRect/>
          <a:stretch>
            <a:fillRect/>
          </a:stretch>
        </p:blipFill>
        <p:spPr bwMode="auto">
          <a:xfrm>
            <a:off x="0" y="0"/>
            <a:ext cx="9525000" cy="975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4.static.flickr.com/3129/3229296247_c1c788de16_b.jpg"/>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828800" y="-1371600"/>
            <a:ext cx="11582400" cy="868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print"/>
          <a:srcRect/>
          <a:stretch>
            <a:fillRect/>
          </a:stretch>
        </p:blipFill>
        <p:spPr bwMode="auto">
          <a:xfrm>
            <a:off x="0" y="-533400"/>
            <a:ext cx="9144000" cy="1219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4" name="Picture 4" descr="http://farm4.static.flickr.com/3031/2670224692_489f3831b8_b.jpg"/>
          <p:cNvPicPr>
            <a:picLocks noChangeAspect="1" noChangeArrowheads="1"/>
          </p:cNvPicPr>
          <p:nvPr/>
        </p:nvPicPr>
        <p:blipFill>
          <a:blip r:embed="rId3" cstate="print"/>
          <a:srcRect/>
          <a:stretch>
            <a:fillRect/>
          </a:stretch>
        </p:blipFill>
        <p:spPr bwMode="auto">
          <a:xfrm>
            <a:off x="0" y="0"/>
            <a:ext cx="9144000" cy="12176147"/>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http://farm5.static.flickr.com/4034/5129325457_53016619dd_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8" name="Picture 4" descr="http://farm5.static.flickr.com/4034/5129325457_53016619dd_b.jpg"/>
          <p:cNvPicPr>
            <a:picLocks noChangeAspect="1" noChangeArrowheads="1"/>
          </p:cNvPicPr>
          <p:nvPr/>
        </p:nvPicPr>
        <p:blipFill>
          <a:blip r:embed="rId3" cstate="print"/>
          <a:srcRect/>
          <a:stretch>
            <a:fillRect/>
          </a:stretch>
        </p:blipFill>
        <p:spPr bwMode="auto">
          <a:xfrm>
            <a:off x="2018742" y="0"/>
            <a:ext cx="5106516" cy="765603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http://farm4.static.flickr.com/3020/2453748088_77ac7ca0a3_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0" name="Picture 4" descr="http://farm4.static.flickr.com/3020/2453748088_77ac7ca0a3_b.jpg"/>
          <p:cNvPicPr>
            <a:picLocks noChangeAspect="1" noChangeArrowheads="1"/>
          </p:cNvPicPr>
          <p:nvPr/>
        </p:nvPicPr>
        <p:blipFill>
          <a:blip r:embed="rId3" cstate="print"/>
          <a:srcRect/>
          <a:stretch>
            <a:fillRect/>
          </a:stretch>
        </p:blipFill>
        <p:spPr bwMode="auto">
          <a:xfrm>
            <a:off x="0" y="0"/>
            <a:ext cx="10160000" cy="7620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farm5.static.flickr.com/4140/4820259304_a7d8d1dcf5_b.jpg"/>
          <p:cNvPicPr>
            <a:picLocks noChangeAspect="1" noChangeArrowheads="1"/>
          </p:cNvPicPr>
          <p:nvPr/>
        </p:nvPicPr>
        <p:blipFill>
          <a:blip r:embed="rId3" cstate="print"/>
          <a:srcRect/>
          <a:stretch>
            <a:fillRect/>
          </a:stretch>
        </p:blipFill>
        <p:spPr bwMode="auto">
          <a:xfrm>
            <a:off x="-609600" y="28575"/>
            <a:ext cx="9753600" cy="682942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economic</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eveloped_countries.png"/>
          <p:cNvPicPr>
            <a:picLocks noChangeAspect="1"/>
          </p:cNvPicPr>
          <p:nvPr/>
        </p:nvPicPr>
        <p:blipFill>
          <a:blip r:embed="rId3" cstate="print"/>
          <a:stretch>
            <a:fillRect/>
          </a:stretch>
        </p:blipFill>
        <p:spPr>
          <a:xfrm>
            <a:off x="0" y="1313144"/>
            <a:ext cx="9144000" cy="4231711"/>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990600" y="927100"/>
          <a:ext cx="7162800" cy="500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NZ_FutureEmploymentDemand01.png"/>
          <p:cNvPicPr>
            <a:picLocks noChangeAspect="1"/>
          </p:cNvPicPr>
          <p:nvPr/>
        </p:nvPicPr>
        <p:blipFill>
          <a:blip r:embed="rId3" cstate="print"/>
          <a:stretch>
            <a:fillRect/>
          </a:stretch>
        </p:blipFill>
        <p:spPr>
          <a:xfrm>
            <a:off x="0" y="1295088"/>
            <a:ext cx="9144000" cy="4267823"/>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erage NZ Employment Growth by Skill Sector.png"/>
          <p:cNvPicPr>
            <a:picLocks noChangeAspect="1"/>
          </p:cNvPicPr>
          <p:nvPr/>
        </p:nvPicPr>
        <p:blipFill>
          <a:blip r:embed="rId3" cstate="print"/>
          <a:stretch>
            <a:fillRect/>
          </a:stretch>
        </p:blipFill>
        <p:spPr>
          <a:xfrm>
            <a:off x="0" y="-103909"/>
            <a:ext cx="9144000" cy="7065819"/>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information</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thnewzealandsouthisland.png"/>
          <p:cNvPicPr>
            <a:picLocks noChangeAspect="1"/>
          </p:cNvPicPr>
          <p:nvPr/>
        </p:nvPicPr>
        <p:blipFill>
          <a:blip r:embed="rId3" cstate="print"/>
          <a:stretch>
            <a:fillRect/>
          </a:stretch>
        </p:blipFill>
        <p:spPr>
          <a:xfrm>
            <a:off x="-966725" y="0"/>
            <a:ext cx="11077451" cy="6858000"/>
          </a:xfrm>
          <a:prstGeom prst="rect">
            <a:avLst/>
          </a:prstGeom>
        </p:spPr>
      </p:pic>
      <p:sp>
        <p:nvSpPr>
          <p:cNvPr id="6" name="Rounded Rectangular Callout 5"/>
          <p:cNvSpPr/>
          <p:nvPr/>
        </p:nvSpPr>
        <p:spPr bwMode="auto">
          <a:xfrm>
            <a:off x="4495800" y="4800600"/>
            <a:ext cx="13716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have</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an idea</a:t>
            </a:r>
            <a:r>
              <a:rPr kumimoji="0" lang="en-US" sz="2000" b="0" i="0" u="none" strike="noStrike" cap="none" normalizeH="0" baseline="0" dirty="0" smtClean="0">
                <a:ln>
                  <a:noFill/>
                </a:ln>
                <a:solidFill>
                  <a:schemeClr val="bg2"/>
                </a:solidFill>
                <a:latin typeface="Verdana" pitchFamily="34" charset="0"/>
              </a:rPr>
              <a:t>!</a:t>
            </a:r>
          </a:p>
        </p:txBody>
      </p:sp>
      <p:sp>
        <p:nvSpPr>
          <p:cNvPr id="7" name="Rounded Rectangular Callout 6"/>
          <p:cNvSpPr/>
          <p:nvPr/>
        </p:nvSpPr>
        <p:spPr bwMode="auto">
          <a:xfrm>
            <a:off x="3581400" y="457200"/>
            <a:ext cx="11430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sell books!</a:t>
            </a:r>
          </a:p>
        </p:txBody>
      </p:sp>
      <p:sp>
        <p:nvSpPr>
          <p:cNvPr id="8" name="Rounded Rectangular Callout 7"/>
          <p:cNvSpPr/>
          <p:nvPr/>
        </p:nvSpPr>
        <p:spPr bwMode="auto">
          <a:xfrm>
            <a:off x="6248400" y="2590800"/>
            <a:ext cx="1828800" cy="838200"/>
          </a:xfrm>
          <a:prstGeom prst="wedgeRoundRectCallout">
            <a:avLst>
              <a:gd name="adj1" fmla="val 44633"/>
              <a:gd name="adj2" fmla="val 71365"/>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I’m an</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accountant</a:t>
            </a:r>
            <a:r>
              <a:rPr kumimoji="0" lang="en-US" sz="2000" b="0" i="0" u="none" strike="noStrike" cap="none" normalizeH="0" baseline="0" dirty="0" smtClean="0">
                <a:ln>
                  <a:noFill/>
                </a:ln>
                <a:solidFill>
                  <a:schemeClr val="bg2"/>
                </a:solidFill>
                <a:latin typeface="Verdana" pitchFamily="34" charset="0"/>
              </a:rPr>
              <a: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1.jpg"/>
          <p:cNvPicPr>
            <a:picLocks noChangeAspect="1"/>
          </p:cNvPicPr>
          <p:nvPr/>
        </p:nvPicPr>
        <p:blipFill>
          <a:blip r:embed="rId3" cstate="print"/>
          <a:srcRect l="5634" r="5634"/>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2.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te.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s.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dirty="0" smtClean="0">
                <a:effectLst/>
              </a:rPr>
              <a:t>www.scottmcleod.net</a:t>
            </a:r>
          </a:p>
          <a:p>
            <a:pPr algn="ctr" eaLnBrk="1" hangingPunct="1">
              <a:buFont typeface="Wingdings" pitchFamily="2" charset="2"/>
              <a:buNone/>
            </a:pP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dirty="0" smtClean="0">
                <a:solidFill>
                  <a:srgbClr val="5CB9E7"/>
                </a:solidFill>
                <a:effectLst/>
                <a:latin typeface="Arial Black" pitchFamily="34" charset="0"/>
              </a:rPr>
              <a:t>We all</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now have</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a voice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find </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each other</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8806</TotalTime>
  <Words>607</Words>
  <Application>Microsoft Office PowerPoint</Application>
  <PresentationFormat>On-screen Show (4:3)</PresentationFormat>
  <Paragraphs>211</Paragraphs>
  <Slides>67</Slides>
  <Notes>67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Globe</vt:lpstr>
      <vt:lpstr>Microsoft Office Excel 97-2003 Worksheet</vt:lpstr>
      <vt:lpstr>Slide 1</vt:lpstr>
      <vt:lpstr>Slide 2</vt:lpstr>
      <vt:lpstr>Slide 3</vt:lpstr>
      <vt:lpstr>Slide 4</vt:lpstr>
      <vt:lpstr>Slide 5</vt:lpstr>
      <vt:lpstr>Slide 6</vt:lpstr>
      <vt:lpstr>Slide 7</vt:lpstr>
      <vt:lpstr>We all now have a voice</vt:lpstr>
      <vt:lpstr>We can easily find  each other</vt:lpstr>
      <vt:lpstr>We can easily work together</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2.5 billion</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627</cp:revision>
  <cp:lastPrinted>2006-11-29T12:57:57Z</cp:lastPrinted>
  <dcterms:created xsi:type="dcterms:W3CDTF">2006-11-10T16:41:19Z</dcterms:created>
  <dcterms:modified xsi:type="dcterms:W3CDTF">2011-03-31T19:50:05Z</dcterms:modified>
</cp:coreProperties>
</file>