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tags/tag16.xml" ContentType="application/vnd.openxmlformats-officedocument.presentationml.tags+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diagrams/colors4.xml" ContentType="application/vnd.openxmlformats-officedocument.drawingml.diagramColors+xml"/>
  <Override PartName="/ppt/notesSlides/notesSlide13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diagrams/drawing3.xml" ContentType="application/vnd.ms-office.drawingml.diagramDrawing+xml"/>
  <Override PartName="/ppt/notesSlides/notesSlide124.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tags/tag5.xml" ContentType="application/vnd.openxmlformats-officedocument.presentationml.tags+xml"/>
  <Override PartName="/ppt/notesSlides/notesSlide57.xml" ContentType="application/vnd.openxmlformats-officedocument.presentationml.notesSlide+xml"/>
  <Override PartName="/ppt/diagrams/quickStyle3.xml" ContentType="application/vnd.openxmlformats-officedocument.drawingml.diagramStyl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129.xml" ContentType="application/vnd.openxmlformats-officedocument.presentationml.notesSlide+xml"/>
  <Override PartName="/ppt/slides/slide108.xml" ContentType="application/vnd.openxmlformats-officedocument.presentationml.slide+xml"/>
  <Override PartName="/ppt/tags/tag13.xml" ContentType="application/vnd.openxmlformats-officedocument.presentationml.tags+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notesSlides/notesSlide87.xml" ContentType="application/vnd.openxmlformats-officedocument.presentationml.notesSlide+xml"/>
  <Override PartName="/ppt/diagrams/colors1.xml" ContentType="application/vnd.openxmlformats-officedocument.drawingml.diagramColors+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notesSlides/notesSlide32.xml" ContentType="application/vnd.openxmlformats-officedocument.presentationml.notesSlide+xml"/>
  <Override PartName="/ppt/tags/tag18.xml" ContentType="application/vnd.openxmlformats-officedocument.presentationml.tags+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notesSlides/notesSlide137.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notesSlides/notesSlide126.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diagrams/layout4.xml" ContentType="application/vnd.openxmlformats-officedocument.drawingml.diagramLayout+xml"/>
  <Override PartName="/ppt/slides/slide139.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tags/tag15.xml" ContentType="application/vnd.openxmlformats-officedocument.presentationml.tags+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notesSlides/notesSlide89.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tags/tag11.xml" ContentType="application/vnd.openxmlformats-officedocument.presentationml.tags+xml"/>
  <Override PartName="/ppt/notesSlides/notesSlide116.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diagrams/drawing2.xml" ContentType="application/vnd.ms-office.drawingml.diagramDrawing+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Override PartName="/ppt/diagrams/quickStyle2.xml" ContentType="application/vnd.openxmlformats-officedocument.drawingml.diagramStyl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slides/slide118.xml" ContentType="application/vnd.openxmlformats-officedocument.presentationml.slide+xml"/>
  <Override PartName="/ppt/tags/tag12.xml" ContentType="application/vnd.openxmlformats-officedocument.presentationml.tags+xml"/>
  <Override PartName="/ppt/notesSlides/notesSlide128.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Default Extension="vml" ContentType="application/vnd.openxmlformats-officedocument.vmlDrawing"/>
  <Override PartName="/ppt/diagrams/layout2.xml" ContentType="application/vnd.openxmlformats-officedocument.drawingml.diagramLayout+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diagrams/data3.xml" ContentType="application/vnd.openxmlformats-officedocument.drawingml.diagramData+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diagrams/drawing4.xml" ContentType="application/vnd.ms-office.drawingml.diagramDrawing+xml"/>
  <Override PartName="/ppt/notesSlides/notesSlide12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diagrams/quickStyle4.xml" ContentType="application/vnd.openxmlformats-officedocument.drawingml.diagramStyl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50.xml" ContentType="application/vnd.openxmlformats-officedocument.presentationml.notesSlide+xml"/>
  <Override PartName="/ppt/tags/tag14.xml" ContentType="application/vnd.openxmlformats-officedocument.presentationml.tags+xml"/>
  <Override PartName="/ppt/slides/slide109.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notesSlides/notesSlide88.xml" ContentType="application/vnd.openxmlformats-officedocument.presentationml.notesSlide+xml"/>
  <Override PartName="/ppt/diagrams/colors2.xml" ContentType="application/vnd.openxmlformats-officedocument.drawingml.diagramColors+xml"/>
  <Override PartName="/ppt/notesSlides/notesSlide13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diagrams/drawing1.xml" ContentType="application/vnd.ms-office.drawingml.diagramDrawing+xml"/>
  <Override PartName="/ppt/notesSlides/notesSlide122.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notesSlides/notesSlide55.xml" ContentType="application/vnd.openxmlformats-officedocument.presentationml.notesSlide+xml"/>
  <Override PartName="/ppt/diagrams/quickStyle1.xml" ContentType="application/vnd.openxmlformats-officedocument.drawingml.diagramStyle+xml"/>
  <Override PartName="/ppt/notesSlides/notesSlide100.xml" ContentType="application/vnd.openxmlformats-officedocument.presentationml.notesSlide+xml"/>
  <Override PartName="/ppt/notesSlides/notesSlide1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142"/>
  </p:notesMasterIdLst>
  <p:handoutMasterIdLst>
    <p:handoutMasterId r:id="rId143"/>
  </p:handoutMasterIdLst>
  <p:sldIdLst>
    <p:sldId id="1398" r:id="rId2"/>
    <p:sldId id="1402" r:id="rId3"/>
    <p:sldId id="1231" r:id="rId4"/>
    <p:sldId id="1365" r:id="rId5"/>
    <p:sldId id="1366" r:id="rId6"/>
    <p:sldId id="1367" r:id="rId7"/>
    <p:sldId id="1368" r:id="rId8"/>
    <p:sldId id="1370" r:id="rId9"/>
    <p:sldId id="1369" r:id="rId10"/>
    <p:sldId id="1371" r:id="rId11"/>
    <p:sldId id="1391" r:id="rId12"/>
    <p:sldId id="1330" r:id="rId13"/>
    <p:sldId id="1331" r:id="rId14"/>
    <p:sldId id="1332" r:id="rId15"/>
    <p:sldId id="1334" r:id="rId16"/>
    <p:sldId id="1335" r:id="rId17"/>
    <p:sldId id="1336" r:id="rId18"/>
    <p:sldId id="1337" r:id="rId19"/>
    <p:sldId id="1338" r:id="rId20"/>
    <p:sldId id="1339" r:id="rId21"/>
    <p:sldId id="1340" r:id="rId22"/>
    <p:sldId id="1341" r:id="rId23"/>
    <p:sldId id="1342" r:id="rId24"/>
    <p:sldId id="1343" r:id="rId25"/>
    <p:sldId id="1344" r:id="rId26"/>
    <p:sldId id="1345" r:id="rId27"/>
    <p:sldId id="1346" r:id="rId28"/>
    <p:sldId id="1082" r:id="rId29"/>
    <p:sldId id="1083" r:id="rId30"/>
    <p:sldId id="1084" r:id="rId31"/>
    <p:sldId id="1349" r:id="rId32"/>
    <p:sldId id="1088" r:id="rId33"/>
    <p:sldId id="1089" r:id="rId34"/>
    <p:sldId id="1090" r:id="rId35"/>
    <p:sldId id="1091" r:id="rId36"/>
    <p:sldId id="1388" r:id="rId37"/>
    <p:sldId id="1389" r:id="rId38"/>
    <p:sldId id="1390" r:id="rId39"/>
    <p:sldId id="1095" r:id="rId40"/>
    <p:sldId id="1218" r:id="rId41"/>
    <p:sldId id="1190" r:id="rId42"/>
    <p:sldId id="1405" r:id="rId43"/>
    <p:sldId id="1406" r:id="rId44"/>
    <p:sldId id="1462" r:id="rId45"/>
    <p:sldId id="1463" r:id="rId46"/>
    <p:sldId id="1464" r:id="rId47"/>
    <p:sldId id="1465" r:id="rId48"/>
    <p:sldId id="1466" r:id="rId49"/>
    <p:sldId id="1467" r:id="rId50"/>
    <p:sldId id="1468" r:id="rId51"/>
    <p:sldId id="1469" r:id="rId52"/>
    <p:sldId id="1470" r:id="rId53"/>
    <p:sldId id="1471" r:id="rId54"/>
    <p:sldId id="1475" r:id="rId55"/>
    <p:sldId id="1476" r:id="rId56"/>
    <p:sldId id="1478" r:id="rId57"/>
    <p:sldId id="1479" r:id="rId58"/>
    <p:sldId id="1480" r:id="rId59"/>
    <p:sldId id="1481" r:id="rId60"/>
    <p:sldId id="1482" r:id="rId61"/>
    <p:sldId id="1483" r:id="rId62"/>
    <p:sldId id="1484" r:id="rId63"/>
    <p:sldId id="1485" r:id="rId64"/>
    <p:sldId id="1486" r:id="rId65"/>
    <p:sldId id="1487" r:id="rId66"/>
    <p:sldId id="1098" r:id="rId67"/>
    <p:sldId id="1101" r:id="rId68"/>
    <p:sldId id="1350" r:id="rId69"/>
    <p:sldId id="1099" r:id="rId70"/>
    <p:sldId id="1100" r:id="rId71"/>
    <p:sldId id="1103" r:id="rId72"/>
    <p:sldId id="1102" r:id="rId73"/>
    <p:sldId id="1351" r:id="rId74"/>
    <p:sldId id="1104" r:id="rId75"/>
    <p:sldId id="1105" r:id="rId76"/>
    <p:sldId id="1352" r:id="rId77"/>
    <p:sldId id="1106" r:id="rId78"/>
    <p:sldId id="1353" r:id="rId79"/>
    <p:sldId id="1107" r:id="rId80"/>
    <p:sldId id="1142" r:id="rId81"/>
    <p:sldId id="1108" r:id="rId82"/>
    <p:sldId id="1109" r:id="rId83"/>
    <p:sldId id="1229" r:id="rId84"/>
    <p:sldId id="1111" r:id="rId85"/>
    <p:sldId id="1181" r:id="rId86"/>
    <p:sldId id="1393" r:id="rId87"/>
    <p:sldId id="1488" r:id="rId88"/>
    <p:sldId id="1489" r:id="rId89"/>
    <p:sldId id="1392" r:id="rId90"/>
    <p:sldId id="1372" r:id="rId91"/>
    <p:sldId id="1373" r:id="rId92"/>
    <p:sldId id="1113" r:id="rId93"/>
    <p:sldId id="1400" r:id="rId94"/>
    <p:sldId id="1374" r:id="rId95"/>
    <p:sldId id="1375" r:id="rId96"/>
    <p:sldId id="1376" r:id="rId97"/>
    <p:sldId id="1377" r:id="rId98"/>
    <p:sldId id="1490" r:id="rId99"/>
    <p:sldId id="1119" r:id="rId100"/>
    <p:sldId id="1219" r:id="rId101"/>
    <p:sldId id="1220" r:id="rId102"/>
    <p:sldId id="1221" r:id="rId103"/>
    <p:sldId id="1378" r:id="rId104"/>
    <p:sldId id="1379" r:id="rId105"/>
    <p:sldId id="1380" r:id="rId106"/>
    <p:sldId id="1120" r:id="rId107"/>
    <p:sldId id="1401" r:id="rId108"/>
    <p:sldId id="1394" r:id="rId109"/>
    <p:sldId id="1404" r:id="rId110"/>
    <p:sldId id="1355" r:id="rId111"/>
    <p:sldId id="1122" r:id="rId112"/>
    <p:sldId id="1136" r:id="rId113"/>
    <p:sldId id="1123" r:id="rId114"/>
    <p:sldId id="1124" r:id="rId115"/>
    <p:sldId id="1125" r:id="rId116"/>
    <p:sldId id="1126" r:id="rId117"/>
    <p:sldId id="1127" r:id="rId118"/>
    <p:sldId id="1128" r:id="rId119"/>
    <p:sldId id="1129" r:id="rId120"/>
    <p:sldId id="1395" r:id="rId121"/>
    <p:sldId id="1407" r:id="rId122"/>
    <p:sldId id="1408" r:id="rId123"/>
    <p:sldId id="1143" r:id="rId124"/>
    <p:sldId id="1049" r:id="rId125"/>
    <p:sldId id="1147" r:id="rId126"/>
    <p:sldId id="1492" r:id="rId127"/>
    <p:sldId id="1151" r:id="rId128"/>
    <p:sldId id="1209" r:id="rId129"/>
    <p:sldId id="1210" r:id="rId130"/>
    <p:sldId id="1227" r:id="rId131"/>
    <p:sldId id="1228" r:id="rId132"/>
    <p:sldId id="1226" r:id="rId133"/>
    <p:sldId id="1207" r:id="rId134"/>
    <p:sldId id="1208" r:id="rId135"/>
    <p:sldId id="1223" r:id="rId136"/>
    <p:sldId id="961" r:id="rId137"/>
    <p:sldId id="1491" r:id="rId138"/>
    <p:sldId id="1144" r:id="rId139"/>
    <p:sldId id="1285" r:id="rId140"/>
    <p:sldId id="1145" r:id="rId141"/>
  </p:sldIdLst>
  <p:sldSz cx="9144000" cy="6858000" type="screen4x3"/>
  <p:notesSz cx="6858000" cy="9313863"/>
  <p:custDataLst>
    <p:tags r:id="rId144"/>
  </p:custDataLst>
  <p:defaultTextStyle>
    <a:defPPr>
      <a:defRPr lang="en-US"/>
    </a:defPPr>
    <a:lvl1pPr algn="l" rtl="0" fontAlgn="base">
      <a:spcBef>
        <a:spcPct val="0"/>
      </a:spcBef>
      <a:spcAft>
        <a:spcPct val="0"/>
      </a:spcAft>
      <a:defRPr sz="3200" kern="1200">
        <a:solidFill>
          <a:schemeClr val="tx1"/>
        </a:solidFill>
        <a:latin typeface="Verdana" pitchFamily="34" charset="0"/>
        <a:ea typeface="+mn-ea"/>
        <a:cs typeface="Arial" charset="0"/>
      </a:defRPr>
    </a:lvl1pPr>
    <a:lvl2pPr marL="457200" algn="l" rtl="0" fontAlgn="base">
      <a:spcBef>
        <a:spcPct val="0"/>
      </a:spcBef>
      <a:spcAft>
        <a:spcPct val="0"/>
      </a:spcAft>
      <a:defRPr sz="3200" kern="1200">
        <a:solidFill>
          <a:schemeClr val="tx1"/>
        </a:solidFill>
        <a:latin typeface="Verdana" pitchFamily="34" charset="0"/>
        <a:ea typeface="+mn-ea"/>
        <a:cs typeface="Arial" charset="0"/>
      </a:defRPr>
    </a:lvl2pPr>
    <a:lvl3pPr marL="914400" algn="l" rtl="0" fontAlgn="base">
      <a:spcBef>
        <a:spcPct val="0"/>
      </a:spcBef>
      <a:spcAft>
        <a:spcPct val="0"/>
      </a:spcAft>
      <a:defRPr sz="3200" kern="1200">
        <a:solidFill>
          <a:schemeClr val="tx1"/>
        </a:solidFill>
        <a:latin typeface="Verdana" pitchFamily="34" charset="0"/>
        <a:ea typeface="+mn-ea"/>
        <a:cs typeface="Arial" charset="0"/>
      </a:defRPr>
    </a:lvl3pPr>
    <a:lvl4pPr marL="1371600" algn="l" rtl="0" fontAlgn="base">
      <a:spcBef>
        <a:spcPct val="0"/>
      </a:spcBef>
      <a:spcAft>
        <a:spcPct val="0"/>
      </a:spcAft>
      <a:defRPr sz="3200" kern="1200">
        <a:solidFill>
          <a:schemeClr val="tx1"/>
        </a:solidFill>
        <a:latin typeface="Verdana" pitchFamily="34" charset="0"/>
        <a:ea typeface="+mn-ea"/>
        <a:cs typeface="Arial" charset="0"/>
      </a:defRPr>
    </a:lvl4pPr>
    <a:lvl5pPr marL="1828800" algn="l" rtl="0" fontAlgn="base">
      <a:spcBef>
        <a:spcPct val="0"/>
      </a:spcBef>
      <a:spcAft>
        <a:spcPct val="0"/>
      </a:spcAft>
      <a:defRPr sz="3200" kern="1200">
        <a:solidFill>
          <a:schemeClr val="tx1"/>
        </a:solidFill>
        <a:latin typeface="Verdana" pitchFamily="34" charset="0"/>
        <a:ea typeface="+mn-ea"/>
        <a:cs typeface="Arial" charset="0"/>
      </a:defRPr>
    </a:lvl5pPr>
    <a:lvl6pPr marL="2286000" algn="l" defTabSz="914400" rtl="0" eaLnBrk="1" latinLnBrk="0" hangingPunct="1">
      <a:defRPr sz="3200" kern="1200">
        <a:solidFill>
          <a:schemeClr val="tx1"/>
        </a:solidFill>
        <a:latin typeface="Verdana" pitchFamily="34" charset="0"/>
        <a:ea typeface="+mn-ea"/>
        <a:cs typeface="Arial" charset="0"/>
      </a:defRPr>
    </a:lvl6pPr>
    <a:lvl7pPr marL="2743200" algn="l" defTabSz="914400" rtl="0" eaLnBrk="1" latinLnBrk="0" hangingPunct="1">
      <a:defRPr sz="3200" kern="1200">
        <a:solidFill>
          <a:schemeClr val="tx1"/>
        </a:solidFill>
        <a:latin typeface="Verdana" pitchFamily="34" charset="0"/>
        <a:ea typeface="+mn-ea"/>
        <a:cs typeface="Arial" charset="0"/>
      </a:defRPr>
    </a:lvl7pPr>
    <a:lvl8pPr marL="3200400" algn="l" defTabSz="914400" rtl="0" eaLnBrk="1" latinLnBrk="0" hangingPunct="1">
      <a:defRPr sz="3200" kern="1200">
        <a:solidFill>
          <a:schemeClr val="tx1"/>
        </a:solidFill>
        <a:latin typeface="Verdana" pitchFamily="34" charset="0"/>
        <a:ea typeface="+mn-ea"/>
        <a:cs typeface="Arial" charset="0"/>
      </a:defRPr>
    </a:lvl8pPr>
    <a:lvl9pPr marL="3657600" algn="l" defTabSz="914400" rtl="0" eaLnBrk="1" latinLnBrk="0" hangingPunct="1">
      <a:defRPr sz="3200"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C0C0"/>
    <a:srgbClr val="FF9933"/>
    <a:srgbClr val="0C0C0C"/>
    <a:srgbClr val="434343"/>
    <a:srgbClr val="000000"/>
    <a:srgbClr val="009900"/>
    <a:srgbClr val="953735"/>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334" autoAdjust="0"/>
    <p:restoredTop sz="91319" autoAdjust="0"/>
  </p:normalViewPr>
  <p:slideViewPr>
    <p:cSldViewPr>
      <p:cViewPr>
        <p:scale>
          <a:sx n="60" d="100"/>
          <a:sy n="60" d="100"/>
        </p:scale>
        <p:origin x="-648" y="-2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0" d="100"/>
        <a:sy n="40"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gs" Target="tags/tag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handoutMaster" Target="handoutMasters/handoutMaster1.xml"/><Relationship Id="rId14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image" Target="../media/image68.jpeg"/></Relationships>
</file>

<file path=ppt/diagrams/_rels/data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image" Target="../media/image68.jpeg"/></Relationships>
</file>

<file path=ppt/diagrams/_rels/data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image" Target="../media/image68.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image" Target="../media/image68.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image" Target="../media/image68.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image" Target="../media/image6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5CCE4A-6162-43A7-A637-C2321C3C6A13}"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US"/>
        </a:p>
      </dgm:t>
    </dgm:pt>
    <dgm:pt modelId="{A43EDF42-0DBB-4A24-8014-E5D253255F65}">
      <dgm:prSet phldrT="[Text]"/>
      <dgm:spPr/>
      <dgm:t>
        <a:bodyPr/>
        <a:lstStyle/>
        <a:p>
          <a:r>
            <a:rPr lang="en-US" dirty="0" smtClean="0"/>
            <a:t>location</a:t>
          </a:r>
          <a:br>
            <a:rPr lang="en-US" dirty="0" smtClean="0"/>
          </a:br>
          <a:r>
            <a:rPr lang="en-US" dirty="0" smtClean="0"/>
            <a:t>dependent?</a:t>
          </a:r>
          <a:endParaRPr lang="en-US" dirty="0"/>
        </a:p>
      </dgm:t>
    </dgm:pt>
    <dgm:pt modelId="{99A41A65-5403-4CB3-B8EA-881F6BC0795C}" type="parTrans" cxnId="{A02D6A9F-0BED-421E-99E3-C0EEC76159C4}">
      <dgm:prSet/>
      <dgm:spPr/>
      <dgm:t>
        <a:bodyPr/>
        <a:lstStyle/>
        <a:p>
          <a:endParaRPr lang="en-US"/>
        </a:p>
      </dgm:t>
    </dgm:pt>
    <dgm:pt modelId="{716126A9-7580-4C92-92D6-F4419BB88429}" type="sibTrans" cxnId="{A02D6A9F-0BED-421E-99E3-C0EEC76159C4}">
      <dgm:prSet/>
      <dgm:spPr/>
      <dgm:t>
        <a:bodyPr/>
        <a:lstStyle/>
        <a:p>
          <a:endParaRPr lang="en-US"/>
        </a:p>
      </dgm:t>
    </dgm:pt>
    <dgm:pt modelId="{EC2A5631-FD14-45BF-B171-1FDCCA172AB6}">
      <dgm:prSet phldrT="[Text]"/>
      <dgm:spPr/>
      <dgm:t>
        <a:bodyPr/>
        <a:lstStyle/>
        <a:p>
          <a:r>
            <a:rPr lang="en-US" dirty="0" smtClean="0"/>
            <a:t>location</a:t>
          </a:r>
          <a:br>
            <a:rPr lang="en-US" dirty="0" smtClean="0"/>
          </a:br>
          <a:r>
            <a:rPr lang="en-US" dirty="0" smtClean="0"/>
            <a:t>independent?</a:t>
          </a:r>
          <a:endParaRPr lang="en-US" dirty="0"/>
        </a:p>
      </dgm:t>
    </dgm:pt>
    <dgm:pt modelId="{331D9314-1BCF-4F93-A1F8-46D3D29FE4F9}" type="parTrans" cxnId="{7E9C21E1-DA7F-4CDC-BA73-CEE47E2F1197}">
      <dgm:prSet/>
      <dgm:spPr/>
      <dgm:t>
        <a:bodyPr/>
        <a:lstStyle/>
        <a:p>
          <a:endParaRPr lang="en-US"/>
        </a:p>
      </dgm:t>
    </dgm:pt>
    <dgm:pt modelId="{F4AA44C9-D2C5-40C8-8B0B-F9E1936BD959}" type="sibTrans" cxnId="{7E9C21E1-DA7F-4CDC-BA73-CEE47E2F1197}">
      <dgm:prSet/>
      <dgm:spPr/>
      <dgm:t>
        <a:bodyPr/>
        <a:lstStyle/>
        <a:p>
          <a:endParaRPr lang="en-US"/>
        </a:p>
      </dgm:t>
    </dgm:pt>
    <dgm:pt modelId="{BDCD97EE-98FE-465C-92E5-EE867B4EC1F6}" type="pres">
      <dgm:prSet presAssocID="{335CCE4A-6162-43A7-A637-C2321C3C6A13}" presName="compositeShape" presStyleCnt="0">
        <dgm:presLayoutVars>
          <dgm:chMax val="2"/>
          <dgm:dir/>
          <dgm:resizeHandles val="exact"/>
        </dgm:presLayoutVars>
      </dgm:prSet>
      <dgm:spPr/>
      <dgm:t>
        <a:bodyPr/>
        <a:lstStyle/>
        <a:p>
          <a:endParaRPr lang="en-US"/>
        </a:p>
      </dgm:t>
    </dgm:pt>
    <dgm:pt modelId="{04C970B5-DAC3-438F-92C6-417012FF645D}" type="pres">
      <dgm:prSet presAssocID="{335CCE4A-6162-43A7-A637-C2321C3C6A13}" presName="ribbon" presStyleLbl="node1" presStyleIdx="0" presStyleCnt="1"/>
      <dgm:spPr>
        <a:solidFill>
          <a:srgbClr val="FF9933"/>
        </a:solidFill>
      </dgm:spPr>
    </dgm:pt>
    <dgm:pt modelId="{4FDC415E-CF43-427B-911A-CCF2BF4E6B27}" type="pres">
      <dgm:prSet presAssocID="{335CCE4A-6162-43A7-A637-C2321C3C6A13}" presName="leftArrowText" presStyleLbl="node1" presStyleIdx="0" presStyleCnt="1">
        <dgm:presLayoutVars>
          <dgm:chMax val="0"/>
          <dgm:bulletEnabled val="1"/>
        </dgm:presLayoutVars>
      </dgm:prSet>
      <dgm:spPr/>
      <dgm:t>
        <a:bodyPr/>
        <a:lstStyle/>
        <a:p>
          <a:endParaRPr lang="en-US"/>
        </a:p>
      </dgm:t>
    </dgm:pt>
    <dgm:pt modelId="{8436DF25-C7F4-473A-B3C9-B5E09B21E0BE}" type="pres">
      <dgm:prSet presAssocID="{335CCE4A-6162-43A7-A637-C2321C3C6A13}" presName="rightArrowText" presStyleLbl="node1" presStyleIdx="0" presStyleCnt="1">
        <dgm:presLayoutVars>
          <dgm:chMax val="0"/>
          <dgm:bulletEnabled val="1"/>
        </dgm:presLayoutVars>
      </dgm:prSet>
      <dgm:spPr/>
      <dgm:t>
        <a:bodyPr/>
        <a:lstStyle/>
        <a:p>
          <a:endParaRPr lang="en-US"/>
        </a:p>
      </dgm:t>
    </dgm:pt>
  </dgm:ptLst>
  <dgm:cxnLst>
    <dgm:cxn modelId="{A02D6A9F-0BED-421E-99E3-C0EEC76159C4}" srcId="{335CCE4A-6162-43A7-A637-C2321C3C6A13}" destId="{A43EDF42-0DBB-4A24-8014-E5D253255F65}" srcOrd="0" destOrd="0" parTransId="{99A41A65-5403-4CB3-B8EA-881F6BC0795C}" sibTransId="{716126A9-7580-4C92-92D6-F4419BB88429}"/>
    <dgm:cxn modelId="{E95CA0A1-E098-42E6-87F9-819C0D26F6E6}" type="presOf" srcId="{EC2A5631-FD14-45BF-B171-1FDCCA172AB6}" destId="{8436DF25-C7F4-473A-B3C9-B5E09B21E0BE}" srcOrd="0" destOrd="0" presId="urn:microsoft.com/office/officeart/2005/8/layout/arrow6"/>
    <dgm:cxn modelId="{638006D9-0EC7-4681-9B37-1B88EF5CDB71}" type="presOf" srcId="{A43EDF42-0DBB-4A24-8014-E5D253255F65}" destId="{4FDC415E-CF43-427B-911A-CCF2BF4E6B27}" srcOrd="0" destOrd="0" presId="urn:microsoft.com/office/officeart/2005/8/layout/arrow6"/>
    <dgm:cxn modelId="{7E9C21E1-DA7F-4CDC-BA73-CEE47E2F1197}" srcId="{335CCE4A-6162-43A7-A637-C2321C3C6A13}" destId="{EC2A5631-FD14-45BF-B171-1FDCCA172AB6}" srcOrd="1" destOrd="0" parTransId="{331D9314-1BCF-4F93-A1F8-46D3D29FE4F9}" sibTransId="{F4AA44C9-D2C5-40C8-8B0B-F9E1936BD959}"/>
    <dgm:cxn modelId="{511DD498-899C-4E36-A46C-94676083AC50}" type="presOf" srcId="{335CCE4A-6162-43A7-A637-C2321C3C6A13}" destId="{BDCD97EE-98FE-465C-92E5-EE867B4EC1F6}" srcOrd="0" destOrd="0" presId="urn:microsoft.com/office/officeart/2005/8/layout/arrow6"/>
    <dgm:cxn modelId="{7CD79D05-5291-4165-BC91-48089A067530}" type="presParOf" srcId="{BDCD97EE-98FE-465C-92E5-EE867B4EC1F6}" destId="{04C970B5-DAC3-438F-92C6-417012FF645D}" srcOrd="0" destOrd="0" presId="urn:microsoft.com/office/officeart/2005/8/layout/arrow6"/>
    <dgm:cxn modelId="{DD8686B6-1F08-41C8-9F41-E241BF52E5FD}" type="presParOf" srcId="{BDCD97EE-98FE-465C-92E5-EE867B4EC1F6}" destId="{4FDC415E-CF43-427B-911A-CCF2BF4E6B27}" srcOrd="1" destOrd="0" presId="urn:microsoft.com/office/officeart/2005/8/layout/arrow6"/>
    <dgm:cxn modelId="{034EF93B-60E6-4E6D-B358-95FE3CF1C12B}" type="presParOf" srcId="{BDCD97EE-98FE-465C-92E5-EE867B4EC1F6}" destId="{8436DF25-C7F4-473A-B3C9-B5E09B21E0BE}" srcOrd="2" destOrd="0" presId="urn:microsoft.com/office/officeart/2005/8/layout/arrow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3018FD-3F19-45FD-B989-02107D73457D}" type="doc">
      <dgm:prSet loTypeId="urn:microsoft.com/office/officeart/2005/8/layout/hList7" loCatId="list" qsTypeId="urn:microsoft.com/office/officeart/2005/8/quickstyle/simple1" qsCatId="simple" csTypeId="urn:microsoft.com/office/officeart/2005/8/colors/colorful4" csCatId="colorful" phldr="1"/>
      <dgm:spPr/>
    </dgm:pt>
    <dgm:pt modelId="{720A8091-AC4D-4BB2-85EA-BAA2F6196A88}">
      <dgm:prSet phldrT="[Text]" custT="1"/>
      <dgm:spPr/>
      <dgm:t>
        <a:bodyPr/>
        <a:lstStyle/>
        <a:p>
          <a:r>
            <a:rPr lang="en-US" sz="2800" dirty="0" smtClean="0">
              <a:solidFill>
                <a:schemeClr val="bg2"/>
              </a:solidFill>
            </a:rPr>
            <a:t>low skill</a:t>
          </a:r>
        </a:p>
        <a:p>
          <a:r>
            <a:rPr lang="en-US" sz="2800" dirty="0" smtClean="0">
              <a:solidFill>
                <a:schemeClr val="bg2"/>
              </a:solidFill>
            </a:rPr>
            <a:t>low wage</a:t>
          </a:r>
          <a:endParaRPr lang="en-US" sz="2800" dirty="0">
            <a:solidFill>
              <a:schemeClr val="bg2"/>
            </a:solidFill>
          </a:endParaRPr>
        </a:p>
      </dgm:t>
    </dgm:pt>
    <dgm:pt modelId="{56A640DE-C793-42CF-97A0-D67335F48DEC}" type="parTrans" cxnId="{4659E609-2E74-4403-A55E-3E7BDF687B13}">
      <dgm:prSet/>
      <dgm:spPr/>
      <dgm:t>
        <a:bodyPr/>
        <a:lstStyle/>
        <a:p>
          <a:endParaRPr lang="en-US"/>
        </a:p>
      </dgm:t>
    </dgm:pt>
    <dgm:pt modelId="{41F64401-5FB9-4A1A-AD7F-A70540274500}" type="sibTrans" cxnId="{4659E609-2E74-4403-A55E-3E7BDF687B13}">
      <dgm:prSet/>
      <dgm:spPr/>
      <dgm:t>
        <a:bodyPr/>
        <a:lstStyle/>
        <a:p>
          <a:endParaRPr lang="en-US"/>
        </a:p>
      </dgm:t>
    </dgm:pt>
    <dgm:pt modelId="{7DB052D0-C885-4C97-B269-C3EA055D27CC}">
      <dgm:prSet phldrT="[Text]" custT="1"/>
      <dgm:spPr/>
      <dgm:t>
        <a:bodyPr/>
        <a:lstStyle/>
        <a:p>
          <a:r>
            <a:rPr lang="en-US" sz="2800" dirty="0" smtClean="0">
              <a:solidFill>
                <a:schemeClr val="bg2"/>
              </a:solidFill>
            </a:rPr>
            <a:t>low skill</a:t>
          </a:r>
        </a:p>
        <a:p>
          <a:r>
            <a:rPr lang="en-US" sz="2800" dirty="0" smtClean="0">
              <a:solidFill>
                <a:schemeClr val="bg2"/>
              </a:solidFill>
            </a:rPr>
            <a:t>high wage</a:t>
          </a:r>
          <a:endParaRPr lang="en-US" sz="2800" dirty="0">
            <a:solidFill>
              <a:schemeClr val="bg2"/>
            </a:solidFill>
          </a:endParaRPr>
        </a:p>
      </dgm:t>
    </dgm:pt>
    <dgm:pt modelId="{EF2B8D86-22D1-40D5-B11C-0D63925EEF7F}" type="parTrans" cxnId="{37FF3F15-37FB-41B2-9982-7078BCEEECE4}">
      <dgm:prSet/>
      <dgm:spPr/>
      <dgm:t>
        <a:bodyPr/>
        <a:lstStyle/>
        <a:p>
          <a:endParaRPr lang="en-US"/>
        </a:p>
      </dgm:t>
    </dgm:pt>
    <dgm:pt modelId="{1C83D7F2-4CFE-4581-AE3A-DE5427BB0AE3}" type="sibTrans" cxnId="{37FF3F15-37FB-41B2-9982-7078BCEEECE4}">
      <dgm:prSet/>
      <dgm:spPr/>
      <dgm:t>
        <a:bodyPr/>
        <a:lstStyle/>
        <a:p>
          <a:endParaRPr lang="en-US"/>
        </a:p>
      </dgm:t>
    </dgm:pt>
    <dgm:pt modelId="{B713BBD6-96BC-4C3A-9A2F-82A15CA20BD4}">
      <dgm:prSet phldrT="[Text]" custT="1"/>
      <dgm:spPr/>
      <dgm:t>
        <a:bodyPr/>
        <a:lstStyle/>
        <a:p>
          <a:r>
            <a:rPr lang="en-US" sz="2800" dirty="0" smtClean="0">
              <a:solidFill>
                <a:schemeClr val="bg2"/>
              </a:solidFill>
            </a:rPr>
            <a:t>high skill</a:t>
          </a:r>
        </a:p>
        <a:p>
          <a:r>
            <a:rPr lang="en-US" sz="2800" dirty="0" smtClean="0">
              <a:solidFill>
                <a:schemeClr val="bg2"/>
              </a:solidFill>
            </a:rPr>
            <a:t>high wage</a:t>
          </a:r>
          <a:endParaRPr lang="en-US" sz="2800" dirty="0">
            <a:solidFill>
              <a:schemeClr val="bg2"/>
            </a:solidFill>
          </a:endParaRPr>
        </a:p>
      </dgm:t>
    </dgm:pt>
    <dgm:pt modelId="{C9915770-DBBD-454B-8DA1-E982DB95CBD4}" type="parTrans" cxnId="{FFE60F34-2AAE-494A-8B03-55A78864D64E}">
      <dgm:prSet/>
      <dgm:spPr/>
      <dgm:t>
        <a:bodyPr/>
        <a:lstStyle/>
        <a:p>
          <a:endParaRPr lang="en-US"/>
        </a:p>
      </dgm:t>
    </dgm:pt>
    <dgm:pt modelId="{38BDB290-F468-4944-A7E4-B21B5CBE9AEE}" type="sibTrans" cxnId="{FFE60F34-2AAE-494A-8B03-55A78864D64E}">
      <dgm:prSet/>
      <dgm:spPr/>
      <dgm:t>
        <a:bodyPr/>
        <a:lstStyle/>
        <a:p>
          <a:endParaRPr lang="en-US"/>
        </a:p>
      </dgm:t>
    </dgm:pt>
    <dgm:pt modelId="{34BA1DA0-84E0-453C-997D-1A65995612FE}" type="pres">
      <dgm:prSet presAssocID="{703018FD-3F19-45FD-B989-02107D73457D}" presName="Name0" presStyleCnt="0">
        <dgm:presLayoutVars>
          <dgm:dir/>
          <dgm:resizeHandles val="exact"/>
        </dgm:presLayoutVars>
      </dgm:prSet>
      <dgm:spPr/>
    </dgm:pt>
    <dgm:pt modelId="{B7FD15D9-82CC-415D-80E4-49D896419018}" type="pres">
      <dgm:prSet presAssocID="{703018FD-3F19-45FD-B989-02107D73457D}" presName="fgShape" presStyleLbl="fgShp" presStyleIdx="0" presStyleCnt="1"/>
      <dgm:spPr/>
    </dgm:pt>
    <dgm:pt modelId="{EB79942E-DC3D-4F5A-9BE0-E6C077F6EEB9}" type="pres">
      <dgm:prSet presAssocID="{703018FD-3F19-45FD-B989-02107D73457D}" presName="linComp" presStyleCnt="0"/>
      <dgm:spPr/>
    </dgm:pt>
    <dgm:pt modelId="{9256C4BB-36FC-4E01-868D-C86EFF96E616}" type="pres">
      <dgm:prSet presAssocID="{720A8091-AC4D-4BB2-85EA-BAA2F6196A88}" presName="compNode" presStyleCnt="0"/>
      <dgm:spPr/>
    </dgm:pt>
    <dgm:pt modelId="{83F4CF3C-CF1F-40F1-BC08-4FE287D436EF}" type="pres">
      <dgm:prSet presAssocID="{720A8091-AC4D-4BB2-85EA-BAA2F6196A88}" presName="bkgdShape" presStyleLbl="node1" presStyleIdx="0" presStyleCnt="3"/>
      <dgm:spPr/>
      <dgm:t>
        <a:bodyPr/>
        <a:lstStyle/>
        <a:p>
          <a:endParaRPr lang="en-US"/>
        </a:p>
      </dgm:t>
    </dgm:pt>
    <dgm:pt modelId="{01A2A741-C177-4AC6-A609-3234B24C3359}" type="pres">
      <dgm:prSet presAssocID="{720A8091-AC4D-4BB2-85EA-BAA2F6196A88}" presName="nodeTx" presStyleLbl="node1" presStyleIdx="0" presStyleCnt="3">
        <dgm:presLayoutVars>
          <dgm:bulletEnabled val="1"/>
        </dgm:presLayoutVars>
      </dgm:prSet>
      <dgm:spPr/>
      <dgm:t>
        <a:bodyPr/>
        <a:lstStyle/>
        <a:p>
          <a:endParaRPr lang="en-US"/>
        </a:p>
      </dgm:t>
    </dgm:pt>
    <dgm:pt modelId="{E503353F-E68C-4749-9185-87FE1AE4B66A}" type="pres">
      <dgm:prSet presAssocID="{720A8091-AC4D-4BB2-85EA-BAA2F6196A88}" presName="invisiNode" presStyleLbl="node1" presStyleIdx="0" presStyleCnt="3"/>
      <dgm:spPr/>
    </dgm:pt>
    <dgm:pt modelId="{0AC88458-BEF3-442C-B553-435D164C71E2}" type="pres">
      <dgm:prSet presAssocID="{720A8091-AC4D-4BB2-85EA-BAA2F6196A88}" presName="imagNode" presStyleLbl="fgImgPlace1" presStyleIdx="0" presStyleCnt="3"/>
      <dgm:spPr>
        <a:blipFill rotWithShape="0">
          <a:blip xmlns:r="http://schemas.openxmlformats.org/officeDocument/2006/relationships" r:embed="rId1"/>
          <a:stretch>
            <a:fillRect/>
          </a:stretch>
        </a:blipFill>
      </dgm:spPr>
    </dgm:pt>
    <dgm:pt modelId="{92822D2B-C81A-409C-B5AB-C7E1A0FA823A}" type="pres">
      <dgm:prSet presAssocID="{41F64401-5FB9-4A1A-AD7F-A70540274500}" presName="sibTrans" presStyleLbl="sibTrans2D1" presStyleIdx="0" presStyleCnt="0"/>
      <dgm:spPr/>
      <dgm:t>
        <a:bodyPr/>
        <a:lstStyle/>
        <a:p>
          <a:endParaRPr lang="en-US"/>
        </a:p>
      </dgm:t>
    </dgm:pt>
    <dgm:pt modelId="{CC6EABAA-C627-49BB-90FE-EF9E78ACFC01}" type="pres">
      <dgm:prSet presAssocID="{7DB052D0-C885-4C97-B269-C3EA055D27CC}" presName="compNode" presStyleCnt="0"/>
      <dgm:spPr/>
    </dgm:pt>
    <dgm:pt modelId="{5355B2A9-20B0-43D1-B4C0-0934BC85A483}" type="pres">
      <dgm:prSet presAssocID="{7DB052D0-C885-4C97-B269-C3EA055D27CC}" presName="bkgdShape" presStyleLbl="node1" presStyleIdx="1" presStyleCnt="3"/>
      <dgm:spPr/>
      <dgm:t>
        <a:bodyPr/>
        <a:lstStyle/>
        <a:p>
          <a:endParaRPr lang="en-US"/>
        </a:p>
      </dgm:t>
    </dgm:pt>
    <dgm:pt modelId="{C622C211-DD33-4545-86CF-DB14DD581C83}" type="pres">
      <dgm:prSet presAssocID="{7DB052D0-C885-4C97-B269-C3EA055D27CC}" presName="nodeTx" presStyleLbl="node1" presStyleIdx="1" presStyleCnt="3">
        <dgm:presLayoutVars>
          <dgm:bulletEnabled val="1"/>
        </dgm:presLayoutVars>
      </dgm:prSet>
      <dgm:spPr/>
      <dgm:t>
        <a:bodyPr/>
        <a:lstStyle/>
        <a:p>
          <a:endParaRPr lang="en-US"/>
        </a:p>
      </dgm:t>
    </dgm:pt>
    <dgm:pt modelId="{6B9A0793-A507-442B-A2E9-C2EAEA6593A3}" type="pres">
      <dgm:prSet presAssocID="{7DB052D0-C885-4C97-B269-C3EA055D27CC}" presName="invisiNode" presStyleLbl="node1" presStyleIdx="1" presStyleCnt="3"/>
      <dgm:spPr/>
    </dgm:pt>
    <dgm:pt modelId="{08D71B6D-02AE-424B-955D-9B4A29D1E237}" type="pres">
      <dgm:prSet presAssocID="{7DB052D0-C885-4C97-B269-C3EA055D27CC}" presName="imagNode" presStyleLbl="fgImgPlace1" presStyleIdx="1" presStyleCnt="3"/>
      <dgm:spPr>
        <a:blipFill rotWithShape="0">
          <a:blip xmlns:r="http://schemas.openxmlformats.org/officeDocument/2006/relationships" r:embed="rId2"/>
          <a:stretch>
            <a:fillRect/>
          </a:stretch>
        </a:blipFill>
      </dgm:spPr>
    </dgm:pt>
    <dgm:pt modelId="{3308BDEA-21E1-423E-AEE2-BE3E7655EFC6}" type="pres">
      <dgm:prSet presAssocID="{1C83D7F2-4CFE-4581-AE3A-DE5427BB0AE3}" presName="sibTrans" presStyleLbl="sibTrans2D1" presStyleIdx="0" presStyleCnt="0"/>
      <dgm:spPr/>
      <dgm:t>
        <a:bodyPr/>
        <a:lstStyle/>
        <a:p>
          <a:endParaRPr lang="en-US"/>
        </a:p>
      </dgm:t>
    </dgm:pt>
    <dgm:pt modelId="{A2DF4D56-88F6-4C96-9C3D-60AF8160007C}" type="pres">
      <dgm:prSet presAssocID="{B713BBD6-96BC-4C3A-9A2F-82A15CA20BD4}" presName="compNode" presStyleCnt="0"/>
      <dgm:spPr/>
    </dgm:pt>
    <dgm:pt modelId="{AEDCB5EA-50F5-4A66-9AB1-A9F27A596745}" type="pres">
      <dgm:prSet presAssocID="{B713BBD6-96BC-4C3A-9A2F-82A15CA20BD4}" presName="bkgdShape" presStyleLbl="node1" presStyleIdx="2" presStyleCnt="3"/>
      <dgm:spPr/>
      <dgm:t>
        <a:bodyPr/>
        <a:lstStyle/>
        <a:p>
          <a:endParaRPr lang="en-US"/>
        </a:p>
      </dgm:t>
    </dgm:pt>
    <dgm:pt modelId="{251E0C68-D051-4344-9212-C8D94DF7CB48}" type="pres">
      <dgm:prSet presAssocID="{B713BBD6-96BC-4C3A-9A2F-82A15CA20BD4}" presName="nodeTx" presStyleLbl="node1" presStyleIdx="2" presStyleCnt="3">
        <dgm:presLayoutVars>
          <dgm:bulletEnabled val="1"/>
        </dgm:presLayoutVars>
      </dgm:prSet>
      <dgm:spPr/>
      <dgm:t>
        <a:bodyPr/>
        <a:lstStyle/>
        <a:p>
          <a:endParaRPr lang="en-US"/>
        </a:p>
      </dgm:t>
    </dgm:pt>
    <dgm:pt modelId="{152C7A01-9302-4C50-B4C2-D8C6F67E3781}" type="pres">
      <dgm:prSet presAssocID="{B713BBD6-96BC-4C3A-9A2F-82A15CA20BD4}" presName="invisiNode" presStyleLbl="node1" presStyleIdx="2" presStyleCnt="3"/>
      <dgm:spPr/>
    </dgm:pt>
    <dgm:pt modelId="{12277CF7-03F0-4ECB-A5D7-74278BB81F6D}" type="pres">
      <dgm:prSet presAssocID="{B713BBD6-96BC-4C3A-9A2F-82A15CA20BD4}" presName="imagNode" presStyleLbl="fgImgPlace1" presStyleIdx="2" presStyleCnt="3"/>
      <dgm:spPr>
        <a:blipFill rotWithShape="0">
          <a:blip xmlns:r="http://schemas.openxmlformats.org/officeDocument/2006/relationships" r:embed="rId3"/>
          <a:stretch>
            <a:fillRect/>
          </a:stretch>
        </a:blipFill>
      </dgm:spPr>
    </dgm:pt>
  </dgm:ptLst>
  <dgm:cxnLst>
    <dgm:cxn modelId="{0DD0EA95-D2B7-4F87-AF80-93BF02AD4094}" type="presOf" srcId="{7DB052D0-C885-4C97-B269-C3EA055D27CC}" destId="{C622C211-DD33-4545-86CF-DB14DD581C83}" srcOrd="1" destOrd="0" presId="urn:microsoft.com/office/officeart/2005/8/layout/hList7"/>
    <dgm:cxn modelId="{A064A303-EF5D-4760-B15A-C2117327F681}" type="presOf" srcId="{7DB052D0-C885-4C97-B269-C3EA055D27CC}" destId="{5355B2A9-20B0-43D1-B4C0-0934BC85A483}" srcOrd="0" destOrd="0" presId="urn:microsoft.com/office/officeart/2005/8/layout/hList7"/>
    <dgm:cxn modelId="{260FA5E5-ADF5-4A74-99B9-F96FAE44A63D}" type="presOf" srcId="{720A8091-AC4D-4BB2-85EA-BAA2F6196A88}" destId="{01A2A741-C177-4AC6-A609-3234B24C3359}" srcOrd="1" destOrd="0" presId="urn:microsoft.com/office/officeart/2005/8/layout/hList7"/>
    <dgm:cxn modelId="{37FF3F15-37FB-41B2-9982-7078BCEEECE4}" srcId="{703018FD-3F19-45FD-B989-02107D73457D}" destId="{7DB052D0-C885-4C97-B269-C3EA055D27CC}" srcOrd="1" destOrd="0" parTransId="{EF2B8D86-22D1-40D5-B11C-0D63925EEF7F}" sibTransId="{1C83D7F2-4CFE-4581-AE3A-DE5427BB0AE3}"/>
    <dgm:cxn modelId="{F4CA60CC-4162-4BFE-B293-EB88F2271210}" type="presOf" srcId="{1C83D7F2-4CFE-4581-AE3A-DE5427BB0AE3}" destId="{3308BDEA-21E1-423E-AEE2-BE3E7655EFC6}" srcOrd="0" destOrd="0" presId="urn:microsoft.com/office/officeart/2005/8/layout/hList7"/>
    <dgm:cxn modelId="{2052E552-877C-4790-80E5-01E9B9422EF9}" type="presOf" srcId="{703018FD-3F19-45FD-B989-02107D73457D}" destId="{34BA1DA0-84E0-453C-997D-1A65995612FE}" srcOrd="0" destOrd="0" presId="urn:microsoft.com/office/officeart/2005/8/layout/hList7"/>
    <dgm:cxn modelId="{FFE60F34-2AAE-494A-8B03-55A78864D64E}" srcId="{703018FD-3F19-45FD-B989-02107D73457D}" destId="{B713BBD6-96BC-4C3A-9A2F-82A15CA20BD4}" srcOrd="2" destOrd="0" parTransId="{C9915770-DBBD-454B-8DA1-E982DB95CBD4}" sibTransId="{38BDB290-F468-4944-A7E4-B21B5CBE9AEE}"/>
    <dgm:cxn modelId="{87338E70-A45A-4A8F-9C62-D313D10874A0}" type="presOf" srcId="{720A8091-AC4D-4BB2-85EA-BAA2F6196A88}" destId="{83F4CF3C-CF1F-40F1-BC08-4FE287D436EF}" srcOrd="0" destOrd="0" presId="urn:microsoft.com/office/officeart/2005/8/layout/hList7"/>
    <dgm:cxn modelId="{A06067C4-F7A5-44BC-8244-2EA6F8D69229}" type="presOf" srcId="{41F64401-5FB9-4A1A-AD7F-A70540274500}" destId="{92822D2B-C81A-409C-B5AB-C7E1A0FA823A}" srcOrd="0" destOrd="0" presId="urn:microsoft.com/office/officeart/2005/8/layout/hList7"/>
    <dgm:cxn modelId="{9E5D88A2-F196-45A6-A780-2D1A661E7F6F}" type="presOf" srcId="{B713BBD6-96BC-4C3A-9A2F-82A15CA20BD4}" destId="{AEDCB5EA-50F5-4A66-9AB1-A9F27A596745}" srcOrd="0" destOrd="0" presId="urn:microsoft.com/office/officeart/2005/8/layout/hList7"/>
    <dgm:cxn modelId="{4659E609-2E74-4403-A55E-3E7BDF687B13}" srcId="{703018FD-3F19-45FD-B989-02107D73457D}" destId="{720A8091-AC4D-4BB2-85EA-BAA2F6196A88}" srcOrd="0" destOrd="0" parTransId="{56A640DE-C793-42CF-97A0-D67335F48DEC}" sibTransId="{41F64401-5FB9-4A1A-AD7F-A70540274500}"/>
    <dgm:cxn modelId="{9B9CDD01-04AB-47B4-A83D-8644BA6662DF}" type="presOf" srcId="{B713BBD6-96BC-4C3A-9A2F-82A15CA20BD4}" destId="{251E0C68-D051-4344-9212-C8D94DF7CB48}" srcOrd="1" destOrd="0" presId="urn:microsoft.com/office/officeart/2005/8/layout/hList7"/>
    <dgm:cxn modelId="{73AC85AE-9157-4DEB-B8D6-69C26FF5B4A1}" type="presParOf" srcId="{34BA1DA0-84E0-453C-997D-1A65995612FE}" destId="{B7FD15D9-82CC-415D-80E4-49D896419018}" srcOrd="0" destOrd="0" presId="urn:microsoft.com/office/officeart/2005/8/layout/hList7"/>
    <dgm:cxn modelId="{E9B4C091-A871-4E3C-8E50-A5A49F0CAB3E}" type="presParOf" srcId="{34BA1DA0-84E0-453C-997D-1A65995612FE}" destId="{EB79942E-DC3D-4F5A-9BE0-E6C077F6EEB9}" srcOrd="1" destOrd="0" presId="urn:microsoft.com/office/officeart/2005/8/layout/hList7"/>
    <dgm:cxn modelId="{F990029C-6341-44FA-AB10-566C2DD40AB0}" type="presParOf" srcId="{EB79942E-DC3D-4F5A-9BE0-E6C077F6EEB9}" destId="{9256C4BB-36FC-4E01-868D-C86EFF96E616}" srcOrd="0" destOrd="0" presId="urn:microsoft.com/office/officeart/2005/8/layout/hList7"/>
    <dgm:cxn modelId="{B6068D4F-1FC7-49F6-AA27-F13418655AB7}" type="presParOf" srcId="{9256C4BB-36FC-4E01-868D-C86EFF96E616}" destId="{83F4CF3C-CF1F-40F1-BC08-4FE287D436EF}" srcOrd="0" destOrd="0" presId="urn:microsoft.com/office/officeart/2005/8/layout/hList7"/>
    <dgm:cxn modelId="{485AECD9-DE98-485F-BB04-ED02B7147842}" type="presParOf" srcId="{9256C4BB-36FC-4E01-868D-C86EFF96E616}" destId="{01A2A741-C177-4AC6-A609-3234B24C3359}" srcOrd="1" destOrd="0" presId="urn:microsoft.com/office/officeart/2005/8/layout/hList7"/>
    <dgm:cxn modelId="{2508BB73-D8FD-4DBF-9D87-E06A2DE3E1EC}" type="presParOf" srcId="{9256C4BB-36FC-4E01-868D-C86EFF96E616}" destId="{E503353F-E68C-4749-9185-87FE1AE4B66A}" srcOrd="2" destOrd="0" presId="urn:microsoft.com/office/officeart/2005/8/layout/hList7"/>
    <dgm:cxn modelId="{BA6D5968-BD58-487A-9708-C841A9318EF8}" type="presParOf" srcId="{9256C4BB-36FC-4E01-868D-C86EFF96E616}" destId="{0AC88458-BEF3-442C-B553-435D164C71E2}" srcOrd="3" destOrd="0" presId="urn:microsoft.com/office/officeart/2005/8/layout/hList7"/>
    <dgm:cxn modelId="{C37DDF0D-87A4-4A64-92F5-202422562E7C}" type="presParOf" srcId="{EB79942E-DC3D-4F5A-9BE0-E6C077F6EEB9}" destId="{92822D2B-C81A-409C-B5AB-C7E1A0FA823A}" srcOrd="1" destOrd="0" presId="urn:microsoft.com/office/officeart/2005/8/layout/hList7"/>
    <dgm:cxn modelId="{9308FF54-0C61-44E6-9877-2DD826DE9D84}" type="presParOf" srcId="{EB79942E-DC3D-4F5A-9BE0-E6C077F6EEB9}" destId="{CC6EABAA-C627-49BB-90FE-EF9E78ACFC01}" srcOrd="2" destOrd="0" presId="urn:microsoft.com/office/officeart/2005/8/layout/hList7"/>
    <dgm:cxn modelId="{4A4FDBBB-62AF-494C-A674-997707F36F8C}" type="presParOf" srcId="{CC6EABAA-C627-49BB-90FE-EF9E78ACFC01}" destId="{5355B2A9-20B0-43D1-B4C0-0934BC85A483}" srcOrd="0" destOrd="0" presId="urn:microsoft.com/office/officeart/2005/8/layout/hList7"/>
    <dgm:cxn modelId="{A3B2B97B-7054-42D4-8208-F7C5025D1B37}" type="presParOf" srcId="{CC6EABAA-C627-49BB-90FE-EF9E78ACFC01}" destId="{C622C211-DD33-4545-86CF-DB14DD581C83}" srcOrd="1" destOrd="0" presId="urn:microsoft.com/office/officeart/2005/8/layout/hList7"/>
    <dgm:cxn modelId="{91B19957-05A5-4AA9-BD2B-BB8B3C5A2B2A}" type="presParOf" srcId="{CC6EABAA-C627-49BB-90FE-EF9E78ACFC01}" destId="{6B9A0793-A507-442B-A2E9-C2EAEA6593A3}" srcOrd="2" destOrd="0" presId="urn:microsoft.com/office/officeart/2005/8/layout/hList7"/>
    <dgm:cxn modelId="{0BB81705-8C15-4618-B85B-C5CCD6450240}" type="presParOf" srcId="{CC6EABAA-C627-49BB-90FE-EF9E78ACFC01}" destId="{08D71B6D-02AE-424B-955D-9B4A29D1E237}" srcOrd="3" destOrd="0" presId="urn:microsoft.com/office/officeart/2005/8/layout/hList7"/>
    <dgm:cxn modelId="{962F5CB3-F2A8-4367-A8D4-8CD772B1BB23}" type="presParOf" srcId="{EB79942E-DC3D-4F5A-9BE0-E6C077F6EEB9}" destId="{3308BDEA-21E1-423E-AEE2-BE3E7655EFC6}" srcOrd="3" destOrd="0" presId="urn:microsoft.com/office/officeart/2005/8/layout/hList7"/>
    <dgm:cxn modelId="{6125D62D-26DE-406F-A9C4-C02B81DC4778}" type="presParOf" srcId="{EB79942E-DC3D-4F5A-9BE0-E6C077F6EEB9}" destId="{A2DF4D56-88F6-4C96-9C3D-60AF8160007C}" srcOrd="4" destOrd="0" presId="urn:microsoft.com/office/officeart/2005/8/layout/hList7"/>
    <dgm:cxn modelId="{87904509-14DE-4D87-B465-7279C766DE03}" type="presParOf" srcId="{A2DF4D56-88F6-4C96-9C3D-60AF8160007C}" destId="{AEDCB5EA-50F5-4A66-9AB1-A9F27A596745}" srcOrd="0" destOrd="0" presId="urn:microsoft.com/office/officeart/2005/8/layout/hList7"/>
    <dgm:cxn modelId="{9E7D412C-54CC-4256-BE94-B18C927FD1A8}" type="presParOf" srcId="{A2DF4D56-88F6-4C96-9C3D-60AF8160007C}" destId="{251E0C68-D051-4344-9212-C8D94DF7CB48}" srcOrd="1" destOrd="0" presId="urn:microsoft.com/office/officeart/2005/8/layout/hList7"/>
    <dgm:cxn modelId="{35EA255D-7285-487A-ACE3-677CBA8F65EF}" type="presParOf" srcId="{A2DF4D56-88F6-4C96-9C3D-60AF8160007C}" destId="{152C7A01-9302-4C50-B4C2-D8C6F67E3781}" srcOrd="2" destOrd="0" presId="urn:microsoft.com/office/officeart/2005/8/layout/hList7"/>
    <dgm:cxn modelId="{3E19BE3C-9461-4DB4-83A8-11566B81BBDD}" type="presParOf" srcId="{A2DF4D56-88F6-4C96-9C3D-60AF8160007C}" destId="{12277CF7-03F0-4ECB-A5D7-74278BB81F6D}" srcOrd="3" destOrd="0" presId="urn:microsoft.com/office/officeart/2005/8/layout/hList7"/>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3018FD-3F19-45FD-B989-02107D73457D}" type="doc">
      <dgm:prSet loTypeId="urn:microsoft.com/office/officeart/2005/8/layout/hList7" loCatId="list" qsTypeId="urn:microsoft.com/office/officeart/2005/8/quickstyle/simple1" qsCatId="simple" csTypeId="urn:microsoft.com/office/officeart/2005/8/colors/colorful4" csCatId="colorful" phldr="1"/>
      <dgm:spPr/>
    </dgm:pt>
    <dgm:pt modelId="{720A8091-AC4D-4BB2-85EA-BAA2F6196A88}">
      <dgm:prSet phldrT="[Text]" custT="1"/>
      <dgm:spPr/>
      <dgm:t>
        <a:bodyPr/>
        <a:lstStyle/>
        <a:p>
          <a:r>
            <a:rPr lang="en-US" sz="2800" dirty="0" smtClean="0">
              <a:solidFill>
                <a:schemeClr val="bg2"/>
              </a:solidFill>
            </a:rPr>
            <a:t>low skill</a:t>
          </a:r>
        </a:p>
        <a:p>
          <a:r>
            <a:rPr lang="en-US" sz="2800" dirty="0" smtClean="0">
              <a:solidFill>
                <a:schemeClr val="bg2"/>
              </a:solidFill>
            </a:rPr>
            <a:t>low wage</a:t>
          </a:r>
          <a:endParaRPr lang="en-US" sz="2800" dirty="0">
            <a:solidFill>
              <a:schemeClr val="bg2"/>
            </a:solidFill>
          </a:endParaRPr>
        </a:p>
      </dgm:t>
    </dgm:pt>
    <dgm:pt modelId="{56A640DE-C793-42CF-97A0-D67335F48DEC}" type="parTrans" cxnId="{4659E609-2E74-4403-A55E-3E7BDF687B13}">
      <dgm:prSet/>
      <dgm:spPr/>
      <dgm:t>
        <a:bodyPr/>
        <a:lstStyle/>
        <a:p>
          <a:endParaRPr lang="en-US"/>
        </a:p>
      </dgm:t>
    </dgm:pt>
    <dgm:pt modelId="{41F64401-5FB9-4A1A-AD7F-A70540274500}" type="sibTrans" cxnId="{4659E609-2E74-4403-A55E-3E7BDF687B13}">
      <dgm:prSet/>
      <dgm:spPr/>
      <dgm:t>
        <a:bodyPr/>
        <a:lstStyle/>
        <a:p>
          <a:endParaRPr lang="en-US"/>
        </a:p>
      </dgm:t>
    </dgm:pt>
    <dgm:pt modelId="{7DB052D0-C885-4C97-B269-C3EA055D27CC}">
      <dgm:prSet phldrT="[Text]" custT="1"/>
      <dgm:spPr>
        <a:solidFill>
          <a:schemeClr val="accent4">
            <a:hueOff val="5400000"/>
            <a:satOff val="23874"/>
            <a:lumOff val="-3627"/>
            <a:alpha val="36000"/>
          </a:schemeClr>
        </a:solidFill>
      </dgm:spPr>
      <dgm:t>
        <a:bodyPr/>
        <a:lstStyle/>
        <a:p>
          <a:r>
            <a:rPr lang="en-US" sz="2800" dirty="0" smtClean="0">
              <a:solidFill>
                <a:schemeClr val="accent4">
                  <a:lumMod val="50000"/>
                </a:schemeClr>
              </a:solidFill>
            </a:rPr>
            <a:t>low skill</a:t>
          </a:r>
        </a:p>
        <a:p>
          <a:r>
            <a:rPr lang="en-US" sz="2800" dirty="0" smtClean="0">
              <a:solidFill>
                <a:schemeClr val="accent4">
                  <a:lumMod val="50000"/>
                </a:schemeClr>
              </a:solidFill>
            </a:rPr>
            <a:t>high wage</a:t>
          </a:r>
          <a:endParaRPr lang="en-US" sz="2800" dirty="0">
            <a:solidFill>
              <a:schemeClr val="accent4">
                <a:lumMod val="50000"/>
              </a:schemeClr>
            </a:solidFill>
          </a:endParaRPr>
        </a:p>
      </dgm:t>
    </dgm:pt>
    <dgm:pt modelId="{EF2B8D86-22D1-40D5-B11C-0D63925EEF7F}" type="parTrans" cxnId="{37FF3F15-37FB-41B2-9982-7078BCEEECE4}">
      <dgm:prSet/>
      <dgm:spPr/>
      <dgm:t>
        <a:bodyPr/>
        <a:lstStyle/>
        <a:p>
          <a:endParaRPr lang="en-US"/>
        </a:p>
      </dgm:t>
    </dgm:pt>
    <dgm:pt modelId="{1C83D7F2-4CFE-4581-AE3A-DE5427BB0AE3}" type="sibTrans" cxnId="{37FF3F15-37FB-41B2-9982-7078BCEEECE4}">
      <dgm:prSet/>
      <dgm:spPr/>
      <dgm:t>
        <a:bodyPr/>
        <a:lstStyle/>
        <a:p>
          <a:endParaRPr lang="en-US"/>
        </a:p>
      </dgm:t>
    </dgm:pt>
    <dgm:pt modelId="{B713BBD6-96BC-4C3A-9A2F-82A15CA20BD4}">
      <dgm:prSet phldrT="[Text]" custT="1"/>
      <dgm:spPr/>
      <dgm:t>
        <a:bodyPr/>
        <a:lstStyle/>
        <a:p>
          <a:r>
            <a:rPr lang="en-US" sz="2800" dirty="0" smtClean="0">
              <a:solidFill>
                <a:schemeClr val="bg2"/>
              </a:solidFill>
            </a:rPr>
            <a:t>high skill</a:t>
          </a:r>
        </a:p>
        <a:p>
          <a:r>
            <a:rPr lang="en-US" sz="2800" dirty="0" smtClean="0">
              <a:solidFill>
                <a:schemeClr val="bg2"/>
              </a:solidFill>
            </a:rPr>
            <a:t>high wage</a:t>
          </a:r>
          <a:endParaRPr lang="en-US" sz="2800" dirty="0">
            <a:solidFill>
              <a:schemeClr val="bg2"/>
            </a:solidFill>
          </a:endParaRPr>
        </a:p>
      </dgm:t>
    </dgm:pt>
    <dgm:pt modelId="{C9915770-DBBD-454B-8DA1-E982DB95CBD4}" type="parTrans" cxnId="{FFE60F34-2AAE-494A-8B03-55A78864D64E}">
      <dgm:prSet/>
      <dgm:spPr/>
      <dgm:t>
        <a:bodyPr/>
        <a:lstStyle/>
        <a:p>
          <a:endParaRPr lang="en-US"/>
        </a:p>
      </dgm:t>
    </dgm:pt>
    <dgm:pt modelId="{38BDB290-F468-4944-A7E4-B21B5CBE9AEE}" type="sibTrans" cxnId="{FFE60F34-2AAE-494A-8B03-55A78864D64E}">
      <dgm:prSet/>
      <dgm:spPr/>
      <dgm:t>
        <a:bodyPr/>
        <a:lstStyle/>
        <a:p>
          <a:endParaRPr lang="en-US"/>
        </a:p>
      </dgm:t>
    </dgm:pt>
    <dgm:pt modelId="{34BA1DA0-84E0-453C-997D-1A65995612FE}" type="pres">
      <dgm:prSet presAssocID="{703018FD-3F19-45FD-B989-02107D73457D}" presName="Name0" presStyleCnt="0">
        <dgm:presLayoutVars>
          <dgm:dir/>
          <dgm:resizeHandles val="exact"/>
        </dgm:presLayoutVars>
      </dgm:prSet>
      <dgm:spPr/>
    </dgm:pt>
    <dgm:pt modelId="{B7FD15D9-82CC-415D-80E4-49D896419018}" type="pres">
      <dgm:prSet presAssocID="{703018FD-3F19-45FD-B989-02107D73457D}" presName="fgShape" presStyleLbl="fgShp" presStyleIdx="0" presStyleCnt="1"/>
      <dgm:spPr/>
    </dgm:pt>
    <dgm:pt modelId="{EB79942E-DC3D-4F5A-9BE0-E6C077F6EEB9}" type="pres">
      <dgm:prSet presAssocID="{703018FD-3F19-45FD-B989-02107D73457D}" presName="linComp" presStyleCnt="0"/>
      <dgm:spPr/>
    </dgm:pt>
    <dgm:pt modelId="{9256C4BB-36FC-4E01-868D-C86EFF96E616}" type="pres">
      <dgm:prSet presAssocID="{720A8091-AC4D-4BB2-85EA-BAA2F6196A88}" presName="compNode" presStyleCnt="0"/>
      <dgm:spPr/>
    </dgm:pt>
    <dgm:pt modelId="{83F4CF3C-CF1F-40F1-BC08-4FE287D436EF}" type="pres">
      <dgm:prSet presAssocID="{720A8091-AC4D-4BB2-85EA-BAA2F6196A88}" presName="bkgdShape" presStyleLbl="node1" presStyleIdx="0" presStyleCnt="3"/>
      <dgm:spPr/>
      <dgm:t>
        <a:bodyPr/>
        <a:lstStyle/>
        <a:p>
          <a:endParaRPr lang="en-US"/>
        </a:p>
      </dgm:t>
    </dgm:pt>
    <dgm:pt modelId="{01A2A741-C177-4AC6-A609-3234B24C3359}" type="pres">
      <dgm:prSet presAssocID="{720A8091-AC4D-4BB2-85EA-BAA2F6196A88}" presName="nodeTx" presStyleLbl="node1" presStyleIdx="0" presStyleCnt="3">
        <dgm:presLayoutVars>
          <dgm:bulletEnabled val="1"/>
        </dgm:presLayoutVars>
      </dgm:prSet>
      <dgm:spPr/>
      <dgm:t>
        <a:bodyPr/>
        <a:lstStyle/>
        <a:p>
          <a:endParaRPr lang="en-US"/>
        </a:p>
      </dgm:t>
    </dgm:pt>
    <dgm:pt modelId="{E503353F-E68C-4749-9185-87FE1AE4B66A}" type="pres">
      <dgm:prSet presAssocID="{720A8091-AC4D-4BB2-85EA-BAA2F6196A88}" presName="invisiNode" presStyleLbl="node1" presStyleIdx="0" presStyleCnt="3"/>
      <dgm:spPr/>
    </dgm:pt>
    <dgm:pt modelId="{0AC88458-BEF3-442C-B553-435D164C71E2}" type="pres">
      <dgm:prSet presAssocID="{720A8091-AC4D-4BB2-85EA-BAA2F6196A88}" presName="imagNode" presStyleLbl="fgImgPlace1" presStyleIdx="0" presStyleCnt="3"/>
      <dgm:spPr>
        <a:blipFill rotWithShape="0">
          <a:blip xmlns:r="http://schemas.openxmlformats.org/officeDocument/2006/relationships" r:embed="rId1"/>
          <a:stretch>
            <a:fillRect/>
          </a:stretch>
        </a:blipFill>
      </dgm:spPr>
    </dgm:pt>
    <dgm:pt modelId="{92822D2B-C81A-409C-B5AB-C7E1A0FA823A}" type="pres">
      <dgm:prSet presAssocID="{41F64401-5FB9-4A1A-AD7F-A70540274500}" presName="sibTrans" presStyleLbl="sibTrans2D1" presStyleIdx="0" presStyleCnt="0"/>
      <dgm:spPr/>
      <dgm:t>
        <a:bodyPr/>
        <a:lstStyle/>
        <a:p>
          <a:endParaRPr lang="en-US"/>
        </a:p>
      </dgm:t>
    </dgm:pt>
    <dgm:pt modelId="{CC6EABAA-C627-49BB-90FE-EF9E78ACFC01}" type="pres">
      <dgm:prSet presAssocID="{7DB052D0-C885-4C97-B269-C3EA055D27CC}" presName="compNode" presStyleCnt="0"/>
      <dgm:spPr/>
    </dgm:pt>
    <dgm:pt modelId="{5355B2A9-20B0-43D1-B4C0-0934BC85A483}" type="pres">
      <dgm:prSet presAssocID="{7DB052D0-C885-4C97-B269-C3EA055D27CC}" presName="bkgdShape" presStyleLbl="node1" presStyleIdx="1" presStyleCnt="3"/>
      <dgm:spPr/>
      <dgm:t>
        <a:bodyPr/>
        <a:lstStyle/>
        <a:p>
          <a:endParaRPr lang="en-US"/>
        </a:p>
      </dgm:t>
    </dgm:pt>
    <dgm:pt modelId="{C622C211-DD33-4545-86CF-DB14DD581C83}" type="pres">
      <dgm:prSet presAssocID="{7DB052D0-C885-4C97-B269-C3EA055D27CC}" presName="nodeTx" presStyleLbl="node1" presStyleIdx="1" presStyleCnt="3">
        <dgm:presLayoutVars>
          <dgm:bulletEnabled val="1"/>
        </dgm:presLayoutVars>
      </dgm:prSet>
      <dgm:spPr/>
      <dgm:t>
        <a:bodyPr/>
        <a:lstStyle/>
        <a:p>
          <a:endParaRPr lang="en-US"/>
        </a:p>
      </dgm:t>
    </dgm:pt>
    <dgm:pt modelId="{6B9A0793-A507-442B-A2E9-C2EAEA6593A3}" type="pres">
      <dgm:prSet presAssocID="{7DB052D0-C885-4C97-B269-C3EA055D27CC}" presName="invisiNode" presStyleLbl="node1" presStyleIdx="1" presStyleCnt="3"/>
      <dgm:spPr/>
    </dgm:pt>
    <dgm:pt modelId="{08D71B6D-02AE-424B-955D-9B4A29D1E237}" type="pres">
      <dgm:prSet presAssocID="{7DB052D0-C885-4C97-B269-C3EA055D27CC}" presName="imagNode" presStyleLbl="fgImgPlace1" presStyleIdx="1" presStyleCnt="3"/>
      <dgm:spPr>
        <a:blipFill dpi="0" rotWithShape="0">
          <a:blip xmlns:r="http://schemas.openxmlformats.org/officeDocument/2006/relationships" r:embed="rId2">
            <a:alphaModFix amt="23000"/>
          </a:blip>
          <a:srcRect/>
          <a:stretch>
            <a:fillRect/>
          </a:stretch>
        </a:blipFill>
      </dgm:spPr>
    </dgm:pt>
    <dgm:pt modelId="{3308BDEA-21E1-423E-AEE2-BE3E7655EFC6}" type="pres">
      <dgm:prSet presAssocID="{1C83D7F2-4CFE-4581-AE3A-DE5427BB0AE3}" presName="sibTrans" presStyleLbl="sibTrans2D1" presStyleIdx="0" presStyleCnt="0"/>
      <dgm:spPr/>
      <dgm:t>
        <a:bodyPr/>
        <a:lstStyle/>
        <a:p>
          <a:endParaRPr lang="en-US"/>
        </a:p>
      </dgm:t>
    </dgm:pt>
    <dgm:pt modelId="{A2DF4D56-88F6-4C96-9C3D-60AF8160007C}" type="pres">
      <dgm:prSet presAssocID="{B713BBD6-96BC-4C3A-9A2F-82A15CA20BD4}" presName="compNode" presStyleCnt="0"/>
      <dgm:spPr/>
    </dgm:pt>
    <dgm:pt modelId="{AEDCB5EA-50F5-4A66-9AB1-A9F27A596745}" type="pres">
      <dgm:prSet presAssocID="{B713BBD6-96BC-4C3A-9A2F-82A15CA20BD4}" presName="bkgdShape" presStyleLbl="node1" presStyleIdx="2" presStyleCnt="3"/>
      <dgm:spPr/>
      <dgm:t>
        <a:bodyPr/>
        <a:lstStyle/>
        <a:p>
          <a:endParaRPr lang="en-US"/>
        </a:p>
      </dgm:t>
    </dgm:pt>
    <dgm:pt modelId="{251E0C68-D051-4344-9212-C8D94DF7CB48}" type="pres">
      <dgm:prSet presAssocID="{B713BBD6-96BC-4C3A-9A2F-82A15CA20BD4}" presName="nodeTx" presStyleLbl="node1" presStyleIdx="2" presStyleCnt="3">
        <dgm:presLayoutVars>
          <dgm:bulletEnabled val="1"/>
        </dgm:presLayoutVars>
      </dgm:prSet>
      <dgm:spPr/>
      <dgm:t>
        <a:bodyPr/>
        <a:lstStyle/>
        <a:p>
          <a:endParaRPr lang="en-US"/>
        </a:p>
      </dgm:t>
    </dgm:pt>
    <dgm:pt modelId="{152C7A01-9302-4C50-B4C2-D8C6F67E3781}" type="pres">
      <dgm:prSet presAssocID="{B713BBD6-96BC-4C3A-9A2F-82A15CA20BD4}" presName="invisiNode" presStyleLbl="node1" presStyleIdx="2" presStyleCnt="3"/>
      <dgm:spPr/>
    </dgm:pt>
    <dgm:pt modelId="{12277CF7-03F0-4ECB-A5D7-74278BB81F6D}" type="pres">
      <dgm:prSet presAssocID="{B713BBD6-96BC-4C3A-9A2F-82A15CA20BD4}" presName="imagNode" presStyleLbl="fgImgPlace1" presStyleIdx="2" presStyleCnt="3"/>
      <dgm:spPr>
        <a:blipFill rotWithShape="0">
          <a:blip xmlns:r="http://schemas.openxmlformats.org/officeDocument/2006/relationships" r:embed="rId3"/>
          <a:stretch>
            <a:fillRect/>
          </a:stretch>
        </a:blipFill>
      </dgm:spPr>
    </dgm:pt>
  </dgm:ptLst>
  <dgm:cxnLst>
    <dgm:cxn modelId="{8A4AB5BC-E87E-499B-BE75-1266EE13C53F}" type="presOf" srcId="{720A8091-AC4D-4BB2-85EA-BAA2F6196A88}" destId="{01A2A741-C177-4AC6-A609-3234B24C3359}" srcOrd="1" destOrd="0" presId="urn:microsoft.com/office/officeart/2005/8/layout/hList7"/>
    <dgm:cxn modelId="{5C1CF39B-587F-4335-9F2F-4B4906D5C9D8}" type="presOf" srcId="{41F64401-5FB9-4A1A-AD7F-A70540274500}" destId="{92822D2B-C81A-409C-B5AB-C7E1A0FA823A}" srcOrd="0" destOrd="0" presId="urn:microsoft.com/office/officeart/2005/8/layout/hList7"/>
    <dgm:cxn modelId="{37FF3F15-37FB-41B2-9982-7078BCEEECE4}" srcId="{703018FD-3F19-45FD-B989-02107D73457D}" destId="{7DB052D0-C885-4C97-B269-C3EA055D27CC}" srcOrd="1" destOrd="0" parTransId="{EF2B8D86-22D1-40D5-B11C-0D63925EEF7F}" sibTransId="{1C83D7F2-4CFE-4581-AE3A-DE5427BB0AE3}"/>
    <dgm:cxn modelId="{FFE60F34-2AAE-494A-8B03-55A78864D64E}" srcId="{703018FD-3F19-45FD-B989-02107D73457D}" destId="{B713BBD6-96BC-4C3A-9A2F-82A15CA20BD4}" srcOrd="2" destOrd="0" parTransId="{C9915770-DBBD-454B-8DA1-E982DB95CBD4}" sibTransId="{38BDB290-F468-4944-A7E4-B21B5CBE9AEE}"/>
    <dgm:cxn modelId="{513DF7A0-3539-465C-8A7F-6BB4D6618C7D}" type="presOf" srcId="{1C83D7F2-4CFE-4581-AE3A-DE5427BB0AE3}" destId="{3308BDEA-21E1-423E-AEE2-BE3E7655EFC6}" srcOrd="0" destOrd="0" presId="urn:microsoft.com/office/officeart/2005/8/layout/hList7"/>
    <dgm:cxn modelId="{7A61BE00-3855-4D64-AACE-865C9F1403D4}" type="presOf" srcId="{720A8091-AC4D-4BB2-85EA-BAA2F6196A88}" destId="{83F4CF3C-CF1F-40F1-BC08-4FE287D436EF}" srcOrd="0" destOrd="0" presId="urn:microsoft.com/office/officeart/2005/8/layout/hList7"/>
    <dgm:cxn modelId="{A2E38EA7-6382-4504-A21A-55EE4B060570}" type="presOf" srcId="{B713BBD6-96BC-4C3A-9A2F-82A15CA20BD4}" destId="{AEDCB5EA-50F5-4A66-9AB1-A9F27A596745}" srcOrd="0" destOrd="0" presId="urn:microsoft.com/office/officeart/2005/8/layout/hList7"/>
    <dgm:cxn modelId="{54399234-FBEA-436B-B648-45222C90B12B}" type="presOf" srcId="{703018FD-3F19-45FD-B989-02107D73457D}" destId="{34BA1DA0-84E0-453C-997D-1A65995612FE}" srcOrd="0" destOrd="0" presId="urn:microsoft.com/office/officeart/2005/8/layout/hList7"/>
    <dgm:cxn modelId="{4659E609-2E74-4403-A55E-3E7BDF687B13}" srcId="{703018FD-3F19-45FD-B989-02107D73457D}" destId="{720A8091-AC4D-4BB2-85EA-BAA2F6196A88}" srcOrd="0" destOrd="0" parTransId="{56A640DE-C793-42CF-97A0-D67335F48DEC}" sibTransId="{41F64401-5FB9-4A1A-AD7F-A70540274500}"/>
    <dgm:cxn modelId="{517B8B31-90B6-4BCA-8E5A-80AF4BC9E4B5}" type="presOf" srcId="{7DB052D0-C885-4C97-B269-C3EA055D27CC}" destId="{C622C211-DD33-4545-86CF-DB14DD581C83}" srcOrd="1" destOrd="0" presId="urn:microsoft.com/office/officeart/2005/8/layout/hList7"/>
    <dgm:cxn modelId="{C88D8300-8BD7-4296-AA42-17F809CA4F77}" type="presOf" srcId="{B713BBD6-96BC-4C3A-9A2F-82A15CA20BD4}" destId="{251E0C68-D051-4344-9212-C8D94DF7CB48}" srcOrd="1" destOrd="0" presId="urn:microsoft.com/office/officeart/2005/8/layout/hList7"/>
    <dgm:cxn modelId="{70C91DF3-CC77-4EC1-B03D-07A773D1B8F0}" type="presOf" srcId="{7DB052D0-C885-4C97-B269-C3EA055D27CC}" destId="{5355B2A9-20B0-43D1-B4C0-0934BC85A483}" srcOrd="0" destOrd="0" presId="urn:microsoft.com/office/officeart/2005/8/layout/hList7"/>
    <dgm:cxn modelId="{E0545A12-FE7D-4D6F-9BF5-2D7C429D1E99}" type="presParOf" srcId="{34BA1DA0-84E0-453C-997D-1A65995612FE}" destId="{B7FD15D9-82CC-415D-80E4-49D896419018}" srcOrd="0" destOrd="0" presId="urn:microsoft.com/office/officeart/2005/8/layout/hList7"/>
    <dgm:cxn modelId="{5D745C8D-05AD-4275-AC13-8B8846A4F166}" type="presParOf" srcId="{34BA1DA0-84E0-453C-997D-1A65995612FE}" destId="{EB79942E-DC3D-4F5A-9BE0-E6C077F6EEB9}" srcOrd="1" destOrd="0" presId="urn:microsoft.com/office/officeart/2005/8/layout/hList7"/>
    <dgm:cxn modelId="{83523BC4-8D15-449F-B099-E4256DB3B734}" type="presParOf" srcId="{EB79942E-DC3D-4F5A-9BE0-E6C077F6EEB9}" destId="{9256C4BB-36FC-4E01-868D-C86EFF96E616}" srcOrd="0" destOrd="0" presId="urn:microsoft.com/office/officeart/2005/8/layout/hList7"/>
    <dgm:cxn modelId="{82029C3D-6AB7-476A-9243-FDA41E9E3D93}" type="presParOf" srcId="{9256C4BB-36FC-4E01-868D-C86EFF96E616}" destId="{83F4CF3C-CF1F-40F1-BC08-4FE287D436EF}" srcOrd="0" destOrd="0" presId="urn:microsoft.com/office/officeart/2005/8/layout/hList7"/>
    <dgm:cxn modelId="{40E507AF-AAB4-4C4D-8F1C-7F7E31ABEEC3}" type="presParOf" srcId="{9256C4BB-36FC-4E01-868D-C86EFF96E616}" destId="{01A2A741-C177-4AC6-A609-3234B24C3359}" srcOrd="1" destOrd="0" presId="urn:microsoft.com/office/officeart/2005/8/layout/hList7"/>
    <dgm:cxn modelId="{37448968-2BBE-48DF-9A10-6C7D1EE7F6FE}" type="presParOf" srcId="{9256C4BB-36FC-4E01-868D-C86EFF96E616}" destId="{E503353F-E68C-4749-9185-87FE1AE4B66A}" srcOrd="2" destOrd="0" presId="urn:microsoft.com/office/officeart/2005/8/layout/hList7"/>
    <dgm:cxn modelId="{B1688EA8-FA4E-49EC-ADD3-FB65BCB3AFAF}" type="presParOf" srcId="{9256C4BB-36FC-4E01-868D-C86EFF96E616}" destId="{0AC88458-BEF3-442C-B553-435D164C71E2}" srcOrd="3" destOrd="0" presId="urn:microsoft.com/office/officeart/2005/8/layout/hList7"/>
    <dgm:cxn modelId="{53D215E8-4B0D-4095-9B8B-43CE3131042D}" type="presParOf" srcId="{EB79942E-DC3D-4F5A-9BE0-E6C077F6EEB9}" destId="{92822D2B-C81A-409C-B5AB-C7E1A0FA823A}" srcOrd="1" destOrd="0" presId="urn:microsoft.com/office/officeart/2005/8/layout/hList7"/>
    <dgm:cxn modelId="{448A53EE-277C-4809-8FA0-B2BAD7E49ADB}" type="presParOf" srcId="{EB79942E-DC3D-4F5A-9BE0-E6C077F6EEB9}" destId="{CC6EABAA-C627-49BB-90FE-EF9E78ACFC01}" srcOrd="2" destOrd="0" presId="urn:microsoft.com/office/officeart/2005/8/layout/hList7"/>
    <dgm:cxn modelId="{5317C132-29CF-48B0-A07C-2B858017892E}" type="presParOf" srcId="{CC6EABAA-C627-49BB-90FE-EF9E78ACFC01}" destId="{5355B2A9-20B0-43D1-B4C0-0934BC85A483}" srcOrd="0" destOrd="0" presId="urn:microsoft.com/office/officeart/2005/8/layout/hList7"/>
    <dgm:cxn modelId="{14C8AE89-D766-4843-9020-E31C65595A3C}" type="presParOf" srcId="{CC6EABAA-C627-49BB-90FE-EF9E78ACFC01}" destId="{C622C211-DD33-4545-86CF-DB14DD581C83}" srcOrd="1" destOrd="0" presId="urn:microsoft.com/office/officeart/2005/8/layout/hList7"/>
    <dgm:cxn modelId="{417B18EC-780B-428F-A4F2-D66994CD32FB}" type="presParOf" srcId="{CC6EABAA-C627-49BB-90FE-EF9E78ACFC01}" destId="{6B9A0793-A507-442B-A2E9-C2EAEA6593A3}" srcOrd="2" destOrd="0" presId="urn:microsoft.com/office/officeart/2005/8/layout/hList7"/>
    <dgm:cxn modelId="{8379B473-AF2D-4D87-90A5-B488304A6876}" type="presParOf" srcId="{CC6EABAA-C627-49BB-90FE-EF9E78ACFC01}" destId="{08D71B6D-02AE-424B-955D-9B4A29D1E237}" srcOrd="3" destOrd="0" presId="urn:microsoft.com/office/officeart/2005/8/layout/hList7"/>
    <dgm:cxn modelId="{EA30A577-D324-4B22-B8E0-89B4A0B9F795}" type="presParOf" srcId="{EB79942E-DC3D-4F5A-9BE0-E6C077F6EEB9}" destId="{3308BDEA-21E1-423E-AEE2-BE3E7655EFC6}" srcOrd="3" destOrd="0" presId="urn:microsoft.com/office/officeart/2005/8/layout/hList7"/>
    <dgm:cxn modelId="{246FB086-019B-4549-867C-32486C4F057F}" type="presParOf" srcId="{EB79942E-DC3D-4F5A-9BE0-E6C077F6EEB9}" destId="{A2DF4D56-88F6-4C96-9C3D-60AF8160007C}" srcOrd="4" destOrd="0" presId="urn:microsoft.com/office/officeart/2005/8/layout/hList7"/>
    <dgm:cxn modelId="{56A3DD01-CC52-41C6-AAED-1E536E3DAA0A}" type="presParOf" srcId="{A2DF4D56-88F6-4C96-9C3D-60AF8160007C}" destId="{AEDCB5EA-50F5-4A66-9AB1-A9F27A596745}" srcOrd="0" destOrd="0" presId="urn:microsoft.com/office/officeart/2005/8/layout/hList7"/>
    <dgm:cxn modelId="{07F3085E-A116-46E3-9926-1D75054A751B}" type="presParOf" srcId="{A2DF4D56-88F6-4C96-9C3D-60AF8160007C}" destId="{251E0C68-D051-4344-9212-C8D94DF7CB48}" srcOrd="1" destOrd="0" presId="urn:microsoft.com/office/officeart/2005/8/layout/hList7"/>
    <dgm:cxn modelId="{17C2C851-7C97-4111-8B58-D3E9AF5578F4}" type="presParOf" srcId="{A2DF4D56-88F6-4C96-9C3D-60AF8160007C}" destId="{152C7A01-9302-4C50-B4C2-D8C6F67E3781}" srcOrd="2" destOrd="0" presId="urn:microsoft.com/office/officeart/2005/8/layout/hList7"/>
    <dgm:cxn modelId="{4C8BD356-2D36-4802-8044-DB910A1B61A7}" type="presParOf" srcId="{A2DF4D56-88F6-4C96-9C3D-60AF8160007C}" destId="{12277CF7-03F0-4ECB-A5D7-74278BB81F6D}" srcOrd="3" destOrd="0" presId="urn:microsoft.com/office/officeart/2005/8/layout/hList7"/>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3018FD-3F19-45FD-B989-02107D73457D}" type="doc">
      <dgm:prSet loTypeId="urn:microsoft.com/office/officeart/2005/8/layout/hList7" loCatId="list" qsTypeId="urn:microsoft.com/office/officeart/2005/8/quickstyle/simple1" qsCatId="simple" csTypeId="urn:microsoft.com/office/officeart/2005/8/colors/colorful4" csCatId="colorful" phldr="1"/>
      <dgm:spPr/>
    </dgm:pt>
    <dgm:pt modelId="{720A8091-AC4D-4BB2-85EA-BAA2F6196A88}">
      <dgm:prSet phldrT="[Text]" custT="1"/>
      <dgm:spPr/>
      <dgm:t>
        <a:bodyPr/>
        <a:lstStyle/>
        <a:p>
          <a:r>
            <a:rPr lang="en-US" sz="2400" dirty="0" smtClean="0">
              <a:solidFill>
                <a:schemeClr val="bg2"/>
              </a:solidFill>
            </a:rPr>
            <a:t>low skill</a:t>
          </a:r>
        </a:p>
        <a:p>
          <a:r>
            <a:rPr lang="en-US" sz="2400" dirty="0" smtClean="0">
              <a:solidFill>
                <a:schemeClr val="bg2"/>
              </a:solidFill>
            </a:rPr>
            <a:t>low wage</a:t>
          </a:r>
          <a:endParaRPr lang="en-US" sz="2400" dirty="0">
            <a:solidFill>
              <a:schemeClr val="bg2"/>
            </a:solidFill>
          </a:endParaRPr>
        </a:p>
      </dgm:t>
    </dgm:pt>
    <dgm:pt modelId="{56A640DE-C793-42CF-97A0-D67335F48DEC}" type="parTrans" cxnId="{4659E609-2E74-4403-A55E-3E7BDF687B13}">
      <dgm:prSet/>
      <dgm:spPr/>
      <dgm:t>
        <a:bodyPr/>
        <a:lstStyle/>
        <a:p>
          <a:endParaRPr lang="en-US"/>
        </a:p>
      </dgm:t>
    </dgm:pt>
    <dgm:pt modelId="{41F64401-5FB9-4A1A-AD7F-A70540274500}" type="sibTrans" cxnId="{4659E609-2E74-4403-A55E-3E7BDF687B13}">
      <dgm:prSet/>
      <dgm:spPr/>
      <dgm:t>
        <a:bodyPr/>
        <a:lstStyle/>
        <a:p>
          <a:endParaRPr lang="en-US"/>
        </a:p>
      </dgm:t>
    </dgm:pt>
    <dgm:pt modelId="{7DB052D0-C885-4C97-B269-C3EA055D27CC}">
      <dgm:prSet phldrT="[Text]" custT="1"/>
      <dgm:spPr/>
      <dgm:t>
        <a:bodyPr/>
        <a:lstStyle/>
        <a:p>
          <a:r>
            <a:rPr lang="en-US" sz="2400" dirty="0" smtClean="0">
              <a:solidFill>
                <a:schemeClr val="bg2"/>
              </a:solidFill>
            </a:rPr>
            <a:t>low skill</a:t>
          </a:r>
        </a:p>
        <a:p>
          <a:r>
            <a:rPr lang="en-US" sz="2400" dirty="0" smtClean="0">
              <a:solidFill>
                <a:schemeClr val="bg2"/>
              </a:solidFill>
            </a:rPr>
            <a:t>medium wage</a:t>
          </a:r>
          <a:endParaRPr lang="en-US" sz="2400" dirty="0">
            <a:solidFill>
              <a:schemeClr val="bg2"/>
            </a:solidFill>
          </a:endParaRPr>
        </a:p>
      </dgm:t>
    </dgm:pt>
    <dgm:pt modelId="{EF2B8D86-22D1-40D5-B11C-0D63925EEF7F}" type="parTrans" cxnId="{37FF3F15-37FB-41B2-9982-7078BCEEECE4}">
      <dgm:prSet/>
      <dgm:spPr/>
      <dgm:t>
        <a:bodyPr/>
        <a:lstStyle/>
        <a:p>
          <a:endParaRPr lang="en-US"/>
        </a:p>
      </dgm:t>
    </dgm:pt>
    <dgm:pt modelId="{1C83D7F2-4CFE-4581-AE3A-DE5427BB0AE3}" type="sibTrans" cxnId="{37FF3F15-37FB-41B2-9982-7078BCEEECE4}">
      <dgm:prSet/>
      <dgm:spPr/>
      <dgm:t>
        <a:bodyPr/>
        <a:lstStyle/>
        <a:p>
          <a:endParaRPr lang="en-US"/>
        </a:p>
      </dgm:t>
    </dgm:pt>
    <dgm:pt modelId="{B713BBD6-96BC-4C3A-9A2F-82A15CA20BD4}">
      <dgm:prSet phldrT="[Text]" custT="1"/>
      <dgm:spPr/>
      <dgm:t>
        <a:bodyPr/>
        <a:lstStyle/>
        <a:p>
          <a:r>
            <a:rPr lang="en-US" sz="2400" dirty="0" smtClean="0">
              <a:solidFill>
                <a:schemeClr val="bg2"/>
              </a:solidFill>
            </a:rPr>
            <a:t>high skill</a:t>
          </a:r>
        </a:p>
        <a:p>
          <a:r>
            <a:rPr lang="en-US" sz="2400" dirty="0" smtClean="0">
              <a:solidFill>
                <a:schemeClr val="bg2"/>
              </a:solidFill>
            </a:rPr>
            <a:t>high wage</a:t>
          </a:r>
          <a:endParaRPr lang="en-US" sz="2400" dirty="0">
            <a:solidFill>
              <a:schemeClr val="bg2"/>
            </a:solidFill>
          </a:endParaRPr>
        </a:p>
      </dgm:t>
    </dgm:pt>
    <dgm:pt modelId="{C9915770-DBBD-454B-8DA1-E982DB95CBD4}" type="parTrans" cxnId="{FFE60F34-2AAE-494A-8B03-55A78864D64E}">
      <dgm:prSet/>
      <dgm:spPr/>
      <dgm:t>
        <a:bodyPr/>
        <a:lstStyle/>
        <a:p>
          <a:endParaRPr lang="en-US"/>
        </a:p>
      </dgm:t>
    </dgm:pt>
    <dgm:pt modelId="{38BDB290-F468-4944-A7E4-B21B5CBE9AEE}" type="sibTrans" cxnId="{FFE60F34-2AAE-494A-8B03-55A78864D64E}">
      <dgm:prSet/>
      <dgm:spPr/>
      <dgm:t>
        <a:bodyPr/>
        <a:lstStyle/>
        <a:p>
          <a:endParaRPr lang="en-US"/>
        </a:p>
      </dgm:t>
    </dgm:pt>
    <dgm:pt modelId="{34BA1DA0-84E0-453C-997D-1A65995612FE}" type="pres">
      <dgm:prSet presAssocID="{703018FD-3F19-45FD-B989-02107D73457D}" presName="Name0" presStyleCnt="0">
        <dgm:presLayoutVars>
          <dgm:dir/>
          <dgm:resizeHandles val="exact"/>
        </dgm:presLayoutVars>
      </dgm:prSet>
      <dgm:spPr/>
    </dgm:pt>
    <dgm:pt modelId="{B7FD15D9-82CC-415D-80E4-49D896419018}" type="pres">
      <dgm:prSet presAssocID="{703018FD-3F19-45FD-B989-02107D73457D}" presName="fgShape" presStyleLbl="fgShp" presStyleIdx="0" presStyleCnt="1"/>
      <dgm:spPr/>
    </dgm:pt>
    <dgm:pt modelId="{EB79942E-DC3D-4F5A-9BE0-E6C077F6EEB9}" type="pres">
      <dgm:prSet presAssocID="{703018FD-3F19-45FD-B989-02107D73457D}" presName="linComp" presStyleCnt="0"/>
      <dgm:spPr/>
    </dgm:pt>
    <dgm:pt modelId="{9256C4BB-36FC-4E01-868D-C86EFF96E616}" type="pres">
      <dgm:prSet presAssocID="{720A8091-AC4D-4BB2-85EA-BAA2F6196A88}" presName="compNode" presStyleCnt="0"/>
      <dgm:spPr/>
    </dgm:pt>
    <dgm:pt modelId="{83F4CF3C-CF1F-40F1-BC08-4FE287D436EF}" type="pres">
      <dgm:prSet presAssocID="{720A8091-AC4D-4BB2-85EA-BAA2F6196A88}" presName="bkgdShape" presStyleLbl="node1" presStyleIdx="0" presStyleCnt="3"/>
      <dgm:spPr/>
      <dgm:t>
        <a:bodyPr/>
        <a:lstStyle/>
        <a:p>
          <a:endParaRPr lang="en-US"/>
        </a:p>
      </dgm:t>
    </dgm:pt>
    <dgm:pt modelId="{01A2A741-C177-4AC6-A609-3234B24C3359}" type="pres">
      <dgm:prSet presAssocID="{720A8091-AC4D-4BB2-85EA-BAA2F6196A88}" presName="nodeTx" presStyleLbl="node1" presStyleIdx="0" presStyleCnt="3">
        <dgm:presLayoutVars>
          <dgm:bulletEnabled val="1"/>
        </dgm:presLayoutVars>
      </dgm:prSet>
      <dgm:spPr/>
      <dgm:t>
        <a:bodyPr/>
        <a:lstStyle/>
        <a:p>
          <a:endParaRPr lang="en-US"/>
        </a:p>
      </dgm:t>
    </dgm:pt>
    <dgm:pt modelId="{E503353F-E68C-4749-9185-87FE1AE4B66A}" type="pres">
      <dgm:prSet presAssocID="{720A8091-AC4D-4BB2-85EA-BAA2F6196A88}" presName="invisiNode" presStyleLbl="node1" presStyleIdx="0" presStyleCnt="3"/>
      <dgm:spPr/>
    </dgm:pt>
    <dgm:pt modelId="{0AC88458-BEF3-442C-B553-435D164C71E2}" type="pres">
      <dgm:prSet presAssocID="{720A8091-AC4D-4BB2-85EA-BAA2F6196A88}" presName="imagNode" presStyleLbl="fgImgPlace1" presStyleIdx="0" presStyleCnt="3"/>
      <dgm:spPr>
        <a:blipFill rotWithShape="0">
          <a:blip xmlns:r="http://schemas.openxmlformats.org/officeDocument/2006/relationships" r:embed="rId1"/>
          <a:stretch>
            <a:fillRect/>
          </a:stretch>
        </a:blipFill>
      </dgm:spPr>
    </dgm:pt>
    <dgm:pt modelId="{92822D2B-C81A-409C-B5AB-C7E1A0FA823A}" type="pres">
      <dgm:prSet presAssocID="{41F64401-5FB9-4A1A-AD7F-A70540274500}" presName="sibTrans" presStyleLbl="sibTrans2D1" presStyleIdx="0" presStyleCnt="0"/>
      <dgm:spPr/>
      <dgm:t>
        <a:bodyPr/>
        <a:lstStyle/>
        <a:p>
          <a:endParaRPr lang="en-US"/>
        </a:p>
      </dgm:t>
    </dgm:pt>
    <dgm:pt modelId="{CC6EABAA-C627-49BB-90FE-EF9E78ACFC01}" type="pres">
      <dgm:prSet presAssocID="{7DB052D0-C885-4C97-B269-C3EA055D27CC}" presName="compNode" presStyleCnt="0"/>
      <dgm:spPr/>
    </dgm:pt>
    <dgm:pt modelId="{5355B2A9-20B0-43D1-B4C0-0934BC85A483}" type="pres">
      <dgm:prSet presAssocID="{7DB052D0-C885-4C97-B269-C3EA055D27CC}" presName="bkgdShape" presStyleLbl="node1" presStyleIdx="1" presStyleCnt="3"/>
      <dgm:spPr/>
      <dgm:t>
        <a:bodyPr/>
        <a:lstStyle/>
        <a:p>
          <a:endParaRPr lang="en-US"/>
        </a:p>
      </dgm:t>
    </dgm:pt>
    <dgm:pt modelId="{C622C211-DD33-4545-86CF-DB14DD581C83}" type="pres">
      <dgm:prSet presAssocID="{7DB052D0-C885-4C97-B269-C3EA055D27CC}" presName="nodeTx" presStyleLbl="node1" presStyleIdx="1" presStyleCnt="3">
        <dgm:presLayoutVars>
          <dgm:bulletEnabled val="1"/>
        </dgm:presLayoutVars>
      </dgm:prSet>
      <dgm:spPr/>
      <dgm:t>
        <a:bodyPr/>
        <a:lstStyle/>
        <a:p>
          <a:endParaRPr lang="en-US"/>
        </a:p>
      </dgm:t>
    </dgm:pt>
    <dgm:pt modelId="{6B9A0793-A507-442B-A2E9-C2EAEA6593A3}" type="pres">
      <dgm:prSet presAssocID="{7DB052D0-C885-4C97-B269-C3EA055D27CC}" presName="invisiNode" presStyleLbl="node1" presStyleIdx="1" presStyleCnt="3"/>
      <dgm:spPr/>
    </dgm:pt>
    <dgm:pt modelId="{08D71B6D-02AE-424B-955D-9B4A29D1E237}" type="pres">
      <dgm:prSet presAssocID="{7DB052D0-C885-4C97-B269-C3EA055D27CC}" presName="imagNode" presStyleLbl="fgImgPlace1" presStyleIdx="1" presStyleCnt="3"/>
      <dgm:spPr>
        <a:blipFill rotWithShape="0">
          <a:blip xmlns:r="http://schemas.openxmlformats.org/officeDocument/2006/relationships" r:embed="rId2"/>
          <a:stretch>
            <a:fillRect/>
          </a:stretch>
        </a:blipFill>
      </dgm:spPr>
    </dgm:pt>
    <dgm:pt modelId="{3308BDEA-21E1-423E-AEE2-BE3E7655EFC6}" type="pres">
      <dgm:prSet presAssocID="{1C83D7F2-4CFE-4581-AE3A-DE5427BB0AE3}" presName="sibTrans" presStyleLbl="sibTrans2D1" presStyleIdx="0" presStyleCnt="0"/>
      <dgm:spPr/>
      <dgm:t>
        <a:bodyPr/>
        <a:lstStyle/>
        <a:p>
          <a:endParaRPr lang="en-US"/>
        </a:p>
      </dgm:t>
    </dgm:pt>
    <dgm:pt modelId="{A2DF4D56-88F6-4C96-9C3D-60AF8160007C}" type="pres">
      <dgm:prSet presAssocID="{B713BBD6-96BC-4C3A-9A2F-82A15CA20BD4}" presName="compNode" presStyleCnt="0"/>
      <dgm:spPr/>
    </dgm:pt>
    <dgm:pt modelId="{AEDCB5EA-50F5-4A66-9AB1-A9F27A596745}" type="pres">
      <dgm:prSet presAssocID="{B713BBD6-96BC-4C3A-9A2F-82A15CA20BD4}" presName="bkgdShape" presStyleLbl="node1" presStyleIdx="2" presStyleCnt="3"/>
      <dgm:spPr/>
      <dgm:t>
        <a:bodyPr/>
        <a:lstStyle/>
        <a:p>
          <a:endParaRPr lang="en-US"/>
        </a:p>
      </dgm:t>
    </dgm:pt>
    <dgm:pt modelId="{251E0C68-D051-4344-9212-C8D94DF7CB48}" type="pres">
      <dgm:prSet presAssocID="{B713BBD6-96BC-4C3A-9A2F-82A15CA20BD4}" presName="nodeTx" presStyleLbl="node1" presStyleIdx="2" presStyleCnt="3">
        <dgm:presLayoutVars>
          <dgm:bulletEnabled val="1"/>
        </dgm:presLayoutVars>
      </dgm:prSet>
      <dgm:spPr/>
      <dgm:t>
        <a:bodyPr/>
        <a:lstStyle/>
        <a:p>
          <a:endParaRPr lang="en-US"/>
        </a:p>
      </dgm:t>
    </dgm:pt>
    <dgm:pt modelId="{152C7A01-9302-4C50-B4C2-D8C6F67E3781}" type="pres">
      <dgm:prSet presAssocID="{B713BBD6-96BC-4C3A-9A2F-82A15CA20BD4}" presName="invisiNode" presStyleLbl="node1" presStyleIdx="2" presStyleCnt="3"/>
      <dgm:spPr/>
    </dgm:pt>
    <dgm:pt modelId="{12277CF7-03F0-4ECB-A5D7-74278BB81F6D}" type="pres">
      <dgm:prSet presAssocID="{B713BBD6-96BC-4C3A-9A2F-82A15CA20BD4}" presName="imagNode" presStyleLbl="fgImgPlace1" presStyleIdx="2" presStyleCnt="3"/>
      <dgm:spPr>
        <a:blipFill rotWithShape="0">
          <a:blip xmlns:r="http://schemas.openxmlformats.org/officeDocument/2006/relationships" r:embed="rId3"/>
          <a:stretch>
            <a:fillRect/>
          </a:stretch>
        </a:blipFill>
      </dgm:spPr>
    </dgm:pt>
  </dgm:ptLst>
  <dgm:cxnLst>
    <dgm:cxn modelId="{B336EC24-8703-4FA4-A4AF-C5290F4A0741}" type="presOf" srcId="{1C83D7F2-4CFE-4581-AE3A-DE5427BB0AE3}" destId="{3308BDEA-21E1-423E-AEE2-BE3E7655EFC6}" srcOrd="0" destOrd="0" presId="urn:microsoft.com/office/officeart/2005/8/layout/hList7"/>
    <dgm:cxn modelId="{6B408E19-FCC7-49CD-9DFA-BB0DD1CB4AA3}" type="presOf" srcId="{703018FD-3F19-45FD-B989-02107D73457D}" destId="{34BA1DA0-84E0-453C-997D-1A65995612FE}" srcOrd="0" destOrd="0" presId="urn:microsoft.com/office/officeart/2005/8/layout/hList7"/>
    <dgm:cxn modelId="{B366AEA6-EE28-4CE6-99EC-33C670B5F738}" type="presOf" srcId="{720A8091-AC4D-4BB2-85EA-BAA2F6196A88}" destId="{83F4CF3C-CF1F-40F1-BC08-4FE287D436EF}" srcOrd="0" destOrd="0" presId="urn:microsoft.com/office/officeart/2005/8/layout/hList7"/>
    <dgm:cxn modelId="{A27D4017-B817-4A9B-AC46-1BE5E61DB8B3}" type="presOf" srcId="{B713BBD6-96BC-4C3A-9A2F-82A15CA20BD4}" destId="{251E0C68-D051-4344-9212-C8D94DF7CB48}" srcOrd="1" destOrd="0" presId="urn:microsoft.com/office/officeart/2005/8/layout/hList7"/>
    <dgm:cxn modelId="{37FF3F15-37FB-41B2-9982-7078BCEEECE4}" srcId="{703018FD-3F19-45FD-B989-02107D73457D}" destId="{7DB052D0-C885-4C97-B269-C3EA055D27CC}" srcOrd="1" destOrd="0" parTransId="{EF2B8D86-22D1-40D5-B11C-0D63925EEF7F}" sibTransId="{1C83D7F2-4CFE-4581-AE3A-DE5427BB0AE3}"/>
    <dgm:cxn modelId="{D6324DFB-76E2-4B14-A64D-6792C3C25645}" type="presOf" srcId="{7DB052D0-C885-4C97-B269-C3EA055D27CC}" destId="{5355B2A9-20B0-43D1-B4C0-0934BC85A483}" srcOrd="0" destOrd="0" presId="urn:microsoft.com/office/officeart/2005/8/layout/hList7"/>
    <dgm:cxn modelId="{FFE60F34-2AAE-494A-8B03-55A78864D64E}" srcId="{703018FD-3F19-45FD-B989-02107D73457D}" destId="{B713BBD6-96BC-4C3A-9A2F-82A15CA20BD4}" srcOrd="2" destOrd="0" parTransId="{C9915770-DBBD-454B-8DA1-E982DB95CBD4}" sibTransId="{38BDB290-F468-4944-A7E4-B21B5CBE9AEE}"/>
    <dgm:cxn modelId="{4659E609-2E74-4403-A55E-3E7BDF687B13}" srcId="{703018FD-3F19-45FD-B989-02107D73457D}" destId="{720A8091-AC4D-4BB2-85EA-BAA2F6196A88}" srcOrd="0" destOrd="0" parTransId="{56A640DE-C793-42CF-97A0-D67335F48DEC}" sibTransId="{41F64401-5FB9-4A1A-AD7F-A70540274500}"/>
    <dgm:cxn modelId="{36B82A43-5908-43DF-9D3B-C5FE37E9DBAE}" type="presOf" srcId="{41F64401-5FB9-4A1A-AD7F-A70540274500}" destId="{92822D2B-C81A-409C-B5AB-C7E1A0FA823A}" srcOrd="0" destOrd="0" presId="urn:microsoft.com/office/officeart/2005/8/layout/hList7"/>
    <dgm:cxn modelId="{AD2850FF-18A2-4CD7-9B2D-9AE2407F4F79}" type="presOf" srcId="{7DB052D0-C885-4C97-B269-C3EA055D27CC}" destId="{C622C211-DD33-4545-86CF-DB14DD581C83}" srcOrd="1" destOrd="0" presId="urn:microsoft.com/office/officeart/2005/8/layout/hList7"/>
    <dgm:cxn modelId="{47213F0B-D24D-45F0-8EC3-DFA140088064}" type="presOf" srcId="{720A8091-AC4D-4BB2-85EA-BAA2F6196A88}" destId="{01A2A741-C177-4AC6-A609-3234B24C3359}" srcOrd="1" destOrd="0" presId="urn:microsoft.com/office/officeart/2005/8/layout/hList7"/>
    <dgm:cxn modelId="{98A89990-27B5-420A-BF64-F08A0F816E1E}" type="presOf" srcId="{B713BBD6-96BC-4C3A-9A2F-82A15CA20BD4}" destId="{AEDCB5EA-50F5-4A66-9AB1-A9F27A596745}" srcOrd="0" destOrd="0" presId="urn:microsoft.com/office/officeart/2005/8/layout/hList7"/>
    <dgm:cxn modelId="{0B5F5683-D69B-431D-A83C-96A5BE5F419C}" type="presParOf" srcId="{34BA1DA0-84E0-453C-997D-1A65995612FE}" destId="{B7FD15D9-82CC-415D-80E4-49D896419018}" srcOrd="0" destOrd="0" presId="urn:microsoft.com/office/officeart/2005/8/layout/hList7"/>
    <dgm:cxn modelId="{5B42121D-1412-4EE3-A14E-F9AA61936D11}" type="presParOf" srcId="{34BA1DA0-84E0-453C-997D-1A65995612FE}" destId="{EB79942E-DC3D-4F5A-9BE0-E6C077F6EEB9}" srcOrd="1" destOrd="0" presId="urn:microsoft.com/office/officeart/2005/8/layout/hList7"/>
    <dgm:cxn modelId="{782FBAF8-2FF5-464F-AB63-15F5E2286483}" type="presParOf" srcId="{EB79942E-DC3D-4F5A-9BE0-E6C077F6EEB9}" destId="{9256C4BB-36FC-4E01-868D-C86EFF96E616}" srcOrd="0" destOrd="0" presId="urn:microsoft.com/office/officeart/2005/8/layout/hList7"/>
    <dgm:cxn modelId="{BC690846-4C35-411A-81A8-5067CD59FC83}" type="presParOf" srcId="{9256C4BB-36FC-4E01-868D-C86EFF96E616}" destId="{83F4CF3C-CF1F-40F1-BC08-4FE287D436EF}" srcOrd="0" destOrd="0" presId="urn:microsoft.com/office/officeart/2005/8/layout/hList7"/>
    <dgm:cxn modelId="{9724F8E2-53A7-4DAD-B861-4C156F2763E7}" type="presParOf" srcId="{9256C4BB-36FC-4E01-868D-C86EFF96E616}" destId="{01A2A741-C177-4AC6-A609-3234B24C3359}" srcOrd="1" destOrd="0" presId="urn:microsoft.com/office/officeart/2005/8/layout/hList7"/>
    <dgm:cxn modelId="{3B9ED808-97A3-4B34-AB70-4905C9FD4D98}" type="presParOf" srcId="{9256C4BB-36FC-4E01-868D-C86EFF96E616}" destId="{E503353F-E68C-4749-9185-87FE1AE4B66A}" srcOrd="2" destOrd="0" presId="urn:microsoft.com/office/officeart/2005/8/layout/hList7"/>
    <dgm:cxn modelId="{2B5FAB84-1551-4C88-AC72-5CEBA4713DEF}" type="presParOf" srcId="{9256C4BB-36FC-4E01-868D-C86EFF96E616}" destId="{0AC88458-BEF3-442C-B553-435D164C71E2}" srcOrd="3" destOrd="0" presId="urn:microsoft.com/office/officeart/2005/8/layout/hList7"/>
    <dgm:cxn modelId="{992F13ED-838E-4A92-8D33-128AE4D4208A}" type="presParOf" srcId="{EB79942E-DC3D-4F5A-9BE0-E6C077F6EEB9}" destId="{92822D2B-C81A-409C-B5AB-C7E1A0FA823A}" srcOrd="1" destOrd="0" presId="urn:microsoft.com/office/officeart/2005/8/layout/hList7"/>
    <dgm:cxn modelId="{6D976B79-E675-4096-82FC-B1A4B3461118}" type="presParOf" srcId="{EB79942E-DC3D-4F5A-9BE0-E6C077F6EEB9}" destId="{CC6EABAA-C627-49BB-90FE-EF9E78ACFC01}" srcOrd="2" destOrd="0" presId="urn:microsoft.com/office/officeart/2005/8/layout/hList7"/>
    <dgm:cxn modelId="{9DA36608-A62E-41C9-8459-D1F5328CB3D0}" type="presParOf" srcId="{CC6EABAA-C627-49BB-90FE-EF9E78ACFC01}" destId="{5355B2A9-20B0-43D1-B4C0-0934BC85A483}" srcOrd="0" destOrd="0" presId="urn:microsoft.com/office/officeart/2005/8/layout/hList7"/>
    <dgm:cxn modelId="{664CBE0B-4C45-49DD-92C6-A2151F62D54A}" type="presParOf" srcId="{CC6EABAA-C627-49BB-90FE-EF9E78ACFC01}" destId="{C622C211-DD33-4545-86CF-DB14DD581C83}" srcOrd="1" destOrd="0" presId="urn:microsoft.com/office/officeart/2005/8/layout/hList7"/>
    <dgm:cxn modelId="{27854831-EFF3-4A4F-BEE2-58A1CE92B067}" type="presParOf" srcId="{CC6EABAA-C627-49BB-90FE-EF9E78ACFC01}" destId="{6B9A0793-A507-442B-A2E9-C2EAEA6593A3}" srcOrd="2" destOrd="0" presId="urn:microsoft.com/office/officeart/2005/8/layout/hList7"/>
    <dgm:cxn modelId="{8568A16C-7B3E-4944-8D3E-6B4DAD03D053}" type="presParOf" srcId="{CC6EABAA-C627-49BB-90FE-EF9E78ACFC01}" destId="{08D71B6D-02AE-424B-955D-9B4A29D1E237}" srcOrd="3" destOrd="0" presId="urn:microsoft.com/office/officeart/2005/8/layout/hList7"/>
    <dgm:cxn modelId="{6C01366B-E071-4FBF-8CC6-8E8508DE2F50}" type="presParOf" srcId="{EB79942E-DC3D-4F5A-9BE0-E6C077F6EEB9}" destId="{3308BDEA-21E1-423E-AEE2-BE3E7655EFC6}" srcOrd="3" destOrd="0" presId="urn:microsoft.com/office/officeart/2005/8/layout/hList7"/>
    <dgm:cxn modelId="{F1898DAA-092D-463F-83CC-7CBE715820F0}" type="presParOf" srcId="{EB79942E-DC3D-4F5A-9BE0-E6C077F6EEB9}" destId="{A2DF4D56-88F6-4C96-9C3D-60AF8160007C}" srcOrd="4" destOrd="0" presId="urn:microsoft.com/office/officeart/2005/8/layout/hList7"/>
    <dgm:cxn modelId="{32DE13DF-999C-468D-A86B-E16B9F64515F}" type="presParOf" srcId="{A2DF4D56-88F6-4C96-9C3D-60AF8160007C}" destId="{AEDCB5EA-50F5-4A66-9AB1-A9F27A596745}" srcOrd="0" destOrd="0" presId="urn:microsoft.com/office/officeart/2005/8/layout/hList7"/>
    <dgm:cxn modelId="{488FF81E-F336-4FEF-B1C4-1BB6CD46DF39}" type="presParOf" srcId="{A2DF4D56-88F6-4C96-9C3D-60AF8160007C}" destId="{251E0C68-D051-4344-9212-C8D94DF7CB48}" srcOrd="1" destOrd="0" presId="urn:microsoft.com/office/officeart/2005/8/layout/hList7"/>
    <dgm:cxn modelId="{E9881499-EA2C-4BC0-AB2B-1FFC9D386070}" type="presParOf" srcId="{A2DF4D56-88F6-4C96-9C3D-60AF8160007C}" destId="{152C7A01-9302-4C50-B4C2-D8C6F67E3781}" srcOrd="2" destOrd="0" presId="urn:microsoft.com/office/officeart/2005/8/layout/hList7"/>
    <dgm:cxn modelId="{640A911D-B5FA-406B-85C3-703504FF3CED}" type="presParOf" srcId="{A2DF4D56-88F6-4C96-9C3D-60AF8160007C}" destId="{12277CF7-03F0-4ECB-A5D7-74278BB81F6D}" srcOrd="3" destOrd="0" presId="urn:microsoft.com/office/officeart/2005/8/layout/hList7"/>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4C970B5-DAC3-438F-92C6-417012FF645D}">
      <dsp:nvSpPr>
        <dsp:cNvPr id="0" name=""/>
        <dsp:cNvSpPr/>
      </dsp:nvSpPr>
      <dsp:spPr>
        <a:xfrm>
          <a:off x="0" y="1069339"/>
          <a:ext cx="7162800" cy="2865120"/>
        </a:xfrm>
        <a:prstGeom prst="leftRightRibbon">
          <a:avLst/>
        </a:prstGeom>
        <a:solidFill>
          <a:srgbClr val="FF99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DC415E-CF43-427B-911A-CCF2BF4E6B27}">
      <dsp:nvSpPr>
        <dsp:cNvPr id="0" name=""/>
        <dsp:cNvSpPr/>
      </dsp:nvSpPr>
      <dsp:spPr>
        <a:xfrm>
          <a:off x="859535" y="1570735"/>
          <a:ext cx="2363724" cy="140390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0236" rIns="0" bIns="118110" numCol="1" spcCol="1270" anchor="ctr" anchorCtr="0">
          <a:noAutofit/>
        </a:bodyPr>
        <a:lstStyle/>
        <a:p>
          <a:pPr lvl="0" algn="ctr" defTabSz="1377950">
            <a:lnSpc>
              <a:spcPct val="90000"/>
            </a:lnSpc>
            <a:spcBef>
              <a:spcPct val="0"/>
            </a:spcBef>
            <a:spcAft>
              <a:spcPct val="35000"/>
            </a:spcAft>
          </a:pPr>
          <a:r>
            <a:rPr lang="en-US" sz="3100" kern="1200" dirty="0" smtClean="0"/>
            <a:t>location</a:t>
          </a:r>
          <a:br>
            <a:rPr lang="en-US" sz="3100" kern="1200" dirty="0" smtClean="0"/>
          </a:br>
          <a:r>
            <a:rPr lang="en-US" sz="3100" kern="1200" dirty="0" smtClean="0"/>
            <a:t>dependent?</a:t>
          </a:r>
          <a:endParaRPr lang="en-US" sz="3100" kern="1200" dirty="0"/>
        </a:p>
      </dsp:txBody>
      <dsp:txXfrm>
        <a:off x="859535" y="1570735"/>
        <a:ext cx="2363724" cy="1403908"/>
      </dsp:txXfrm>
    </dsp:sp>
    <dsp:sp modelId="{8436DF25-C7F4-473A-B3C9-B5E09B21E0BE}">
      <dsp:nvSpPr>
        <dsp:cNvPr id="0" name=""/>
        <dsp:cNvSpPr/>
      </dsp:nvSpPr>
      <dsp:spPr>
        <a:xfrm>
          <a:off x="3581400" y="2029155"/>
          <a:ext cx="2793492" cy="140390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0236" rIns="0" bIns="118110" numCol="1" spcCol="1270" anchor="ctr" anchorCtr="0">
          <a:noAutofit/>
        </a:bodyPr>
        <a:lstStyle/>
        <a:p>
          <a:pPr lvl="0" algn="ctr" defTabSz="1377950">
            <a:lnSpc>
              <a:spcPct val="90000"/>
            </a:lnSpc>
            <a:spcBef>
              <a:spcPct val="0"/>
            </a:spcBef>
            <a:spcAft>
              <a:spcPct val="35000"/>
            </a:spcAft>
          </a:pPr>
          <a:r>
            <a:rPr lang="en-US" sz="3100" kern="1200" dirty="0" smtClean="0"/>
            <a:t>location</a:t>
          </a:r>
          <a:br>
            <a:rPr lang="en-US" sz="3100" kern="1200" dirty="0" smtClean="0"/>
          </a:br>
          <a:r>
            <a:rPr lang="en-US" sz="3100" kern="1200" dirty="0" smtClean="0"/>
            <a:t>independent?</a:t>
          </a:r>
          <a:endParaRPr lang="en-US" sz="3100" kern="1200" dirty="0"/>
        </a:p>
      </dsp:txBody>
      <dsp:txXfrm>
        <a:off x="3581400" y="2029155"/>
        <a:ext cx="2793492" cy="1403908"/>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3F4CF3C-CF1F-40F1-BC08-4FE287D436EF}">
      <dsp:nvSpPr>
        <dsp:cNvPr id="0" name=""/>
        <dsp:cNvSpPr/>
      </dsp:nvSpPr>
      <dsp:spPr>
        <a:xfrm>
          <a:off x="1743" y="0"/>
          <a:ext cx="2713173" cy="601980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low skill</a:t>
          </a:r>
        </a:p>
        <a:p>
          <a:pPr lvl="0" algn="ctr" defTabSz="1244600">
            <a:lnSpc>
              <a:spcPct val="90000"/>
            </a:lnSpc>
            <a:spcBef>
              <a:spcPct val="0"/>
            </a:spcBef>
            <a:spcAft>
              <a:spcPct val="35000"/>
            </a:spcAft>
          </a:pPr>
          <a:r>
            <a:rPr lang="en-US" sz="2800" kern="1200" dirty="0" smtClean="0">
              <a:solidFill>
                <a:schemeClr val="bg2"/>
              </a:solidFill>
            </a:rPr>
            <a:t>low wage</a:t>
          </a:r>
          <a:endParaRPr lang="en-US" sz="2800" kern="1200" dirty="0">
            <a:solidFill>
              <a:schemeClr val="bg2"/>
            </a:solidFill>
          </a:endParaRPr>
        </a:p>
      </dsp:txBody>
      <dsp:txXfrm>
        <a:off x="1743" y="2407920"/>
        <a:ext cx="2713173" cy="2407920"/>
      </dsp:txXfrm>
    </dsp:sp>
    <dsp:sp modelId="{0AC88458-BEF3-442C-B553-435D164C71E2}">
      <dsp:nvSpPr>
        <dsp:cNvPr id="0" name=""/>
        <dsp:cNvSpPr/>
      </dsp:nvSpPr>
      <dsp:spPr>
        <a:xfrm>
          <a:off x="356034" y="361188"/>
          <a:ext cx="2004593" cy="2004593"/>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55B2A9-20B0-43D1-B4C0-0934BC85A483}">
      <dsp:nvSpPr>
        <dsp:cNvPr id="0" name=""/>
        <dsp:cNvSpPr/>
      </dsp:nvSpPr>
      <dsp:spPr>
        <a:xfrm>
          <a:off x="2796313" y="0"/>
          <a:ext cx="2713173" cy="6019800"/>
        </a:xfrm>
        <a:prstGeom prst="roundRect">
          <a:avLst>
            <a:gd name="adj" fmla="val 10000"/>
          </a:avLst>
        </a:prstGeom>
        <a:solidFill>
          <a:schemeClr val="accent4">
            <a:hueOff val="5400000"/>
            <a:satOff val="23874"/>
            <a:lumOff val="-362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low skill</a:t>
          </a:r>
        </a:p>
        <a:p>
          <a:pPr lvl="0" algn="ctr" defTabSz="1244600">
            <a:lnSpc>
              <a:spcPct val="90000"/>
            </a:lnSpc>
            <a:spcBef>
              <a:spcPct val="0"/>
            </a:spcBef>
            <a:spcAft>
              <a:spcPct val="35000"/>
            </a:spcAft>
          </a:pPr>
          <a:r>
            <a:rPr lang="en-US" sz="2800" kern="1200" dirty="0" smtClean="0">
              <a:solidFill>
                <a:schemeClr val="bg2"/>
              </a:solidFill>
            </a:rPr>
            <a:t>high wage</a:t>
          </a:r>
          <a:endParaRPr lang="en-US" sz="2800" kern="1200" dirty="0">
            <a:solidFill>
              <a:schemeClr val="bg2"/>
            </a:solidFill>
          </a:endParaRPr>
        </a:p>
      </dsp:txBody>
      <dsp:txXfrm>
        <a:off x="2796313" y="2407920"/>
        <a:ext cx="2713173" cy="2407920"/>
      </dsp:txXfrm>
    </dsp:sp>
    <dsp:sp modelId="{08D71B6D-02AE-424B-955D-9B4A29D1E237}">
      <dsp:nvSpPr>
        <dsp:cNvPr id="0" name=""/>
        <dsp:cNvSpPr/>
      </dsp:nvSpPr>
      <dsp:spPr>
        <a:xfrm>
          <a:off x="3150603" y="361188"/>
          <a:ext cx="2004593" cy="2004593"/>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DCB5EA-50F5-4A66-9AB1-A9F27A596745}">
      <dsp:nvSpPr>
        <dsp:cNvPr id="0" name=""/>
        <dsp:cNvSpPr/>
      </dsp:nvSpPr>
      <dsp:spPr>
        <a:xfrm>
          <a:off x="5590882" y="0"/>
          <a:ext cx="2713173" cy="6019800"/>
        </a:xfrm>
        <a:prstGeom prst="roundRect">
          <a:avLst>
            <a:gd name="adj" fmla="val 10000"/>
          </a:avLst>
        </a:prstGeom>
        <a:solidFill>
          <a:schemeClr val="accent4">
            <a:hueOff val="10800000"/>
            <a:satOff val="47747"/>
            <a:lumOff val="-7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high skill</a:t>
          </a:r>
        </a:p>
        <a:p>
          <a:pPr lvl="0" algn="ctr" defTabSz="1244600">
            <a:lnSpc>
              <a:spcPct val="90000"/>
            </a:lnSpc>
            <a:spcBef>
              <a:spcPct val="0"/>
            </a:spcBef>
            <a:spcAft>
              <a:spcPct val="35000"/>
            </a:spcAft>
          </a:pPr>
          <a:r>
            <a:rPr lang="en-US" sz="2800" kern="1200" dirty="0" smtClean="0">
              <a:solidFill>
                <a:schemeClr val="bg2"/>
              </a:solidFill>
            </a:rPr>
            <a:t>high wage</a:t>
          </a:r>
          <a:endParaRPr lang="en-US" sz="2800" kern="1200" dirty="0">
            <a:solidFill>
              <a:schemeClr val="bg2"/>
            </a:solidFill>
          </a:endParaRPr>
        </a:p>
      </dsp:txBody>
      <dsp:txXfrm>
        <a:off x="5590882" y="2407920"/>
        <a:ext cx="2713173" cy="2407920"/>
      </dsp:txXfrm>
    </dsp:sp>
    <dsp:sp modelId="{12277CF7-03F0-4ECB-A5D7-74278BB81F6D}">
      <dsp:nvSpPr>
        <dsp:cNvPr id="0" name=""/>
        <dsp:cNvSpPr/>
      </dsp:nvSpPr>
      <dsp:spPr>
        <a:xfrm>
          <a:off x="5945172" y="361188"/>
          <a:ext cx="2004593" cy="2004593"/>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FD15D9-82CC-415D-80E4-49D896419018}">
      <dsp:nvSpPr>
        <dsp:cNvPr id="0" name=""/>
        <dsp:cNvSpPr/>
      </dsp:nvSpPr>
      <dsp:spPr>
        <a:xfrm>
          <a:off x="332232" y="4815840"/>
          <a:ext cx="7641336" cy="902970"/>
        </a:xfrm>
        <a:prstGeom prst="leftRight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3F4CF3C-CF1F-40F1-BC08-4FE287D436EF}">
      <dsp:nvSpPr>
        <dsp:cNvPr id="0" name=""/>
        <dsp:cNvSpPr/>
      </dsp:nvSpPr>
      <dsp:spPr>
        <a:xfrm>
          <a:off x="1743" y="0"/>
          <a:ext cx="2713173" cy="601980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low skill</a:t>
          </a:r>
        </a:p>
        <a:p>
          <a:pPr lvl="0" algn="ctr" defTabSz="1244600">
            <a:lnSpc>
              <a:spcPct val="90000"/>
            </a:lnSpc>
            <a:spcBef>
              <a:spcPct val="0"/>
            </a:spcBef>
            <a:spcAft>
              <a:spcPct val="35000"/>
            </a:spcAft>
          </a:pPr>
          <a:r>
            <a:rPr lang="en-US" sz="2800" kern="1200" dirty="0" smtClean="0">
              <a:solidFill>
                <a:schemeClr val="bg2"/>
              </a:solidFill>
            </a:rPr>
            <a:t>low wage</a:t>
          </a:r>
          <a:endParaRPr lang="en-US" sz="2800" kern="1200" dirty="0">
            <a:solidFill>
              <a:schemeClr val="bg2"/>
            </a:solidFill>
          </a:endParaRPr>
        </a:p>
      </dsp:txBody>
      <dsp:txXfrm>
        <a:off x="1743" y="2407920"/>
        <a:ext cx="2713173" cy="2407920"/>
      </dsp:txXfrm>
    </dsp:sp>
    <dsp:sp modelId="{0AC88458-BEF3-442C-B553-435D164C71E2}">
      <dsp:nvSpPr>
        <dsp:cNvPr id="0" name=""/>
        <dsp:cNvSpPr/>
      </dsp:nvSpPr>
      <dsp:spPr>
        <a:xfrm>
          <a:off x="356034" y="361188"/>
          <a:ext cx="2004593" cy="2004593"/>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55B2A9-20B0-43D1-B4C0-0934BC85A483}">
      <dsp:nvSpPr>
        <dsp:cNvPr id="0" name=""/>
        <dsp:cNvSpPr/>
      </dsp:nvSpPr>
      <dsp:spPr>
        <a:xfrm>
          <a:off x="2796313" y="0"/>
          <a:ext cx="2713173" cy="6019800"/>
        </a:xfrm>
        <a:prstGeom prst="roundRect">
          <a:avLst>
            <a:gd name="adj" fmla="val 10000"/>
          </a:avLst>
        </a:prstGeom>
        <a:solidFill>
          <a:schemeClr val="accent4">
            <a:hueOff val="5400000"/>
            <a:satOff val="23874"/>
            <a:lumOff val="-3627"/>
            <a:alpha val="3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accent4">
                  <a:lumMod val="50000"/>
                </a:schemeClr>
              </a:solidFill>
            </a:rPr>
            <a:t>low skill</a:t>
          </a:r>
        </a:p>
        <a:p>
          <a:pPr lvl="0" algn="ctr" defTabSz="1244600">
            <a:lnSpc>
              <a:spcPct val="90000"/>
            </a:lnSpc>
            <a:spcBef>
              <a:spcPct val="0"/>
            </a:spcBef>
            <a:spcAft>
              <a:spcPct val="35000"/>
            </a:spcAft>
          </a:pPr>
          <a:r>
            <a:rPr lang="en-US" sz="2800" kern="1200" dirty="0" smtClean="0">
              <a:solidFill>
                <a:schemeClr val="accent4">
                  <a:lumMod val="50000"/>
                </a:schemeClr>
              </a:solidFill>
            </a:rPr>
            <a:t>high wage</a:t>
          </a:r>
          <a:endParaRPr lang="en-US" sz="2800" kern="1200" dirty="0">
            <a:solidFill>
              <a:schemeClr val="accent4">
                <a:lumMod val="50000"/>
              </a:schemeClr>
            </a:solidFill>
          </a:endParaRPr>
        </a:p>
      </dsp:txBody>
      <dsp:txXfrm>
        <a:off x="2796313" y="2407920"/>
        <a:ext cx="2713173" cy="2407920"/>
      </dsp:txXfrm>
    </dsp:sp>
    <dsp:sp modelId="{08D71B6D-02AE-424B-955D-9B4A29D1E237}">
      <dsp:nvSpPr>
        <dsp:cNvPr id="0" name=""/>
        <dsp:cNvSpPr/>
      </dsp:nvSpPr>
      <dsp:spPr>
        <a:xfrm>
          <a:off x="3150603" y="361188"/>
          <a:ext cx="2004593" cy="2004593"/>
        </a:xfrm>
        <a:prstGeom prst="ellipse">
          <a:avLst/>
        </a:prstGeom>
        <a:blipFill dpi="0" rotWithShape="0">
          <a:blip xmlns:r="http://schemas.openxmlformats.org/officeDocument/2006/relationships" r:embed="rId2">
            <a:alphaModFix amt="23000"/>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DCB5EA-50F5-4A66-9AB1-A9F27A596745}">
      <dsp:nvSpPr>
        <dsp:cNvPr id="0" name=""/>
        <dsp:cNvSpPr/>
      </dsp:nvSpPr>
      <dsp:spPr>
        <a:xfrm>
          <a:off x="5590882" y="0"/>
          <a:ext cx="2713173" cy="6019800"/>
        </a:xfrm>
        <a:prstGeom prst="roundRect">
          <a:avLst>
            <a:gd name="adj" fmla="val 10000"/>
          </a:avLst>
        </a:prstGeom>
        <a:solidFill>
          <a:schemeClr val="accent4">
            <a:hueOff val="10800000"/>
            <a:satOff val="47747"/>
            <a:lumOff val="-7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high skill</a:t>
          </a:r>
        </a:p>
        <a:p>
          <a:pPr lvl="0" algn="ctr" defTabSz="1244600">
            <a:lnSpc>
              <a:spcPct val="90000"/>
            </a:lnSpc>
            <a:spcBef>
              <a:spcPct val="0"/>
            </a:spcBef>
            <a:spcAft>
              <a:spcPct val="35000"/>
            </a:spcAft>
          </a:pPr>
          <a:r>
            <a:rPr lang="en-US" sz="2800" kern="1200" dirty="0" smtClean="0">
              <a:solidFill>
                <a:schemeClr val="bg2"/>
              </a:solidFill>
            </a:rPr>
            <a:t>high wage</a:t>
          </a:r>
          <a:endParaRPr lang="en-US" sz="2800" kern="1200" dirty="0">
            <a:solidFill>
              <a:schemeClr val="bg2"/>
            </a:solidFill>
          </a:endParaRPr>
        </a:p>
      </dsp:txBody>
      <dsp:txXfrm>
        <a:off x="5590882" y="2407920"/>
        <a:ext cx="2713173" cy="2407920"/>
      </dsp:txXfrm>
    </dsp:sp>
    <dsp:sp modelId="{12277CF7-03F0-4ECB-A5D7-74278BB81F6D}">
      <dsp:nvSpPr>
        <dsp:cNvPr id="0" name=""/>
        <dsp:cNvSpPr/>
      </dsp:nvSpPr>
      <dsp:spPr>
        <a:xfrm>
          <a:off x="5945172" y="361188"/>
          <a:ext cx="2004593" cy="2004593"/>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FD15D9-82CC-415D-80E4-49D896419018}">
      <dsp:nvSpPr>
        <dsp:cNvPr id="0" name=""/>
        <dsp:cNvSpPr/>
      </dsp:nvSpPr>
      <dsp:spPr>
        <a:xfrm>
          <a:off x="332232" y="4815840"/>
          <a:ext cx="7641336" cy="902970"/>
        </a:xfrm>
        <a:prstGeom prst="leftRight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3F4CF3C-CF1F-40F1-BC08-4FE287D436EF}">
      <dsp:nvSpPr>
        <dsp:cNvPr id="0" name=""/>
        <dsp:cNvSpPr/>
      </dsp:nvSpPr>
      <dsp:spPr>
        <a:xfrm>
          <a:off x="1743" y="0"/>
          <a:ext cx="2713173" cy="601980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2"/>
              </a:solidFill>
            </a:rPr>
            <a:t>low skill</a:t>
          </a:r>
        </a:p>
        <a:p>
          <a:pPr lvl="0" algn="ctr" defTabSz="1066800">
            <a:lnSpc>
              <a:spcPct val="90000"/>
            </a:lnSpc>
            <a:spcBef>
              <a:spcPct val="0"/>
            </a:spcBef>
            <a:spcAft>
              <a:spcPct val="35000"/>
            </a:spcAft>
          </a:pPr>
          <a:r>
            <a:rPr lang="en-US" sz="2400" kern="1200" dirty="0" smtClean="0">
              <a:solidFill>
                <a:schemeClr val="bg2"/>
              </a:solidFill>
            </a:rPr>
            <a:t>low wage</a:t>
          </a:r>
          <a:endParaRPr lang="en-US" sz="2400" kern="1200" dirty="0">
            <a:solidFill>
              <a:schemeClr val="bg2"/>
            </a:solidFill>
          </a:endParaRPr>
        </a:p>
      </dsp:txBody>
      <dsp:txXfrm>
        <a:off x="1743" y="2407920"/>
        <a:ext cx="2713173" cy="2407920"/>
      </dsp:txXfrm>
    </dsp:sp>
    <dsp:sp modelId="{0AC88458-BEF3-442C-B553-435D164C71E2}">
      <dsp:nvSpPr>
        <dsp:cNvPr id="0" name=""/>
        <dsp:cNvSpPr/>
      </dsp:nvSpPr>
      <dsp:spPr>
        <a:xfrm>
          <a:off x="356034" y="361188"/>
          <a:ext cx="2004593" cy="2004593"/>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55B2A9-20B0-43D1-B4C0-0934BC85A483}">
      <dsp:nvSpPr>
        <dsp:cNvPr id="0" name=""/>
        <dsp:cNvSpPr/>
      </dsp:nvSpPr>
      <dsp:spPr>
        <a:xfrm>
          <a:off x="2796313" y="0"/>
          <a:ext cx="2713173" cy="6019800"/>
        </a:xfrm>
        <a:prstGeom prst="roundRect">
          <a:avLst>
            <a:gd name="adj" fmla="val 10000"/>
          </a:avLst>
        </a:prstGeom>
        <a:solidFill>
          <a:schemeClr val="accent4">
            <a:hueOff val="5400000"/>
            <a:satOff val="23874"/>
            <a:lumOff val="-362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2"/>
              </a:solidFill>
            </a:rPr>
            <a:t>low skill</a:t>
          </a:r>
        </a:p>
        <a:p>
          <a:pPr lvl="0" algn="ctr" defTabSz="1066800">
            <a:lnSpc>
              <a:spcPct val="90000"/>
            </a:lnSpc>
            <a:spcBef>
              <a:spcPct val="0"/>
            </a:spcBef>
            <a:spcAft>
              <a:spcPct val="35000"/>
            </a:spcAft>
          </a:pPr>
          <a:r>
            <a:rPr lang="en-US" sz="2400" kern="1200" dirty="0" smtClean="0">
              <a:solidFill>
                <a:schemeClr val="bg2"/>
              </a:solidFill>
            </a:rPr>
            <a:t>medium wage</a:t>
          </a:r>
          <a:endParaRPr lang="en-US" sz="2400" kern="1200" dirty="0">
            <a:solidFill>
              <a:schemeClr val="bg2"/>
            </a:solidFill>
          </a:endParaRPr>
        </a:p>
      </dsp:txBody>
      <dsp:txXfrm>
        <a:off x="2796313" y="2407920"/>
        <a:ext cx="2713173" cy="2407920"/>
      </dsp:txXfrm>
    </dsp:sp>
    <dsp:sp modelId="{08D71B6D-02AE-424B-955D-9B4A29D1E237}">
      <dsp:nvSpPr>
        <dsp:cNvPr id="0" name=""/>
        <dsp:cNvSpPr/>
      </dsp:nvSpPr>
      <dsp:spPr>
        <a:xfrm>
          <a:off x="3150603" y="361188"/>
          <a:ext cx="2004593" cy="2004593"/>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DCB5EA-50F5-4A66-9AB1-A9F27A596745}">
      <dsp:nvSpPr>
        <dsp:cNvPr id="0" name=""/>
        <dsp:cNvSpPr/>
      </dsp:nvSpPr>
      <dsp:spPr>
        <a:xfrm>
          <a:off x="5590882" y="0"/>
          <a:ext cx="2713173" cy="6019800"/>
        </a:xfrm>
        <a:prstGeom prst="roundRect">
          <a:avLst>
            <a:gd name="adj" fmla="val 10000"/>
          </a:avLst>
        </a:prstGeom>
        <a:solidFill>
          <a:schemeClr val="accent4">
            <a:hueOff val="10800000"/>
            <a:satOff val="47747"/>
            <a:lumOff val="-7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2"/>
              </a:solidFill>
            </a:rPr>
            <a:t>high skill</a:t>
          </a:r>
        </a:p>
        <a:p>
          <a:pPr lvl="0" algn="ctr" defTabSz="1066800">
            <a:lnSpc>
              <a:spcPct val="90000"/>
            </a:lnSpc>
            <a:spcBef>
              <a:spcPct val="0"/>
            </a:spcBef>
            <a:spcAft>
              <a:spcPct val="35000"/>
            </a:spcAft>
          </a:pPr>
          <a:r>
            <a:rPr lang="en-US" sz="2400" kern="1200" dirty="0" smtClean="0">
              <a:solidFill>
                <a:schemeClr val="bg2"/>
              </a:solidFill>
            </a:rPr>
            <a:t>high wage</a:t>
          </a:r>
          <a:endParaRPr lang="en-US" sz="2400" kern="1200" dirty="0">
            <a:solidFill>
              <a:schemeClr val="bg2"/>
            </a:solidFill>
          </a:endParaRPr>
        </a:p>
      </dsp:txBody>
      <dsp:txXfrm>
        <a:off x="5590882" y="2407920"/>
        <a:ext cx="2713173" cy="2407920"/>
      </dsp:txXfrm>
    </dsp:sp>
    <dsp:sp modelId="{12277CF7-03F0-4ECB-A5D7-74278BB81F6D}">
      <dsp:nvSpPr>
        <dsp:cNvPr id="0" name=""/>
        <dsp:cNvSpPr/>
      </dsp:nvSpPr>
      <dsp:spPr>
        <a:xfrm>
          <a:off x="5945172" y="361188"/>
          <a:ext cx="2004593" cy="2004593"/>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FD15D9-82CC-415D-80E4-49D896419018}">
      <dsp:nvSpPr>
        <dsp:cNvPr id="0" name=""/>
        <dsp:cNvSpPr/>
      </dsp:nvSpPr>
      <dsp:spPr>
        <a:xfrm>
          <a:off x="332232" y="4815840"/>
          <a:ext cx="7641336" cy="902970"/>
        </a:xfrm>
        <a:prstGeom prst="leftRight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5"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315396" name="Rectangle 4"/>
          <p:cNvSpPr>
            <a:spLocks noGrp="1" noChangeArrowheads="1"/>
          </p:cNvSpPr>
          <p:nvPr>
            <p:ph type="ftr" sz="quarter" idx="2"/>
          </p:nvPr>
        </p:nvSpPr>
        <p:spPr bwMode="auto">
          <a:xfrm>
            <a:off x="0"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7" name="Rectangle 5"/>
          <p:cNvSpPr>
            <a:spLocks noGrp="1" noChangeArrowheads="1"/>
          </p:cNvSpPr>
          <p:nvPr>
            <p:ph type="sldNum" sz="quarter" idx="3"/>
          </p:nvPr>
        </p:nvSpPr>
        <p:spPr bwMode="auto">
          <a:xfrm>
            <a:off x="3884613"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CD47B2C6-B367-49CB-91E5-DD7906F6ADE0}"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1"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84996" name="Rectangle 4"/>
          <p:cNvSpPr>
            <a:spLocks noGrp="1" noRot="1" noChangeAspect="1" noChangeArrowheads="1" noTextEdit="1"/>
          </p:cNvSpPr>
          <p:nvPr>
            <p:ph type="sldImg" idx="2"/>
          </p:nvPr>
        </p:nvSpPr>
        <p:spPr bwMode="auto">
          <a:xfrm>
            <a:off x="1101725" y="698500"/>
            <a:ext cx="4656138" cy="3494088"/>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85800" y="4424363"/>
            <a:ext cx="5486400" cy="4191000"/>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5" name="Rectangle 7"/>
          <p:cNvSpPr>
            <a:spLocks noGrp="1" noChangeArrowheads="1"/>
          </p:cNvSpPr>
          <p:nvPr>
            <p:ph type="sldNum" sz="quarter" idx="5"/>
          </p:nvPr>
        </p:nvSpPr>
        <p:spPr bwMode="auto">
          <a:xfrm>
            <a:off x="3884613"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80950ECC-1B1A-4A03-A4AE-6FF3B4CEBB3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www.flickr.com/photos/deks/711658920/sizes/z/"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www.flickr.com/photos/13638129@N00/118245563/"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www.flickr.com/photos/sepblog/3527825643/sizes/o/"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www.flickr.com/photos/77136818@N00/3202144482/"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www.flickr.com/photos/7337467@N04/3052065204/"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www.flickr.com/photos/48973657@N00/4556156477/"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www.flickr.com/photos/20532289@N00/59083917/"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www.flickr.com/photos/40645538@N00/4004791663/"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www.flickr.com/photos/9031691@N08/2670224692/"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www.flickr.com/photos/28473961@N02/3229296247/"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www.flickr.com/photos/28567825@N03/5129325457/"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www.flickr.com/photos/47477979@N00/2453748088/"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www.flickr.com/photos/30624156@N00/4820259304/"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a:ln/>
        </p:spPr>
      </p:sp>
      <p:sp>
        <p:nvSpPr>
          <p:cNvPr id="9216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6039142-C34E-4392-B954-7C5877E6F918}" type="slidenum">
              <a:rPr lang="en-US" smtClean="0"/>
              <a:pPr>
                <a:defRPr/>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a:ln/>
        </p:spPr>
      </p:sp>
      <p:sp>
        <p:nvSpPr>
          <p:cNvPr id="9421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B9F23AD7-6D4C-4E03-8968-B3A896A58DB2}" type="slidenum">
              <a:rPr lang="en-US" smtClean="0"/>
              <a:pPr>
                <a:defRPr/>
              </a:pPr>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7D60B41-784F-45D9-846C-4D9C32E8E0C0}" type="slidenum">
              <a:rPr lang="en-US" smtClean="0"/>
              <a:pPr>
                <a:defRPr/>
              </a:pPr>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103</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105</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8190C864-91C0-438B-9081-8D489FB4F1DE}" type="slidenum">
              <a:rPr lang="en-US" smtClean="0"/>
              <a:pPr>
                <a:defRPr/>
              </a:pPr>
              <a:t>106</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107</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108</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024E1C-0F45-4671-862B-97BB6372601F}" type="slidenum">
              <a:rPr lang="en-US" smtClean="0"/>
              <a:pPr/>
              <a:t>109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11</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024E1C-0F45-4671-862B-97BB6372601F}" type="slidenum">
              <a:rPr lang="en-US" smtClean="0"/>
              <a:pPr/>
              <a:t>110</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A687294A-A148-4A91-A88C-382E59DB81D2}" type="slidenum">
              <a:rPr lang="en-US" smtClean="0"/>
              <a:pPr>
                <a:defRPr/>
              </a:pPr>
              <a:t>111</a:t>
            </a:fld>
            <a:endParaRPr lang="en-US" smtClean="0"/>
          </a:p>
        </p:txBody>
      </p:sp>
      <p:sp>
        <p:nvSpPr>
          <p:cNvPr id="146435" name="Rectangle 2"/>
          <p:cNvSpPr>
            <a:spLocks noGrp="1" noRot="1" noChangeAspect="1" noChangeArrowheads="1" noTextEdit="1"/>
          </p:cNvSpPr>
          <p:nvPr>
            <p:ph type="sldImg"/>
          </p:nvPr>
        </p:nvSpPr>
        <p:spPr>
          <a:xfrm>
            <a:off x="1100138" y="695325"/>
            <a:ext cx="4659312" cy="3495675"/>
          </a:xfrm>
          <a:ln/>
        </p:spPr>
      </p:sp>
      <p:sp>
        <p:nvSpPr>
          <p:cNvPr id="146436"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z="900"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5527B64B-1A96-44ED-9419-78B5EFA1A5CE}" type="slidenum">
              <a:rPr lang="en-US" sz="1200">
                <a:latin typeface="Arial" charset="0"/>
                <a:cs typeface="+mn-cs"/>
              </a:rPr>
              <a:pPr algn="r" defTabSz="924034">
                <a:defRPr/>
              </a:pPr>
              <a:t>112</a:t>
            </a:fld>
            <a:endParaRPr lang="en-US" sz="1200" dirty="0">
              <a:latin typeface="Arial" charset="0"/>
              <a:cs typeface="+mn-cs"/>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671A18D3-D3A7-4DCC-A39A-9E7EAD75C0BD}" type="slidenum">
              <a:rPr lang="en-US" smtClean="0"/>
              <a:pPr>
                <a:defRPr/>
              </a:pPr>
              <a:t>113</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pPr>
              <a:spcBef>
                <a:spcPct val="0"/>
              </a:spcBef>
            </a:pPr>
            <a:endParaRPr lang="en-US" smtClean="0"/>
          </a:p>
        </p:txBody>
      </p:sp>
      <p:sp>
        <p:nvSpPr>
          <p:cNvPr id="512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F493570C-2820-4E1C-85BE-23590F6CAC09}" type="slidenum">
              <a:rPr lang="en-US" sz="1200">
                <a:latin typeface="Arial" charset="0"/>
                <a:cs typeface="+mn-cs"/>
              </a:rPr>
              <a:pPr algn="r" defTabSz="924034">
                <a:defRPr/>
              </a:pPr>
              <a:t>114</a:t>
            </a:fld>
            <a:endParaRPr lang="en-US" sz="1200" dirty="0">
              <a:latin typeface="Arial" charset="0"/>
              <a:cs typeface="+mn-cs"/>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lIns="92365" tIns="46183" rIns="92365" bIns="46183"/>
          <a:lstStyle/>
          <a:p>
            <a:r>
              <a:rPr lang="en-US" smtClean="0"/>
              <a:t>THIS SLIDE IS COPYRIGHT-PROTECTED. I GOT SPECIAL PERMISSION FROM THE CARTOONIST, TONY CARRILLO, TO USE IT.</a:t>
            </a:r>
          </a:p>
        </p:txBody>
      </p:sp>
      <p:sp>
        <p:nvSpPr>
          <p:cNvPr id="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50F2FF68-45EF-48F0-ACE6-E0B4174C2FA5}" type="slidenum">
              <a:rPr lang="en-US" sz="1200">
                <a:latin typeface="Arial" charset="0"/>
                <a:cs typeface="+mn-cs"/>
              </a:rPr>
              <a:pPr algn="r" defTabSz="923916">
                <a:defRPr/>
              </a:pPr>
              <a:t>115</a:t>
            </a:fld>
            <a:endParaRPr lang="en-US" sz="1200" dirty="0">
              <a:latin typeface="Arial" charset="0"/>
              <a:cs typeface="+mn-cs"/>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AFD3B9A9-E33F-4A99-9270-987B89684844}" type="slidenum">
              <a:rPr lang="en-US" smtClean="0"/>
              <a:pPr>
                <a:defRPr/>
              </a:pPr>
              <a:t>116</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7EDE063F-D55F-4046-9B58-610F85E10040}" type="slidenum">
              <a:rPr lang="en-US" sz="1200">
                <a:latin typeface="Arial" charset="0"/>
                <a:cs typeface="+mn-cs"/>
              </a:rPr>
              <a:pPr algn="r" defTabSz="924034">
                <a:defRPr/>
              </a:pPr>
              <a:t>117</a:t>
            </a:fld>
            <a:endParaRPr lang="en-US" sz="1200" dirty="0">
              <a:latin typeface="Arial" charset="0"/>
              <a:cs typeface="+mn-cs"/>
            </a:endParaRPr>
          </a:p>
        </p:txBody>
      </p:sp>
      <p:sp>
        <p:nvSpPr>
          <p:cNvPr id="151555" name="Rectangle 2"/>
          <p:cNvSpPr>
            <a:spLocks noGrp="1" noRot="1" noChangeAspect="1" noChangeArrowheads="1" noTextEdit="1"/>
          </p:cNvSpPr>
          <p:nvPr>
            <p:ph type="sldImg"/>
          </p:nvPr>
        </p:nvSpPr>
        <p:spPr>
          <a:xfrm>
            <a:off x="1101725" y="696913"/>
            <a:ext cx="4656138" cy="3494087"/>
          </a:xfrm>
          <a:ln/>
        </p:spPr>
      </p:sp>
      <p:sp>
        <p:nvSpPr>
          <p:cNvPr id="151556" name="Rectangle 3"/>
          <p:cNvSpPr>
            <a:spLocks noGrp="1" noChangeArrowheads="1"/>
          </p:cNvSpPr>
          <p:nvPr>
            <p:ph type="body" idx="1"/>
          </p:nvPr>
        </p:nvSpPr>
        <p:spPr>
          <a:xfrm>
            <a:off x="685800" y="4424363"/>
            <a:ext cx="5486400" cy="4192587"/>
          </a:xfrm>
          <a:noFill/>
          <a:ln/>
        </p:spPr>
        <p:txBody>
          <a:bodyPr/>
          <a:lstStyle/>
          <a:p>
            <a:pPr eaLnBrk="1" hangingPunct="1"/>
            <a:endParaRPr 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9C9954D3-58AE-42B1-9DE5-281D6AD261A7}" type="slidenum">
              <a:rPr lang="en-US" sz="1200">
                <a:latin typeface="Arial" charset="0"/>
                <a:cs typeface="+mn-cs"/>
              </a:rPr>
              <a:pPr algn="r" defTabSz="924034">
                <a:defRPr/>
              </a:pPr>
              <a:t>118</a:t>
            </a:fld>
            <a:endParaRPr lang="en-US" sz="1200" dirty="0">
              <a:latin typeface="Arial" charset="0"/>
              <a:cs typeface="+mn-cs"/>
            </a:endParaRPr>
          </a:p>
        </p:txBody>
      </p:sp>
      <p:sp>
        <p:nvSpPr>
          <p:cNvPr id="152579" name="Rectangle 2"/>
          <p:cNvSpPr>
            <a:spLocks noGrp="1" noRot="1" noChangeAspect="1" noChangeArrowheads="1" noTextEdit="1"/>
          </p:cNvSpPr>
          <p:nvPr>
            <p:ph type="sldImg"/>
          </p:nvPr>
        </p:nvSpPr>
        <p:spPr>
          <a:xfrm>
            <a:off x="1101725" y="696913"/>
            <a:ext cx="4656138" cy="3494087"/>
          </a:xfrm>
          <a:ln/>
        </p:spPr>
      </p:sp>
      <p:sp>
        <p:nvSpPr>
          <p:cNvPr id="152580" name="Rectangle 3"/>
          <p:cNvSpPr>
            <a:spLocks noGrp="1" noChangeArrowheads="1"/>
          </p:cNvSpPr>
          <p:nvPr>
            <p:ph type="body" idx="1"/>
          </p:nvPr>
        </p:nvSpPr>
        <p:spPr>
          <a:xfrm>
            <a:off x="685800" y="4424363"/>
            <a:ext cx="5486400" cy="4192587"/>
          </a:xfrm>
          <a:noFill/>
          <a:ln/>
        </p:spPr>
        <p:txBody>
          <a:bodyPr/>
          <a:lstStyle/>
          <a:p>
            <a:pPr eaLnBrk="1" hangingPunct="1"/>
            <a:endParaRPr lang="en-US"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0F04F66-A5A7-4353-83A5-A3D8A7EEBEBA}" type="slidenum">
              <a:rPr lang="en-US" smtClean="0"/>
              <a:pPr>
                <a:defRPr/>
              </a:pPr>
              <a:t>119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12</a:t>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120</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024E1C-0F45-4671-862B-97BB6372601F}" type="slidenum">
              <a:rPr lang="en-US" smtClean="0"/>
              <a:pPr/>
              <a:t>121</a:t>
            </a:fld>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024E1C-0F45-4671-862B-97BB6372601F}" type="slidenum">
              <a:rPr lang="en-US" smtClean="0"/>
              <a:pPr/>
              <a:t>122</a:t>
            </a:fld>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C790415-61EC-448D-8AF5-E7BC345AF2EB}" type="slidenum">
              <a:rPr lang="en-US" smtClean="0"/>
              <a:pPr>
                <a:defRPr/>
              </a:pPr>
              <a:t>123</a:t>
            </a:fld>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C1F0FE3-9A7B-4234-B6EB-13FF5C39BD20}" type="slidenum">
              <a:rPr lang="en-US" smtClean="0"/>
              <a:pPr>
                <a:defRPr/>
              </a:pPr>
              <a:t>124</a:t>
            </a:fld>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0C29B9A-FE31-4D0B-A0E4-3DD0055CB6E7}" type="slidenum">
              <a:rPr lang="en-US" smtClean="0"/>
              <a:pPr>
                <a:defRPr/>
              </a:pPr>
              <a:t>125</a:t>
            </a:fld>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7D60B41-784F-45D9-846C-4D9C32E8E0C0}" type="slidenum">
              <a:rPr lang="en-US" smtClean="0"/>
              <a:pPr>
                <a:defRPr/>
              </a:pPr>
              <a:t>126</a:t>
            </a:fld>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6504EA31-90F7-4B58-B0D4-73A29CC42F38}" type="slidenum">
              <a:rPr lang="en-US" smtClean="0"/>
              <a:pPr>
                <a:defRPr/>
              </a:pPr>
              <a:t>127</a:t>
            </a:fld>
            <a:endParaRPr lang="en-US" smtClean="0"/>
          </a:p>
        </p:txBody>
      </p:sp>
      <p:sp>
        <p:nvSpPr>
          <p:cNvPr id="18125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p:txBody>
          <a:bodyPr/>
          <a:lstStyle/>
          <a:p>
            <a:pPr algn="ctr" defTabSz="873962" eaLnBrk="1" hangingPunct="1">
              <a:spcBef>
                <a:spcPct val="20000"/>
              </a:spcBef>
              <a:buClr>
                <a:schemeClr val="hlink"/>
              </a:buClr>
              <a:buSzPct val="60000"/>
              <a:defRPr/>
            </a:pPr>
            <a:r>
              <a:rPr lang="en-US" sz="900" dirty="0" smtClean="0">
                <a:solidFill>
                  <a:schemeClr val="bg1"/>
                </a:solidFill>
              </a:rPr>
              <a:t>We need to somehow </a:t>
            </a:r>
            <a:br>
              <a:rPr lang="en-US" sz="900" dirty="0" smtClean="0">
                <a:solidFill>
                  <a:schemeClr val="bg1"/>
                </a:solidFill>
              </a:rPr>
            </a:br>
            <a:r>
              <a:rPr lang="en-US" sz="900" dirty="0" smtClean="0">
                <a:solidFill>
                  <a:schemeClr val="bg1"/>
                </a:solidFill>
              </a:rPr>
              <a:t>change faster</a:t>
            </a:r>
            <a:endParaRPr lang="en-US" sz="900" kern="0" dirty="0" smtClean="0">
              <a:solidFill>
                <a:schemeClr val="bg1"/>
              </a:solidFill>
            </a:endParaRPr>
          </a:p>
          <a:p>
            <a:pPr algn="ctr" defTabSz="873962" eaLnBrk="1" hangingPunct="1">
              <a:spcBef>
                <a:spcPct val="20000"/>
              </a:spcBef>
              <a:buClr>
                <a:schemeClr val="hlink"/>
              </a:buClr>
              <a:buSzPct val="60000"/>
              <a:defRPr/>
            </a:pPr>
            <a:r>
              <a:rPr lang="en-US" sz="900" kern="0" dirty="0" smtClean="0">
                <a:solidFill>
                  <a:schemeClr val="bg1"/>
                </a:solidFill>
              </a:rPr>
              <a:t>No one jumps a 20 foot chasm in two</a:t>
            </a:r>
          </a:p>
          <a:p>
            <a:pPr algn="ctr" defTabSz="873962" eaLnBrk="1" hangingPunct="1">
              <a:spcBef>
                <a:spcPct val="20000"/>
              </a:spcBef>
              <a:buClr>
                <a:schemeClr val="hlink"/>
              </a:buClr>
              <a:buSzPct val="60000"/>
              <a:defRPr/>
            </a:pPr>
            <a:r>
              <a:rPr lang="en-US" sz="900" kern="0" dirty="0" smtClean="0">
                <a:solidFill>
                  <a:schemeClr val="bg1"/>
                </a:solidFill>
              </a:rPr>
              <a:t>10 foot jumps. </a:t>
            </a:r>
            <a:r>
              <a:rPr lang="en-US" sz="900" kern="0" dirty="0" smtClean="0">
                <a:solidFill>
                  <a:srgbClr val="C00000"/>
                </a:solidFill>
              </a:rPr>
              <a:t>– Miguel </a:t>
            </a:r>
            <a:r>
              <a:rPr lang="en-US" sz="900" kern="0" dirty="0" err="1" smtClean="0">
                <a:solidFill>
                  <a:srgbClr val="C00000"/>
                </a:solidFill>
              </a:rPr>
              <a:t>Guhlin</a:t>
            </a:r>
            <a:endParaRPr lang="en-US" sz="800" kern="0" dirty="0" smtClean="0">
              <a:solidFill>
                <a:srgbClr val="C00000"/>
              </a:solidFill>
            </a:endParaRPr>
          </a:p>
          <a:p>
            <a:pPr eaLnBrk="1" hangingPunct="1">
              <a:defRPr/>
            </a:pPr>
            <a:endParaRPr lang="en-US" sz="900" dirty="0" smtClean="0"/>
          </a:p>
          <a:p>
            <a:pPr eaLnBrk="1" hangingPunct="1">
              <a:defRPr/>
            </a:pPr>
            <a:endParaRPr lang="en-US" sz="900" dirty="0" smtClean="0"/>
          </a:p>
          <a:p>
            <a:pPr eaLnBrk="1" hangingPunct="1">
              <a:defRPr/>
            </a:pPr>
            <a:r>
              <a:rPr lang="en-US" sz="900" dirty="0" smtClean="0"/>
              <a:t>When the world changes so fast that we have no reasonable way to forecast what it will look like in a mere decade or two, all we can do is teach kids how to be adaptive – to be learners in the truest sense of the word – </a:t>
            </a:r>
          </a:p>
          <a:p>
            <a:pPr eaLnBrk="1" hangingPunct="1">
              <a:defRPr/>
            </a:pPr>
            <a:endParaRPr lang="en-US" sz="900" dirty="0" smtClean="0"/>
          </a:p>
          <a:p>
            <a:pPr eaLnBrk="1" hangingPunct="1">
              <a:defRPr/>
            </a:pPr>
            <a:r>
              <a:rPr lang="en-US" sz="900" dirty="0" smtClean="0"/>
              <a:t>We’ve always talked about preparing lifelong learners in schools, but our practices typically haven’t matched our rhetoric. It’s time to put some bite into our toothless vision statements and recognize that we have to teach kids how to learn to learn if they want to be successful in this new technology-suffused, globally-interconnected world</a:t>
            </a:r>
          </a:p>
          <a:p>
            <a:pPr eaLnBrk="1" hangingPunct="1">
              <a:defRPr/>
            </a:pPr>
            <a:endParaRPr lang="en-US" sz="900" dirty="0" smtClean="0"/>
          </a:p>
          <a:p>
            <a:pPr eaLnBrk="1" hangingPunct="1">
              <a:defRPr/>
            </a:pPr>
            <a:r>
              <a:rPr lang="en-US" sz="900" u="sng" dirty="0" smtClean="0">
                <a:effectLst>
                  <a:outerShdw blurRad="38100" dist="38100" dir="2700000" algn="tl">
                    <a:srgbClr val="C0C0C0"/>
                  </a:outerShdw>
                </a:effectLst>
              </a:rPr>
              <a:t>Credits</a:t>
            </a:r>
            <a:r>
              <a:rPr lang="en-US" sz="900" dirty="0" smtClean="0">
                <a:effectLst>
                  <a:outerShdw blurRad="38100" dist="38100" dir="2700000" algn="tl">
                    <a:srgbClr val="C0C0C0"/>
                  </a:outerShdw>
                </a:effectLst>
              </a:rPr>
              <a:t>: http://tinyurl.com/2urbsm and http://tinyurl.com/37em64 (see </a:t>
            </a:r>
            <a:r>
              <a:rPr lang="en-US" sz="900" dirty="0" err="1" smtClean="0">
                <a:effectLst>
                  <a:outerShdw blurRad="38100" dist="38100" dir="2700000" algn="tl">
                    <a:srgbClr val="C0C0C0"/>
                  </a:outerShdw>
                </a:effectLst>
              </a:rPr>
              <a:t>Guhlin</a:t>
            </a:r>
            <a:r>
              <a:rPr lang="en-US" sz="900" dirty="0" smtClean="0">
                <a:effectLst>
                  <a:outerShdw blurRad="38100" dist="38100" dir="2700000" algn="tl">
                    <a:srgbClr val="C0C0C0"/>
                  </a:outerShdw>
                </a:effectLst>
              </a:rPr>
              <a:t> comment)</a:t>
            </a:r>
            <a:endParaRPr lang="en-US" sz="900" dirty="0" smtClean="0"/>
          </a:p>
          <a:p>
            <a:pPr eaLnBrk="1" hangingPunct="1">
              <a:defRPr/>
            </a:pPr>
            <a:endParaRPr lang="en-US" sz="900" dirty="0" smtClean="0"/>
          </a:p>
          <a:p>
            <a:pPr eaLnBrk="1" hangingPunct="1">
              <a:defRPr/>
            </a:pPr>
            <a:endParaRPr lang="en-US" sz="900" i="1" dirty="0" smtClean="0"/>
          </a:p>
          <a:p>
            <a:pPr eaLnBrk="1" hangingPunct="1">
              <a:defRPr/>
            </a:pPr>
            <a:r>
              <a:rPr lang="en-US" sz="900" i="1" dirty="0" smtClean="0"/>
              <a:t>http://remoteaccess.typepad.com/remote_access/</a:t>
            </a:r>
            <a:br>
              <a:rPr lang="en-US" sz="900" i="1" dirty="0" smtClean="0"/>
            </a:br>
            <a:r>
              <a:rPr lang="en-US" sz="900" i="1" dirty="0" smtClean="0"/>
              <a:t>2006/06/literacy_as_bat.html </a:t>
            </a:r>
            <a:r>
              <a:rPr lang="en-US" sz="900" dirty="0" smtClean="0"/>
              <a:t>(see </a:t>
            </a:r>
            <a:r>
              <a:rPr lang="en-US" sz="900" dirty="0" err="1" smtClean="0"/>
              <a:t>Guhlin</a:t>
            </a:r>
            <a:r>
              <a:rPr lang="en-US" sz="900" dirty="0" smtClean="0"/>
              <a:t> comment)</a:t>
            </a:r>
            <a:endParaRPr lang="en-US" sz="900" i="1" dirty="0" smtClean="0"/>
          </a:p>
          <a:p>
            <a:pPr eaLnBrk="1" hangingPunct="1">
              <a:defRPr/>
            </a:pPr>
            <a:r>
              <a:rPr lang="en-US" sz="900" i="1" dirty="0" smtClean="0"/>
              <a:t>http://headrush.typepad.com/creating_passionate_users/2005/03/incremental_vs_.html</a:t>
            </a:r>
          </a:p>
          <a:p>
            <a:pPr eaLnBrk="1" hangingPunct="1">
              <a:defRPr/>
            </a:pPr>
            <a:endParaRPr lang="en-US" dirty="0"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a:ln/>
        </p:spPr>
      </p:sp>
      <p:sp>
        <p:nvSpPr>
          <p:cNvPr id="177154" name="Notes Placeholder 2"/>
          <p:cNvSpPr>
            <a:spLocks noGrp="1"/>
          </p:cNvSpPr>
          <p:nvPr>
            <p:ph type="body" idx="1"/>
          </p:nvPr>
        </p:nvSpPr>
        <p:spPr>
          <a:noFill/>
          <a:ln/>
        </p:spPr>
        <p:txBody>
          <a:bodyPr/>
          <a:lstStyle/>
          <a:p>
            <a:r>
              <a:rPr lang="en-US" smtClean="0"/>
              <a:t>Anticipatory v. reactionary</a:t>
            </a:r>
          </a:p>
        </p:txBody>
      </p:sp>
      <p:sp>
        <p:nvSpPr>
          <p:cNvPr id="4" name="Slide Number Placeholder 3"/>
          <p:cNvSpPr>
            <a:spLocks noGrp="1"/>
          </p:cNvSpPr>
          <p:nvPr>
            <p:ph type="sldNum" sz="quarter" idx="5"/>
          </p:nvPr>
        </p:nvSpPr>
        <p:spPr/>
        <p:txBody>
          <a:bodyPr/>
          <a:lstStyle/>
          <a:p>
            <a:pPr>
              <a:defRPr/>
            </a:pPr>
            <a:fld id="{4BA8BBB8-170C-4AA1-9BBD-D6D5B4ADC41C}" type="slidenum">
              <a:rPr lang="en-US" smtClean="0"/>
              <a:pPr>
                <a:defRPr/>
              </a:pPr>
              <a:t>128</a:t>
            </a:fld>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a:ln/>
        </p:spPr>
      </p:sp>
      <p:sp>
        <p:nvSpPr>
          <p:cNvPr id="179202" name="Notes Placeholder 2"/>
          <p:cNvSpPr>
            <a:spLocks noGrp="1"/>
          </p:cNvSpPr>
          <p:nvPr>
            <p:ph type="body" idx="1"/>
          </p:nvPr>
        </p:nvSpPr>
        <p:spPr>
          <a:noFill/>
          <a:ln/>
        </p:spPr>
        <p:txBody>
          <a:bodyPr/>
          <a:lstStyle/>
          <a:p>
            <a:r>
              <a:rPr lang="en-US" smtClean="0"/>
              <a:t>Future oriented v. compliance oriented</a:t>
            </a:r>
          </a:p>
        </p:txBody>
      </p:sp>
      <p:sp>
        <p:nvSpPr>
          <p:cNvPr id="4" name="Slide Number Placeholder 3"/>
          <p:cNvSpPr>
            <a:spLocks noGrp="1"/>
          </p:cNvSpPr>
          <p:nvPr>
            <p:ph type="sldNum" sz="quarter" idx="5"/>
          </p:nvPr>
        </p:nvSpPr>
        <p:spPr/>
        <p:txBody>
          <a:bodyPr/>
          <a:lstStyle/>
          <a:p>
            <a:pPr>
              <a:defRPr/>
            </a:pPr>
            <a:fld id="{00E1530F-E8C9-473D-9799-6662E59043EB}" type="slidenum">
              <a:rPr lang="en-US" smtClean="0"/>
              <a:pPr>
                <a:defRPr/>
              </a:pPr>
              <a:t>129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13</a:t>
            </a:fld>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130</a:t>
            </a:fld>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dangerouslyirrelevant.org</a:t>
            </a:r>
          </a:p>
          <a:p>
            <a:pPr>
              <a:spcBef>
                <a:spcPct val="0"/>
              </a:spcBef>
            </a:pPr>
            <a:r>
              <a:rPr lang="en-US" dirty="0" smtClean="0"/>
              <a:t>schooltechleadership.org</a:t>
            </a:r>
          </a:p>
          <a:p>
            <a:r>
              <a:rPr lang="en-US" dirty="0" smtClean="0"/>
              <a:t>dangerouslyirrelevant.org/contact.html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8656F9F-32C4-446E-86B7-7F44D874081F}" type="slidenum">
              <a:rPr lang="en-US" smtClean="0"/>
              <a:pPr/>
              <a:t>131</a:t>
            </a:fld>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132</a:t>
            </a:fld>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p:cNvSpPr>
          <p:nvPr>
            <p:ph type="sldImg"/>
          </p:nvPr>
        </p:nvSpPr>
        <p:spPr>
          <a:ln/>
        </p:spPr>
      </p:sp>
      <p:sp>
        <p:nvSpPr>
          <p:cNvPr id="173058" name="Notes Placeholder 2"/>
          <p:cNvSpPr>
            <a:spLocks noGrp="1"/>
          </p:cNvSpPr>
          <p:nvPr>
            <p:ph type="body" idx="1"/>
          </p:nvPr>
        </p:nvSpPr>
        <p:spPr>
          <a:noFill/>
          <a:ln/>
        </p:spPr>
        <p:txBody>
          <a:bodyPr/>
          <a:lstStyle/>
          <a:p>
            <a:pPr>
              <a:spcBef>
                <a:spcPct val="0"/>
              </a:spcBef>
            </a:pPr>
            <a:r>
              <a:rPr lang="en-US" smtClean="0"/>
              <a:t>Licensed under a Creative Commons attribution-share alike license.</a:t>
            </a:r>
          </a:p>
          <a:p>
            <a:pPr>
              <a:spcBef>
                <a:spcPct val="0"/>
              </a:spcBef>
            </a:pPr>
            <a:r>
              <a:rPr lang="en-US" smtClean="0"/>
              <a:t>http://creativecommons.org/licenses/by-sa/3.0</a:t>
            </a:r>
          </a:p>
          <a:p>
            <a:pPr>
              <a:spcBef>
                <a:spcPct val="0"/>
              </a:spcBef>
            </a:pPr>
            <a:endParaRPr lang="en-US" b="1" smtClean="0"/>
          </a:p>
          <a:p>
            <a:pPr>
              <a:spcBef>
                <a:spcPct val="0"/>
              </a:spcBef>
            </a:pPr>
            <a:r>
              <a:rPr lang="en-US" b="1" smtClean="0"/>
              <a:t>Scott McLeod, J.D., Ph.D.</a:t>
            </a:r>
          </a:p>
          <a:p>
            <a:pPr>
              <a:spcBef>
                <a:spcPct val="0"/>
              </a:spcBef>
            </a:pPr>
            <a:r>
              <a:rPr lang="en-US" smtClean="0"/>
              <a:t/>
            </a:r>
            <a:br>
              <a:rPr lang="en-US" smtClean="0"/>
            </a:br>
            <a:r>
              <a:rPr lang="en-US" smtClean="0"/>
              <a:t>scottmcleod.net/contact</a:t>
            </a:r>
          </a:p>
          <a:p>
            <a:pPr>
              <a:spcBef>
                <a:spcPct val="0"/>
              </a:spcBef>
            </a:pPr>
            <a:r>
              <a:rPr lang="en-US" smtClean="0"/>
              <a:t>dangerouslyirrelevant.org</a:t>
            </a:r>
          </a:p>
          <a:p>
            <a:pPr>
              <a:spcBef>
                <a:spcPct val="0"/>
              </a:spcBef>
            </a:pPr>
            <a:r>
              <a:rPr lang="en-US" smtClean="0"/>
              <a:t>schooltechleadership.org</a:t>
            </a:r>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2E3858FC-1059-4116-B738-B6C049906AD3}" type="slidenum">
              <a:rPr lang="en-US" smtClean="0"/>
              <a:pPr>
                <a:defRPr/>
              </a:pPr>
              <a:t>133</a:t>
            </a:fld>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BC1D712-E54E-4EFA-B333-118B8C36F579}" type="slidenum">
              <a:rPr lang="en-US" smtClean="0"/>
              <a:pPr/>
              <a:t>134</a:t>
            </a:fld>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135</a:t>
            </a:fld>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047D28F-5A96-4892-877B-A98C3525F0D0}" type="slidenum">
              <a:rPr lang="en-US" smtClean="0"/>
              <a:pPr>
                <a:defRPr/>
              </a:pPr>
              <a:t>136</a:t>
            </a:fld>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7D60B41-784F-45D9-846C-4D9C32E8E0C0}" type="slidenum">
              <a:rPr lang="en-US" smtClean="0"/>
              <a:pPr>
                <a:defRPr/>
              </a:pPr>
              <a:t>137</a:t>
            </a:fld>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lIns="92365" tIns="46183" rIns="92365" bIns="46183"/>
          <a:lstStyle/>
          <a:p>
            <a:endParaRPr lang="en-US" smtClean="0"/>
          </a:p>
        </p:txBody>
      </p:sp>
      <p:sp>
        <p:nvSpPr>
          <p:cNvPr id="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E69DFF83-E4F2-4B8B-B496-E21C46CBB12E}" type="slidenum">
              <a:rPr lang="en-US" sz="1200">
                <a:latin typeface="Arial" charset="0"/>
                <a:cs typeface="+mn-cs"/>
              </a:rPr>
              <a:pPr algn="r" defTabSz="923916">
                <a:defRPr/>
              </a:pPr>
              <a:t>138</a:t>
            </a:fld>
            <a:endParaRPr lang="en-US" sz="1200" dirty="0">
              <a:latin typeface="Arial" charset="0"/>
              <a:cs typeface="+mn-cs"/>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139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14</a:t>
            </a:fld>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B889E173-4B0D-4479-B5B0-EE9F78B66BE2}" type="slidenum">
              <a:rPr lang="en-US" sz="1200">
                <a:latin typeface="Arial" charset="0"/>
                <a:cs typeface="+mn-cs"/>
              </a:rPr>
              <a:pPr algn="r" defTabSz="923916">
                <a:defRPr/>
              </a:pPr>
              <a:t>140</a:t>
            </a:fld>
            <a:endParaRPr lang="en-US" sz="1200" dirty="0">
              <a:latin typeface="Arial" charset="0"/>
              <a:cs typeface="+mn-cs"/>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lIns="92365" tIns="46183" rIns="92365" bIns="46183"/>
          <a:lstStyle/>
          <a:p>
            <a:pPr>
              <a:spcBef>
                <a:spcPct val="0"/>
              </a:spcBef>
            </a:pPr>
            <a:r>
              <a:rPr lang="en-US" dirty="0" smtClean="0"/>
              <a:t>All of my materials are licensed under a Creative Commons attribution-share alike license (</a:t>
            </a:r>
            <a:r>
              <a:rPr lang="en-US" i="1" dirty="0" smtClean="0"/>
              <a:t>http://creativecommons.org/licenses/by-sa/3.0</a:t>
            </a:r>
            <a:r>
              <a:rPr lang="en-US" dirty="0" smtClean="0"/>
              <a:t>). That means not only that you are welcome to share and/or remix my content but that you are encouraged to do so! All I ask is that you properly credit me for my content and that you not place any greater copyright restrictions than I have on the content that utilizes my material. If possible, including the URL of Dangerously Irrelevant in your content would be most appreciated.</a:t>
            </a:r>
          </a:p>
          <a:p>
            <a:pPr>
              <a:spcBef>
                <a:spcPct val="0"/>
              </a:spcBef>
            </a:pPr>
            <a:endParaRPr lang="en-US"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dangerouslyirrelevant.org</a:t>
            </a:r>
          </a:p>
          <a:p>
            <a:pPr>
              <a:spcBef>
                <a:spcPct val="0"/>
              </a:spcBef>
            </a:pPr>
            <a:r>
              <a:rPr lang="en-US" dirty="0" smtClean="0"/>
              <a:t>schooltechleadership.org</a:t>
            </a:r>
          </a:p>
          <a:p>
            <a:pPr>
              <a:spcBef>
                <a:spcPct val="0"/>
              </a:spcBef>
            </a:pPr>
            <a:r>
              <a:rPr lang="en-US" dirty="0" smtClean="0"/>
              <a:t>dangerouslyirrelevant.org/contact.html</a:t>
            </a:r>
          </a:p>
          <a:p>
            <a:pPr>
              <a:spcBef>
                <a:spcPct val="0"/>
              </a:spcBef>
            </a:pPr>
            <a:endParaRPr lang="en-US" dirty="0" smtClean="0"/>
          </a:p>
          <a:p>
            <a:pPr eaLnBrk="1" hangingPunct="1"/>
            <a:endParaRPr lang="en-US" dirty="0" smtClean="0"/>
          </a:p>
          <a:p>
            <a:pPr eaLnBrk="1" hangingPunct="1"/>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739CA-E6EB-49B2-A694-F00F15AAD4F5}"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1E34EAA-B420-41F2-9288-7666DBE73E35}"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06D61B9-9245-480B-B99F-D0573C9833B4}"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441D647-6B78-47E5-B9C1-07369ED2D3D5}"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2C714CC-2724-4CC5-8E79-A2E31DEB5032}"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251E828-649F-4118-BB4E-690F6846D934}"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0025833-8191-4A3B-B008-AC2F0F39F735}"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FFC7107-31E2-4D37-A8C0-B3091EA438BF}"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F85AFE1-A55F-4067-BA9D-D7A5FEA8909F}"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BE1A80F-E206-47B7-8BA5-FE8BEEDC5A7E}"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68EDD3B-D7B3-4BC6-A82E-856AED97FA45}"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06D61B9-9245-480B-B99F-D0573C9833B4}"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74490DA-A4A8-4A0F-9CFA-C59AE6AD42B3}"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F3DD1BC-C18B-4AAD-827D-6EB346ADFEF8}"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84A911E-3DDF-4962-9786-DB46395AD259}"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42632-F9BF-4C42-9192-8DEB80B9D06E}"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CCB169A-3445-42E0-93C2-D87F6DB204C9}"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024E1C-0F45-4671-862B-97BB6372601F}"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024E1C-0F45-4671-862B-97BB6372601F}"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Back in the day we used to have vinyl records.</a:t>
            </a:r>
            <a:endParaRPr lang="en-US" dirty="0"/>
          </a:p>
        </p:txBody>
      </p:sp>
      <p:sp>
        <p:nvSpPr>
          <p:cNvPr id="4" name="Slide Number Placeholder 3"/>
          <p:cNvSpPr>
            <a:spLocks noGrp="1"/>
          </p:cNvSpPr>
          <p:nvPr>
            <p:ph type="sldNum" sz="quarter" idx="10"/>
          </p:nvPr>
        </p:nvSpPr>
        <p:spPr/>
        <p:txBody>
          <a:bodyPr/>
          <a:lstStyle/>
          <a:p>
            <a:fld id="{366CA921-C99F-455D-A9B9-99EAAA2DCA9D}"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vinyl record was eventually replaced</a:t>
            </a:r>
            <a:r>
              <a:rPr lang="en-US" baseline="0" dirty="0" smtClean="0"/>
              <a:t> by the cassette tape</a:t>
            </a:r>
            <a:endParaRPr lang="en-US" dirty="0"/>
          </a:p>
        </p:txBody>
      </p:sp>
      <p:sp>
        <p:nvSpPr>
          <p:cNvPr id="4" name="Slide Number Placeholder 3"/>
          <p:cNvSpPr>
            <a:spLocks noGrp="1"/>
          </p:cNvSpPr>
          <p:nvPr>
            <p:ph type="sldNum" sz="quarter" idx="10"/>
          </p:nvPr>
        </p:nvSpPr>
        <p:spPr/>
        <p:txBody>
          <a:bodyPr/>
          <a:lstStyle/>
          <a:p>
            <a:fld id="{366CA921-C99F-455D-A9B9-99EAAA2DCA9D}"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Which was then replaced</a:t>
            </a:r>
            <a:r>
              <a:rPr lang="en-US" baseline="0" dirty="0" smtClean="0"/>
              <a:t> by the music CD</a:t>
            </a:r>
            <a:endParaRPr lang="en-US" dirty="0"/>
          </a:p>
        </p:txBody>
      </p:sp>
      <p:sp>
        <p:nvSpPr>
          <p:cNvPr id="4" name="Slide Number Placeholder 3"/>
          <p:cNvSpPr>
            <a:spLocks noGrp="1"/>
          </p:cNvSpPr>
          <p:nvPr>
            <p:ph type="sldNum" sz="quarter" idx="10"/>
          </p:nvPr>
        </p:nvSpPr>
        <p:spPr/>
        <p:txBody>
          <a:bodyPr/>
          <a:lstStyle/>
          <a:p>
            <a:fld id="{366CA921-C99F-455D-A9B9-99EAAA2DCA9D}"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Which is now being replaced by portable music</a:t>
            </a:r>
            <a:r>
              <a:rPr lang="en-US" baseline="0" dirty="0" smtClean="0"/>
              <a:t> players such as the iPod.</a:t>
            </a:r>
          </a:p>
          <a:p>
            <a:endParaRPr lang="en-US" baseline="0" dirty="0" smtClean="0"/>
          </a:p>
          <a:p>
            <a:r>
              <a:rPr lang="en-US" baseline="0" dirty="0" smtClean="0"/>
              <a:t>The cassette tape was a DI to the vinyl record paradigm. The music CD was a DI to the cassette tape paradigm. And iPods and other portable music players are proving to be DIs to the music CD paradigm.</a:t>
            </a:r>
            <a:endParaRPr lang="en-US" dirty="0"/>
          </a:p>
        </p:txBody>
      </p:sp>
      <p:sp>
        <p:nvSpPr>
          <p:cNvPr id="4" name="Slide Number Placeholder 3"/>
          <p:cNvSpPr>
            <a:spLocks noGrp="1"/>
          </p:cNvSpPr>
          <p:nvPr>
            <p:ph type="sldNum" sz="quarter" idx="10"/>
          </p:nvPr>
        </p:nvSpPr>
        <p:spPr/>
        <p:txBody>
          <a:bodyPr/>
          <a:lstStyle/>
          <a:p>
            <a:fld id="{366CA921-C99F-455D-A9B9-99EAAA2DCA9D}"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another example. We used to have mainframe computers that ran reel-to-reel tape.</a:t>
            </a:r>
            <a:endParaRPr lang="en-US" dirty="0"/>
          </a:p>
        </p:txBody>
      </p:sp>
      <p:sp>
        <p:nvSpPr>
          <p:cNvPr id="4" name="Slide Number Placeholder 3"/>
          <p:cNvSpPr>
            <a:spLocks noGrp="1"/>
          </p:cNvSpPr>
          <p:nvPr>
            <p:ph type="sldNum" sz="quarter" idx="10"/>
          </p:nvPr>
        </p:nvSpPr>
        <p:spPr/>
        <p:txBody>
          <a:bodyPr/>
          <a:lstStyle/>
          <a:p>
            <a:fld id="{366CA921-C99F-455D-A9B9-99EAAA2DCA9D}"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Those were replaced by minicomputers</a:t>
            </a:r>
            <a:endParaRPr lang="en-US" dirty="0"/>
          </a:p>
        </p:txBody>
      </p:sp>
      <p:sp>
        <p:nvSpPr>
          <p:cNvPr id="4" name="Slide Number Placeholder 3"/>
          <p:cNvSpPr>
            <a:spLocks noGrp="1"/>
          </p:cNvSpPr>
          <p:nvPr>
            <p:ph type="sldNum" sz="quarter" idx="10"/>
          </p:nvPr>
        </p:nvSpPr>
        <p:spPr/>
        <p:txBody>
          <a:bodyPr/>
          <a:lstStyle/>
          <a:p>
            <a:fld id="{366CA921-C99F-455D-A9B9-99EAAA2DCA9D}"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Which were then replaced by personal computers</a:t>
            </a:r>
            <a:endParaRPr lang="en-US" dirty="0"/>
          </a:p>
        </p:txBody>
      </p:sp>
      <p:sp>
        <p:nvSpPr>
          <p:cNvPr id="4" name="Slide Number Placeholder 3"/>
          <p:cNvSpPr>
            <a:spLocks noGrp="1"/>
          </p:cNvSpPr>
          <p:nvPr>
            <p:ph type="sldNum" sz="quarter" idx="10"/>
          </p:nvPr>
        </p:nvSpPr>
        <p:spPr/>
        <p:txBody>
          <a:bodyPr/>
          <a:lstStyle/>
          <a:p>
            <a:fld id="{366CA921-C99F-455D-A9B9-99EAAA2DCA9D}"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Which are increasingly being</a:t>
            </a:r>
            <a:r>
              <a:rPr lang="en-US" baseline="0" dirty="0" smtClean="0"/>
              <a:t> replaced by portable computers. The laptop is looking like it’s a DI to desktop PCs, which were DIs for minicomputers, which were DIs to the old mainframe computers.</a:t>
            </a:r>
            <a:endParaRPr lang="en-US" dirty="0"/>
          </a:p>
        </p:txBody>
      </p:sp>
      <p:sp>
        <p:nvSpPr>
          <p:cNvPr id="4" name="Slide Number Placeholder 3"/>
          <p:cNvSpPr>
            <a:spLocks noGrp="1"/>
          </p:cNvSpPr>
          <p:nvPr>
            <p:ph type="sldNum" sz="quarter" idx="10"/>
          </p:nvPr>
        </p:nvSpPr>
        <p:spPr/>
        <p:txBody>
          <a:bodyPr/>
          <a:lstStyle/>
          <a:p>
            <a:fld id="{366CA921-C99F-455D-A9B9-99EAAA2DCA9D}"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Similarly, film</a:t>
            </a:r>
            <a:r>
              <a:rPr lang="en-US" baseline="0" dirty="0" smtClean="0"/>
              <a:t> cameras</a:t>
            </a:r>
            <a:endParaRPr lang="en-US" dirty="0"/>
          </a:p>
        </p:txBody>
      </p:sp>
      <p:sp>
        <p:nvSpPr>
          <p:cNvPr id="4" name="Slide Number Placeholder 3"/>
          <p:cNvSpPr>
            <a:spLocks noGrp="1"/>
          </p:cNvSpPr>
          <p:nvPr>
            <p:ph type="sldNum" sz="quarter" idx="10"/>
          </p:nvPr>
        </p:nvSpPr>
        <p:spPr/>
        <p:txBody>
          <a:bodyPr/>
          <a:lstStyle/>
          <a:p>
            <a:fld id="{366CA921-C99F-455D-A9B9-99EAAA2DCA9D}"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Have for the most part been replaced by digital cameras</a:t>
            </a:r>
            <a:endParaRPr lang="en-US" dirty="0"/>
          </a:p>
        </p:txBody>
      </p:sp>
      <p:sp>
        <p:nvSpPr>
          <p:cNvPr id="4" name="Slide Number Placeholder 3"/>
          <p:cNvSpPr>
            <a:spLocks noGrp="1"/>
          </p:cNvSpPr>
          <p:nvPr>
            <p:ph type="sldNum" sz="quarter" idx="10"/>
          </p:nvPr>
        </p:nvSpPr>
        <p:spPr/>
        <p:txBody>
          <a:bodyPr/>
          <a:lstStyle/>
          <a:p>
            <a:fld id="{366CA921-C99F-455D-A9B9-99EAAA2DCA9D}"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financial services arena,</a:t>
            </a:r>
            <a:r>
              <a:rPr lang="en-US" baseline="0" dirty="0" smtClean="0"/>
              <a:t> previously-dominant stock brokerages…</a:t>
            </a:r>
            <a:endParaRPr lang="en-US" dirty="0"/>
          </a:p>
        </p:txBody>
      </p:sp>
      <p:sp>
        <p:nvSpPr>
          <p:cNvPr id="4" name="Slide Number Placeholder 3"/>
          <p:cNvSpPr>
            <a:spLocks noGrp="1"/>
          </p:cNvSpPr>
          <p:nvPr>
            <p:ph type="sldNum" sz="quarter" idx="10"/>
          </p:nvPr>
        </p:nvSpPr>
        <p:spPr/>
        <p:txBody>
          <a:bodyPr/>
          <a:lstStyle/>
          <a:p>
            <a:fld id="{366CA921-C99F-455D-A9B9-99EAAA2DCA9D}"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Are increasingly facing pressure from online brokerages</a:t>
            </a:r>
            <a:r>
              <a:rPr lang="en-US" baseline="0" dirty="0" smtClean="0"/>
              <a:t> such as </a:t>
            </a:r>
            <a:r>
              <a:rPr lang="en-US" baseline="0" dirty="0" err="1" smtClean="0"/>
              <a:t>ETrade</a:t>
            </a:r>
            <a:r>
              <a:rPr lang="en-US" baseline="0" dirty="0" smtClean="0"/>
              <a:t> which allow customers to purchase stocks directly. As we can see, DIs arise in the service industries too.</a:t>
            </a:r>
            <a:endParaRPr lang="en-US" dirty="0"/>
          </a:p>
        </p:txBody>
      </p:sp>
      <p:sp>
        <p:nvSpPr>
          <p:cNvPr id="4" name="Slide Number Placeholder 3"/>
          <p:cNvSpPr>
            <a:spLocks noGrp="1"/>
          </p:cNvSpPr>
          <p:nvPr>
            <p:ph type="sldNum" sz="quarter" idx="10"/>
          </p:nvPr>
        </p:nvSpPr>
        <p:spPr/>
        <p:txBody>
          <a:bodyPr/>
          <a:lstStyle/>
          <a:p>
            <a:fld id="{366CA921-C99F-455D-A9B9-99EAAA2DCA9D}"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first line is the ‘more than needed’ line. Christensen has a fancier term for this line, but I like this one.</a:t>
            </a:r>
          </a:p>
          <a:p>
            <a:endParaRPr lang="en-US" dirty="0" smtClean="0"/>
          </a:p>
          <a:p>
            <a:r>
              <a:rPr lang="en-US" dirty="0" smtClean="0"/>
              <a:t>An example of the ‘more</a:t>
            </a:r>
            <a:r>
              <a:rPr lang="en-US" baseline="0" dirty="0" smtClean="0"/>
              <a:t> than needed’ line relates to those </a:t>
            </a:r>
            <a:r>
              <a:rPr lang="en-US" dirty="0" smtClean="0"/>
              <a:t>push-button phones that connect to the wall that many of us still have. If you recall, over time these phones have gotten fancier and fancier. Some became cordless, for example, or could be used as intercom systems. Similarly, the phone company began to offer us new ‘services’ such as call waiting or caller ID in order to make additional money. But for many folks, the</a:t>
            </a:r>
            <a:r>
              <a:rPr lang="en-US" baseline="0" dirty="0" smtClean="0"/>
              <a:t> regular phone worked just fine. Most of the new features were more than they needed. </a:t>
            </a:r>
          </a:p>
          <a:p>
            <a:endParaRPr lang="en-US" baseline="0" dirty="0" smtClean="0"/>
          </a:p>
          <a:p>
            <a:r>
              <a:rPr lang="en-US" baseline="0" dirty="0" smtClean="0"/>
              <a:t>[When this occurs, Christensen calls this situation </a:t>
            </a:r>
            <a:r>
              <a:rPr lang="en-US" i="1" baseline="0" dirty="0" smtClean="0"/>
              <a:t>performance oversupply</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366CA921-C99F-455D-A9B9-99EAAA2DCA9D}"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second line is the ‘good enough’ line (which, of course,</a:t>
            </a:r>
            <a:r>
              <a:rPr lang="en-US" baseline="0" dirty="0" smtClean="0"/>
              <a:t> also has a fancier name in Christensen’s books)</a:t>
            </a:r>
            <a:r>
              <a:rPr lang="en-US" dirty="0" smtClean="0"/>
              <a:t>. </a:t>
            </a:r>
          </a:p>
          <a:p>
            <a:endParaRPr lang="en-US" dirty="0" smtClean="0"/>
          </a:p>
          <a:p>
            <a:r>
              <a:rPr lang="en-US" dirty="0" smtClean="0"/>
              <a:t>For example, when the first mobile phones came out, they were</a:t>
            </a:r>
            <a:r>
              <a:rPr lang="en-US" baseline="0" dirty="0" smtClean="0"/>
              <a:t> big, heavy, and expensive. Over time, however, they got better and better, until eventually they were ‘good enough’ for the mainstream public.</a:t>
            </a:r>
            <a:endParaRPr lang="en-US" dirty="0"/>
          </a:p>
        </p:txBody>
      </p:sp>
      <p:sp>
        <p:nvSpPr>
          <p:cNvPr id="4" name="Slide Number Placeholder 3"/>
          <p:cNvSpPr>
            <a:spLocks noGrp="1"/>
          </p:cNvSpPr>
          <p:nvPr>
            <p:ph type="sldNum" sz="quarter" idx="10"/>
          </p:nvPr>
        </p:nvSpPr>
        <p:spPr/>
        <p:txBody>
          <a:bodyPr/>
          <a:lstStyle/>
          <a:p>
            <a:fld id="{366CA921-C99F-455D-A9B9-99EAAA2DCA9D}"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both cases, the lines of progress – represented here by green lines – are what Christensen calls SIs. SIs are gradual, continual improvements of current products for existing customers. Over time, products get better and better as organizations strive to maintain and grow market share. As this occurs, products get less expensive, add more features, etc.</a:t>
            </a:r>
            <a:endParaRPr lang="en-US" dirty="0"/>
          </a:p>
        </p:txBody>
      </p:sp>
      <p:sp>
        <p:nvSpPr>
          <p:cNvPr id="4" name="Slide Number Placeholder 3"/>
          <p:cNvSpPr>
            <a:spLocks noGrp="1"/>
          </p:cNvSpPr>
          <p:nvPr>
            <p:ph type="sldNum" sz="quarter" idx="10"/>
          </p:nvPr>
        </p:nvSpPr>
        <p:spPr/>
        <p:txBody>
          <a:bodyPr/>
          <a:lstStyle/>
          <a:p>
            <a:fld id="{366CA921-C99F-455D-A9B9-99EAAA2DCA9D}"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a:t>
            </a:r>
            <a:r>
              <a:rPr lang="en-US" baseline="0" dirty="0" smtClean="0"/>
              <a:t>happens when a brand new technology comes along that is not a SI? For example, the first mobile phone was not a refinement of the wired, push button phone. It was not a SI. Instead, it was a completely new telephone technology. </a:t>
            </a:r>
          </a:p>
          <a:p>
            <a:endParaRPr lang="en-US" baseline="0" dirty="0" smtClean="0"/>
          </a:p>
          <a:p>
            <a:r>
              <a:rPr lang="en-US" baseline="0" dirty="0" smtClean="0"/>
              <a:t>Well, what happens when a new technology like the mobile phone enters the market is that most existing customers are NOT interested. Their current phone works fine – it’s good enough. In fact, on a number of different fronts, the new technology is much WORSE than the old one. Why would customers be interested in that?</a:t>
            </a:r>
            <a:endParaRPr lang="en-US" dirty="0"/>
          </a:p>
        </p:txBody>
      </p:sp>
      <p:sp>
        <p:nvSpPr>
          <p:cNvPr id="4" name="Slide Number Placeholder 3"/>
          <p:cNvSpPr>
            <a:spLocks noGrp="1"/>
          </p:cNvSpPr>
          <p:nvPr>
            <p:ph type="sldNum" sz="quarter" idx="10"/>
          </p:nvPr>
        </p:nvSpPr>
        <p:spPr/>
        <p:txBody>
          <a:bodyPr/>
          <a:lstStyle/>
          <a:p>
            <a:fld id="{366CA921-C99F-455D-A9B9-99EAAA2DCA9D}"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this case, the</a:t>
            </a:r>
            <a:r>
              <a:rPr lang="en-US" baseline="0" dirty="0" smtClean="0"/>
              <a:t> phone company logically and rationally listens to its current customers, the ones that generate all of its revenue. It continues to engage in SI, improving its current products and ignoring the new technology because it doesn’t meet the needs of its customer base.</a:t>
            </a:r>
            <a:endParaRPr lang="en-US" dirty="0"/>
          </a:p>
        </p:txBody>
      </p:sp>
      <p:sp>
        <p:nvSpPr>
          <p:cNvPr id="4" name="Slide Number Placeholder 3"/>
          <p:cNvSpPr>
            <a:spLocks noGrp="1"/>
          </p:cNvSpPr>
          <p:nvPr>
            <p:ph type="sldNum" sz="quarter" idx="10"/>
          </p:nvPr>
        </p:nvSpPr>
        <p:spPr/>
        <p:txBody>
          <a:bodyPr/>
          <a:lstStyle/>
          <a:p>
            <a:fld id="{366CA921-C99F-455D-A9B9-99EAAA2DCA9D}"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happens,</a:t>
            </a:r>
            <a:r>
              <a:rPr lang="en-US" baseline="0" dirty="0" smtClean="0"/>
              <a:t> however, is that the new technology finds a new group of people who ARE interested in it. Rather than taking away existing customers, the new technology finds a whole new bunch of folks that need it. For instance, when the first mobile phones came out, their disadvantages made them distinctly unattractive to the mainstream market. But there was a different, smaller, </a:t>
            </a:r>
            <a:r>
              <a:rPr lang="en-US" baseline="0" dirty="0" err="1" smtClean="0"/>
              <a:t>unserved</a:t>
            </a:r>
            <a:r>
              <a:rPr lang="en-US" baseline="0" dirty="0" smtClean="0"/>
              <a:t> market that jumped on mobile phones right away despite their shortcomings.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key thing to remember about all of this is that, over time, many new technologies get better as they continue along their own SI path serving their new markets. Each change for the better attracts new customers, and the technology gets refined even more and makes even more progress. At some point the new technology actually gets “good enough” for the mainstream, at which point things get interesting.</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366CA921-C99F-455D-A9B9-99EAAA2DCA9D}"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Why? Because when a DI crosses the ‘good enough’ line, folks start </a:t>
            </a:r>
            <a:r>
              <a:rPr lang="en-US" baseline="0" dirty="0" smtClean="0"/>
              <a:t>buying it in droves because it has other advantages such as reliability, convenience, size, or price. </a:t>
            </a:r>
          </a:p>
          <a:p>
            <a:endParaRPr lang="en-US" baseline="0" dirty="0" smtClean="0"/>
          </a:p>
          <a:p>
            <a:r>
              <a:rPr lang="en-US" baseline="0" dirty="0" smtClean="0"/>
              <a:t>When this occurs, the new technology officially becomes a DI, so-called because, as more and more customers start buying the new technology, it completely disrupts the old market. The old technology eventually disappears due to lack of customers. Cell phones are a classic example of this, as more and more people simply cancel their wired phone service altogether.</a:t>
            </a:r>
          </a:p>
          <a:p>
            <a:endParaRPr lang="en-US" baseline="0" dirty="0" smtClean="0"/>
          </a:p>
        </p:txBody>
      </p:sp>
      <p:sp>
        <p:nvSpPr>
          <p:cNvPr id="4" name="Slide Number Placeholder 3"/>
          <p:cNvSpPr>
            <a:spLocks noGrp="1"/>
          </p:cNvSpPr>
          <p:nvPr>
            <p:ph type="sldNum" sz="quarter" idx="10"/>
          </p:nvPr>
        </p:nvSpPr>
        <p:spPr/>
        <p:txBody>
          <a:bodyPr/>
          <a:lstStyle/>
          <a:p>
            <a:fld id="{366CA921-C99F-455D-A9B9-99EAAA2DCA9D}"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Pretty soon all you have left is the DI.</a:t>
            </a:r>
            <a:endParaRPr lang="en-US" dirty="0"/>
          </a:p>
        </p:txBody>
      </p:sp>
      <p:sp>
        <p:nvSpPr>
          <p:cNvPr id="4" name="Slide Number Placeholder 3"/>
          <p:cNvSpPr>
            <a:spLocks noGrp="1"/>
          </p:cNvSpPr>
          <p:nvPr>
            <p:ph type="sldNum" sz="quarter" idx="10"/>
          </p:nvPr>
        </p:nvSpPr>
        <p:spPr/>
        <p:txBody>
          <a:bodyPr/>
          <a:lstStyle/>
          <a:p>
            <a:fld id="{366CA921-C99F-455D-A9B9-99EAAA2DCA9D}"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new organizations then proceed to engage in SI just like the old ones did …</a:t>
            </a:r>
            <a:endParaRPr lang="en-US" dirty="0"/>
          </a:p>
        </p:txBody>
      </p:sp>
      <p:sp>
        <p:nvSpPr>
          <p:cNvPr id="4" name="Slide Number Placeholder 3"/>
          <p:cNvSpPr>
            <a:spLocks noGrp="1"/>
          </p:cNvSpPr>
          <p:nvPr>
            <p:ph type="sldNum" sz="quarter" idx="10"/>
          </p:nvPr>
        </p:nvSpPr>
        <p:spPr/>
        <p:txBody>
          <a:bodyPr/>
          <a:lstStyle/>
          <a:p>
            <a:fld id="{366CA921-C99F-455D-A9B9-99EAAA2DCA9D}"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until a new DI comes along and starts the process all over again.</a:t>
            </a:r>
            <a:endParaRPr lang="en-US" dirty="0"/>
          </a:p>
        </p:txBody>
      </p:sp>
      <p:sp>
        <p:nvSpPr>
          <p:cNvPr id="4" name="Slide Number Placeholder 3"/>
          <p:cNvSpPr>
            <a:spLocks noGrp="1"/>
          </p:cNvSpPr>
          <p:nvPr>
            <p:ph type="sldNum" sz="quarter" idx="10"/>
          </p:nvPr>
        </p:nvSpPr>
        <p:spPr/>
        <p:txBody>
          <a:bodyPr/>
          <a:lstStyle/>
          <a:p>
            <a:fld id="{366CA921-C99F-455D-A9B9-99EAAA2DCA9D}"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r>
              <a:rPr lang="en-US" dirty="0" smtClean="0">
                <a:hlinkClick r:id="rId3"/>
              </a:rPr>
              <a:t>http://www.flickr.com/photos/deks/711658920/sizes/z/</a:t>
            </a:r>
            <a:endParaRPr lang="en-US" dirty="0"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r>
              <a:rPr lang="en-US" dirty="0" smtClean="0">
                <a:hlinkClick r:id="rId3"/>
              </a:rPr>
              <a:t>http://www.flickr.com/photos/13638129@N00/118245563/</a:t>
            </a:r>
            <a:endParaRPr lang="en-US" dirty="0" smtClean="0"/>
          </a:p>
        </p:txBody>
      </p:sp>
      <p:sp>
        <p:nvSpPr>
          <p:cNvPr id="4" name="Slide Number Placeholder 3"/>
          <p:cNvSpPr>
            <a:spLocks noGrp="1"/>
          </p:cNvSpPr>
          <p:nvPr>
            <p:ph type="sldNum" sz="quarter" idx="5"/>
          </p:nvPr>
        </p:nvSpPr>
        <p:spPr/>
        <p:txBody>
          <a:bodyPr/>
          <a:lstStyle/>
          <a:p>
            <a:pPr>
              <a:defRPr/>
            </a:pPr>
            <a:fld id="{F70FBDA9-F8DE-4A22-A9F5-BC8B14E8489D}" type="slidenum">
              <a:rPr lang="en-US" smtClean="0"/>
              <a:pPr>
                <a:defRPr/>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http://www.flickr.com/photos/sepblog/3527825643/sizes/o/</a:t>
            </a:r>
            <a:endParaRPr lang="en-US" dirty="0"/>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r>
              <a:rPr lang="en-US" dirty="0" smtClean="0">
                <a:hlinkClick r:id="rId3"/>
              </a:rPr>
              <a:t>http://www.flickr.com/photos/77136818@N00/3202144482/</a:t>
            </a:r>
            <a:endParaRPr lang="en-US" dirty="0" smtClean="0"/>
          </a:p>
        </p:txBody>
      </p:sp>
      <p:sp>
        <p:nvSpPr>
          <p:cNvPr id="4" name="Slide Number Placeholder 3"/>
          <p:cNvSpPr>
            <a:spLocks noGrp="1"/>
          </p:cNvSpPr>
          <p:nvPr>
            <p:ph type="sldNum" sz="quarter" idx="5"/>
          </p:nvPr>
        </p:nvSpPr>
        <p:spPr/>
        <p:txBody>
          <a:bodyPr/>
          <a:lstStyle/>
          <a:p>
            <a:pPr>
              <a:defRPr/>
            </a:pPr>
            <a:fld id="{9F875200-63CA-46B7-A005-1C924CAFCDBF}" type="slidenum">
              <a:rPr lang="en-US" smtClean="0"/>
              <a:pPr>
                <a:defRPr/>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r>
              <a:rPr lang="en-US" dirty="0" smtClean="0">
                <a:hlinkClick r:id="rId3"/>
              </a:rPr>
              <a:t>http://www.flickr.com/photos/7337467@N04/3052065204/</a:t>
            </a:r>
            <a:endParaRPr lang="en-US" dirty="0" smtClean="0"/>
          </a:p>
        </p:txBody>
      </p:sp>
      <p:sp>
        <p:nvSpPr>
          <p:cNvPr id="4" name="Slide Number Placeholder 3"/>
          <p:cNvSpPr>
            <a:spLocks noGrp="1"/>
          </p:cNvSpPr>
          <p:nvPr>
            <p:ph type="sldNum" sz="quarter" idx="5"/>
          </p:nvPr>
        </p:nvSpPr>
        <p:spPr/>
        <p:txBody>
          <a:bodyPr/>
          <a:lstStyle/>
          <a:p>
            <a:pPr>
              <a:defRPr/>
            </a:pPr>
            <a:fld id="{7D061BEC-583F-42FA-8D42-6A4F8E812A5D}" type="slidenum">
              <a:rPr lang="en-US" smtClean="0"/>
              <a:pPr>
                <a:defRPr/>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r>
              <a:rPr lang="en-US" dirty="0" smtClean="0">
                <a:hlinkClick r:id="rId3"/>
              </a:rPr>
              <a:t>http://www.flickr.com/photos/48973657@N00/4556156477/</a:t>
            </a:r>
            <a:endParaRPr lang="en-US" dirty="0" smtClean="0"/>
          </a:p>
        </p:txBody>
      </p:sp>
      <p:sp>
        <p:nvSpPr>
          <p:cNvPr id="4" name="Slide Number Placeholder 3"/>
          <p:cNvSpPr>
            <a:spLocks noGrp="1"/>
          </p:cNvSpPr>
          <p:nvPr>
            <p:ph type="sldNum" sz="quarter" idx="5"/>
          </p:nvPr>
        </p:nvSpPr>
        <p:spPr/>
        <p:txBody>
          <a:bodyPr/>
          <a:lstStyle/>
          <a:p>
            <a:pPr>
              <a:defRPr/>
            </a:pPr>
            <a:fld id="{397169D6-938E-496A-8AA6-1FD928DBC9D6}" type="slidenum">
              <a:rPr lang="en-US" smtClean="0"/>
              <a:pPr>
                <a:defRPr/>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r>
              <a:rPr lang="en-US" dirty="0" smtClean="0">
                <a:hlinkClick r:id="rId3"/>
              </a:rPr>
              <a:t>http://www.flickr.com/photos/20532289@N00/59083917/</a:t>
            </a:r>
            <a:endParaRPr lang="en-US" dirty="0" smtClean="0"/>
          </a:p>
        </p:txBody>
      </p:sp>
      <p:sp>
        <p:nvSpPr>
          <p:cNvPr id="4" name="Slide Number Placeholder 3"/>
          <p:cNvSpPr>
            <a:spLocks noGrp="1"/>
          </p:cNvSpPr>
          <p:nvPr>
            <p:ph type="sldNum" sz="quarter" idx="5"/>
          </p:nvPr>
        </p:nvSpPr>
        <p:spPr/>
        <p:txBody>
          <a:bodyPr/>
          <a:lstStyle/>
          <a:p>
            <a:pPr>
              <a:defRPr/>
            </a:pPr>
            <a:fld id="{37FAAF16-49FF-478E-B034-AF2A702F7AC7}" type="slidenum">
              <a:rPr lang="en-US" smtClean="0"/>
              <a:pPr>
                <a:defRPr/>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r>
              <a:rPr lang="en-US" dirty="0" smtClean="0"/>
              <a:t>http://www.flickr.com/photos/88442983@N00/1604241264/</a:t>
            </a:r>
          </a:p>
        </p:txBody>
      </p:sp>
      <p:sp>
        <p:nvSpPr>
          <p:cNvPr id="4" name="Slide Number Placeholder 3"/>
          <p:cNvSpPr>
            <a:spLocks noGrp="1"/>
          </p:cNvSpPr>
          <p:nvPr>
            <p:ph type="sldNum" sz="quarter" idx="5"/>
          </p:nvPr>
        </p:nvSpPr>
        <p:spPr/>
        <p:txBody>
          <a:bodyPr/>
          <a:lstStyle/>
          <a:p>
            <a:pPr>
              <a:defRPr/>
            </a:pPr>
            <a:fld id="{FEFF60FC-402F-4F18-8086-1D8DA391499E}" type="slidenum">
              <a:rPr lang="en-US" smtClean="0"/>
              <a:pPr>
                <a:defRPr/>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r>
              <a:rPr lang="en-US" dirty="0" smtClean="0"/>
              <a:t>http://www.flickr.com/photos/28473961@N02/4320982975/</a:t>
            </a:r>
          </a:p>
        </p:txBody>
      </p:sp>
      <p:sp>
        <p:nvSpPr>
          <p:cNvPr id="4" name="Slide Number Placeholder 3"/>
          <p:cNvSpPr>
            <a:spLocks noGrp="1"/>
          </p:cNvSpPr>
          <p:nvPr>
            <p:ph type="sldNum" sz="quarter" idx="5"/>
          </p:nvPr>
        </p:nvSpPr>
        <p:spPr/>
        <p:txBody>
          <a:bodyPr/>
          <a:lstStyle/>
          <a:p>
            <a:pPr>
              <a:defRPr/>
            </a:pPr>
            <a:fld id="{FEFF60FC-402F-4F18-8086-1D8DA391499E}" type="slidenum">
              <a:rPr lang="en-US" smtClean="0"/>
              <a:pPr>
                <a:defRPr/>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dirty="0" smtClean="0"/>
              <a:t>http://www.flickr.com/photos/28473961@N02/3347811470/</a:t>
            </a:r>
          </a:p>
        </p:txBody>
      </p:sp>
      <p:sp>
        <p:nvSpPr>
          <p:cNvPr id="4" name="Slide Number Placeholder 3"/>
          <p:cNvSpPr>
            <a:spLocks noGrp="1"/>
          </p:cNvSpPr>
          <p:nvPr>
            <p:ph type="sldNum" sz="quarter" idx="5"/>
          </p:nvPr>
        </p:nvSpPr>
        <p:spPr/>
        <p:txBody>
          <a:bodyPr/>
          <a:lstStyle/>
          <a:p>
            <a:pPr>
              <a:defRPr/>
            </a:pPr>
            <a:fld id="{39808C60-91C0-4FF6-9B8F-8F1E899BD925}" type="slidenum">
              <a:rPr lang="en-US" smtClean="0"/>
              <a:pPr>
                <a:defRPr/>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dirty="0" smtClean="0"/>
              <a:t>http://www.flickr.com/photos/26416016@N02/4479154715/</a:t>
            </a:r>
          </a:p>
        </p:txBody>
      </p:sp>
      <p:sp>
        <p:nvSpPr>
          <p:cNvPr id="4" name="Slide Number Placeholder 3"/>
          <p:cNvSpPr>
            <a:spLocks noGrp="1"/>
          </p:cNvSpPr>
          <p:nvPr>
            <p:ph type="sldNum" sz="quarter" idx="5"/>
          </p:nvPr>
        </p:nvSpPr>
        <p:spPr/>
        <p:txBody>
          <a:bodyPr/>
          <a:lstStyle/>
          <a:p>
            <a:pPr>
              <a:defRPr/>
            </a:pPr>
            <a:fld id="{39808C60-91C0-4FF6-9B8F-8F1E899BD925}" type="slidenum">
              <a:rPr lang="en-US" smtClean="0"/>
              <a:pPr>
                <a:defRPr/>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r>
              <a:rPr lang="en-US" dirty="0" smtClean="0">
                <a:hlinkClick r:id="rId3"/>
              </a:rPr>
              <a:t>http://www.flickr.com/photos/40645538@N00/4004791663/</a:t>
            </a:r>
            <a:endParaRPr lang="en-US" dirty="0" smtClean="0"/>
          </a:p>
        </p:txBody>
      </p:sp>
      <p:sp>
        <p:nvSpPr>
          <p:cNvPr id="4" name="Slide Number Placeholder 3"/>
          <p:cNvSpPr>
            <a:spLocks noGrp="1"/>
          </p:cNvSpPr>
          <p:nvPr>
            <p:ph type="sldNum" sz="quarter" idx="5"/>
          </p:nvPr>
        </p:nvSpPr>
        <p:spPr/>
        <p:txBody>
          <a:bodyPr/>
          <a:lstStyle/>
          <a:p>
            <a:pPr>
              <a:defRPr/>
            </a:pPr>
            <a:fld id="{4938FAD8-B318-4BC0-9E69-640892DB05D8}" type="slidenum">
              <a:rPr lang="en-US" smtClean="0"/>
              <a:pPr>
                <a:defRPr/>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r>
              <a:rPr lang="en-US" dirty="0" smtClean="0">
                <a:hlinkClick r:id="rId3"/>
              </a:rPr>
              <a:t>http://www.flickr.com/photos/9031691@N08/2670224692/</a:t>
            </a:r>
            <a:endParaRPr lang="en-US" dirty="0" smtClean="0"/>
          </a:p>
        </p:txBody>
      </p:sp>
      <p:sp>
        <p:nvSpPr>
          <p:cNvPr id="4" name="Slide Number Placeholder 3"/>
          <p:cNvSpPr>
            <a:spLocks noGrp="1"/>
          </p:cNvSpPr>
          <p:nvPr>
            <p:ph type="sldNum" sz="quarter" idx="5"/>
          </p:nvPr>
        </p:nvSpPr>
        <p:spPr/>
        <p:txBody>
          <a:bodyPr/>
          <a:lstStyle/>
          <a:p>
            <a:pPr>
              <a:defRPr/>
            </a:pPr>
            <a:fld id="{4938FAD8-B318-4BC0-9E69-640892DB05D8}" type="slidenum">
              <a:rPr lang="en-US" smtClean="0"/>
              <a:pPr>
                <a:defRPr/>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r>
              <a:rPr lang="en-US" dirty="0" smtClean="0"/>
              <a:t>http://www.flickr.com/photos/28473961@N02/2757755401/</a:t>
            </a:r>
          </a:p>
        </p:txBody>
      </p:sp>
      <p:sp>
        <p:nvSpPr>
          <p:cNvPr id="4" name="Slide Number Placeholder 3"/>
          <p:cNvSpPr>
            <a:spLocks noGrp="1"/>
          </p:cNvSpPr>
          <p:nvPr>
            <p:ph type="sldNum" sz="quarter" idx="5"/>
          </p:nvPr>
        </p:nvSpPr>
        <p:spPr/>
        <p:txBody>
          <a:bodyPr/>
          <a:lstStyle/>
          <a:p>
            <a:pPr>
              <a:defRPr/>
            </a:pPr>
            <a:fld id="{58ED33BE-7A57-4E8A-8AED-9F386F69C442}" type="slidenum">
              <a:rPr lang="en-US" smtClean="0"/>
              <a:pPr>
                <a:defRPr/>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r>
              <a:rPr lang="en-US" dirty="0" smtClean="0">
                <a:hlinkClick r:id="rId3"/>
              </a:rPr>
              <a:t>http://www.flickr.com/photos/28473961@N02/3229296247/</a:t>
            </a:r>
            <a:endParaRPr lang="en-US" dirty="0" smtClean="0"/>
          </a:p>
        </p:txBody>
      </p:sp>
      <p:sp>
        <p:nvSpPr>
          <p:cNvPr id="4" name="Slide Number Placeholder 3"/>
          <p:cNvSpPr>
            <a:spLocks noGrp="1"/>
          </p:cNvSpPr>
          <p:nvPr>
            <p:ph type="sldNum" sz="quarter" idx="5"/>
          </p:nvPr>
        </p:nvSpPr>
        <p:spPr/>
        <p:txBody>
          <a:bodyPr/>
          <a:lstStyle/>
          <a:p>
            <a:pPr>
              <a:defRPr/>
            </a:pPr>
            <a:fld id="{016FE44A-0DDE-4D7B-A34B-9789A6BA5CB6}" type="slidenum">
              <a:rPr lang="en-US" smtClean="0"/>
              <a:pPr>
                <a:defRPr/>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r>
              <a:rPr lang="en-US" dirty="0" smtClean="0">
                <a:hlinkClick r:id="rId3"/>
              </a:rPr>
              <a:t>http://www.flickr.com/photos/28567825@N03/5129325457/</a:t>
            </a:r>
            <a:endParaRPr lang="en-US" dirty="0" smtClean="0"/>
          </a:p>
        </p:txBody>
      </p:sp>
      <p:sp>
        <p:nvSpPr>
          <p:cNvPr id="4" name="Slide Number Placeholder 3"/>
          <p:cNvSpPr>
            <a:spLocks noGrp="1"/>
          </p:cNvSpPr>
          <p:nvPr>
            <p:ph type="sldNum" sz="quarter" idx="5"/>
          </p:nvPr>
        </p:nvSpPr>
        <p:spPr/>
        <p:txBody>
          <a:bodyPr/>
          <a:lstStyle/>
          <a:p>
            <a:pPr>
              <a:defRPr/>
            </a:pPr>
            <a:fld id="{740F0778-8BF6-4242-BBE9-86B771B49EE0}" type="slidenum">
              <a:rPr lang="en-US" smtClean="0"/>
              <a:pPr>
                <a:defRPr/>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r>
              <a:rPr lang="en-US" dirty="0" smtClean="0">
                <a:hlinkClick r:id="rId3"/>
              </a:rPr>
              <a:t>http://www.flickr.com/photos/47477979@N00/2453748088/</a:t>
            </a:r>
            <a:endParaRPr lang="en-US" dirty="0" smtClean="0"/>
          </a:p>
        </p:txBody>
      </p:sp>
      <p:sp>
        <p:nvSpPr>
          <p:cNvPr id="4" name="Slide Number Placeholder 3"/>
          <p:cNvSpPr>
            <a:spLocks noGrp="1"/>
          </p:cNvSpPr>
          <p:nvPr>
            <p:ph type="sldNum" sz="quarter" idx="5"/>
          </p:nvPr>
        </p:nvSpPr>
        <p:spPr/>
        <p:txBody>
          <a:bodyPr/>
          <a:lstStyle/>
          <a:p>
            <a:pPr>
              <a:defRPr/>
            </a:pPr>
            <a:fld id="{96D09AAA-C5E2-4A0A-9289-21821995AA4A}" type="slidenum">
              <a:rPr lang="en-US" smtClean="0"/>
              <a:pPr>
                <a:defRPr/>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r>
              <a:rPr lang="en-US" dirty="0" smtClean="0">
                <a:hlinkClick r:id="rId3"/>
              </a:rPr>
              <a:t>http://www.flickr.com/photos/30624156@N00/4820259304/</a:t>
            </a:r>
            <a:endParaRPr lang="en-US" dirty="0"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024E1C-0F45-4671-862B-97BB6372601F}" type="slidenum">
              <a:rPr lang="en-US" smtClean="0"/>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024E1C-0F45-4671-862B-97BB6372601F}" type="slidenum">
              <a:rPr lang="en-US" smtClean="0"/>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DDF5657-4B1D-4307-9018-B5FF45F4FDE9}" type="slidenum">
              <a:rPr lang="en-US" smtClean="0"/>
              <a:pPr>
                <a:defRPr/>
              </a:pPr>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158EDAD4-8F18-46DA-B2BA-B27049C79907}" type="slidenum">
              <a:rPr lang="en-US" smtClean="0"/>
              <a:pPr>
                <a:defRPr/>
              </a:pPr>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B9413DB5-3D4C-45F0-8F93-D92069C66661}" type="slidenum">
              <a:rPr lang="en-US" smtClean="0"/>
              <a:pPr>
                <a:defRPr/>
              </a:pPr>
              <a:t>99</a:t>
            </a:fld>
            <a:endParaRPr lang="en-US" smtClean="0"/>
          </a:p>
        </p:txBody>
      </p:sp>
      <p:sp>
        <p:nvSpPr>
          <p:cNvPr id="143363" name="Rectangle 2"/>
          <p:cNvSpPr>
            <a:spLocks noGrp="1" noRot="1" noChangeAspect="1" noChangeArrowheads="1" noTextEdit="1"/>
          </p:cNvSpPr>
          <p:nvPr>
            <p:ph type="sldImg"/>
          </p:nvPr>
        </p:nvSpPr>
        <p:spPr>
          <a:xfrm>
            <a:off x="1100138" y="695325"/>
            <a:ext cx="4659312" cy="3495675"/>
          </a:xfrm>
          <a:ln/>
        </p:spPr>
      </p:sp>
      <p:sp>
        <p:nvSpPr>
          <p:cNvPr id="143364"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503"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625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7A9BA69C-E6CD-4467-8EB8-C04CC3CA3AE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47F49AE-6A54-4812-9EF1-006930AC5D4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F8943C8B-FD9E-4DFE-8011-7EAEA79E709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E2A0C398-9ABA-465B-864B-7F2000E5DA6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9E00FF85-C7C9-4EEE-A474-FB880BD06A1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65DB620-8A09-47EE-9950-1AFBE8007F4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4019E867-365A-48FB-99BD-4FFF3E416CB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4BDA1635-D94C-4928-ADDC-DA8C867D353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EF69267C-5A6D-4470-80E4-0CC0BE5AFC5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B48737A0-80EA-4DBA-8027-F609944A5FC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27DE1F87-8A5F-461F-BD4A-CB396B2F13E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4B67C794-A90D-4E44-A81D-8022F69C4C0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94B9E31D-D498-459C-A87F-FA1B4DC28B8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79"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148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effectLst>
                  <a:outerShdw blurRad="38100" dist="38100" dir="2700000" algn="tl">
                    <a:srgbClr val="000000"/>
                  </a:outerShdw>
                </a:effectLst>
                <a:cs typeface="+mn-cs"/>
              </a:defRPr>
            </a:lvl1pPr>
          </a:lstStyle>
          <a:p>
            <a:pPr>
              <a:defRPr/>
            </a:pPr>
            <a:fld id="{206DACDF-006F-4A72-8352-26EEB8A014D1}" type="slidenum">
              <a:rPr lang="en-US"/>
              <a:pPr>
                <a:defRPr/>
              </a:pPr>
              <a:t>‹#›</a:t>
            </a:fld>
            <a:endParaRPr lang="en-US"/>
          </a:p>
        </p:txBody>
      </p:sp>
      <p:sp>
        <p:nvSpPr>
          <p:cNvPr id="6148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76.jpeg"/></Relationships>
</file>

<file path=ppt/slides/_rels/slide10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77.jpe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79.png"/></Relationships>
</file>

<file path=ppt/slides/_rels/slide11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1.xml"/><Relationship Id="rId1" Type="http://schemas.openxmlformats.org/officeDocument/2006/relationships/tags" Target="../tags/tag14.xml"/><Relationship Id="rId4" Type="http://schemas.openxmlformats.org/officeDocument/2006/relationships/image" Target="../media/image81.jpe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82.jpeg"/></Relationships>
</file>

<file path=ppt/slides/_rels/slide11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1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12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87.jpeg"/></Relationships>
</file>

<file path=ppt/slides/_rels/slide12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28.xml"/><Relationship Id="rId1" Type="http://schemas.openxmlformats.org/officeDocument/2006/relationships/slideLayout" Target="../slideLayouts/slideLayout16.xml"/></Relationships>
</file>

<file path=ppt/slides/_rels/slide12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29.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2.xml"/><Relationship Id="rId1" Type="http://schemas.openxmlformats.org/officeDocument/2006/relationships/slideLayout" Target="../slideLayouts/slideLayout15.xml"/></Relationships>
</file>

<file path=ppt/slides/_rels/slide13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33.xml"/><Relationship Id="rId1" Type="http://schemas.openxmlformats.org/officeDocument/2006/relationships/slideLayout" Target="../slideLayouts/slideLayout15.xml"/></Relationships>
</file>

<file path=ppt/slides/_rels/slide13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34.xml"/><Relationship Id="rId1" Type="http://schemas.openxmlformats.org/officeDocument/2006/relationships/slideLayout" Target="../slideLayouts/slideLayout15.xml"/></Relationships>
</file>

<file path=ppt/slides/_rels/slide1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5.xml"/><Relationship Id="rId1" Type="http://schemas.openxmlformats.org/officeDocument/2006/relationships/slideLayout" Target="../slideLayouts/slideLayout15.xml"/></Relationships>
</file>

<file path=ppt/slides/_rels/slide1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6.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1.xml"/><Relationship Id="rId1" Type="http://schemas.openxmlformats.org/officeDocument/2006/relationships/tags" Target="../tags/tag17.xml"/><Relationship Id="rId4" Type="http://schemas.openxmlformats.org/officeDocument/2006/relationships/image" Target="../media/image98.jpeg"/></Relationships>
</file>

<file path=ppt/slides/_rels/slide13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24.jpe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5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5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5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1.jpeg"/></Relationships>
</file>

<file path=ppt/slides/_rels/slide6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6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6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6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4.jpeg"/></Relationships>
</file>

<file path=ppt/slides/_rels/slide6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6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0"/>
          <p:cNvSpPr txBox="1">
            <a:spLocks noChangeArrowheads="1"/>
          </p:cNvSpPr>
          <p:nvPr/>
        </p:nvSpPr>
        <p:spPr bwMode="auto">
          <a:xfrm>
            <a:off x="152401" y="304800"/>
            <a:ext cx="8662988" cy="2554545"/>
          </a:xfrm>
          <a:prstGeom prst="rect">
            <a:avLst/>
          </a:prstGeom>
          <a:noFill/>
          <a:ln w="9525">
            <a:noFill/>
            <a:miter lim="800000"/>
            <a:headEnd/>
            <a:tailEnd/>
          </a:ln>
        </p:spPr>
        <p:txBody>
          <a:bodyPr wrap="square">
            <a:spAutoFit/>
          </a:bodyPr>
          <a:lstStyle/>
          <a:p>
            <a:r>
              <a:rPr lang="en-US" sz="4000" b="1" dirty="0" smtClean="0">
                <a:latin typeface="Arial" charset="0"/>
              </a:rPr>
              <a:t>Two big</a:t>
            </a:r>
          </a:p>
          <a:p>
            <a:r>
              <a:rPr lang="en-US" sz="4000" b="1" dirty="0" smtClean="0">
                <a:latin typeface="Arial" charset="0"/>
              </a:rPr>
              <a:t>s</a:t>
            </a:r>
            <a:r>
              <a:rPr lang="en-US" sz="4000" b="1" dirty="0" smtClean="0">
                <a:latin typeface="Arial" charset="0"/>
              </a:rPr>
              <a:t>hifts and</a:t>
            </a:r>
          </a:p>
          <a:p>
            <a:r>
              <a:rPr lang="en-US" sz="4000" b="1" dirty="0" smtClean="0">
                <a:latin typeface="Arial" charset="0"/>
              </a:rPr>
              <a:t>one big</a:t>
            </a:r>
          </a:p>
          <a:p>
            <a:r>
              <a:rPr lang="en-US" sz="4000" b="1" dirty="0" smtClean="0">
                <a:latin typeface="Arial" charset="0"/>
              </a:rPr>
              <a:t>problem</a:t>
            </a:r>
            <a:endParaRPr lang="en-US" sz="4000" b="1" dirty="0">
              <a:latin typeface="Arial" charset="0"/>
            </a:endParaRPr>
          </a:p>
        </p:txBody>
      </p:sp>
      <p:sp>
        <p:nvSpPr>
          <p:cNvPr id="7" name="TextBox 19"/>
          <p:cNvSpPr txBox="1">
            <a:spLocks noChangeArrowheads="1"/>
          </p:cNvSpPr>
          <p:nvPr/>
        </p:nvSpPr>
        <p:spPr bwMode="auto">
          <a:xfrm>
            <a:off x="228600" y="6019800"/>
            <a:ext cx="2286000" cy="646113"/>
          </a:xfrm>
          <a:prstGeom prst="rect">
            <a:avLst/>
          </a:prstGeom>
          <a:noFill/>
          <a:ln w="9525">
            <a:noFill/>
            <a:miter lim="800000"/>
            <a:headEnd/>
            <a:tailEnd/>
          </a:ln>
        </p:spPr>
        <p:txBody>
          <a:bodyPr>
            <a:spAutoFit/>
          </a:bodyPr>
          <a:lstStyle/>
          <a:p>
            <a:r>
              <a:rPr lang="en-US" sz="1800" dirty="0">
                <a:solidFill>
                  <a:srgbClr val="C0C0C0"/>
                </a:solidFill>
              </a:rPr>
              <a:t>Dr. Scott McLeod</a:t>
            </a:r>
          </a:p>
          <a:p>
            <a:r>
              <a:rPr lang="en-US" sz="1800" dirty="0">
                <a:solidFill>
                  <a:srgbClr val="C0C0C0"/>
                </a:solidFill>
              </a:rPr>
              <a:t>CASTLE</a:t>
            </a:r>
          </a:p>
        </p:txBody>
      </p:sp>
      <p:pic>
        <p:nvPicPr>
          <p:cNvPr id="8" name="Picture 7" descr="ETseatbelt.jpg"/>
          <p:cNvPicPr>
            <a:picLocks noChangeAspect="1"/>
          </p:cNvPicPr>
          <p:nvPr/>
        </p:nvPicPr>
        <p:blipFill>
          <a:blip r:embed="rId3" cstate="print"/>
          <a:srcRect l="32500"/>
          <a:stretch>
            <a:fillRect/>
          </a:stretch>
        </p:blipFill>
        <p:spPr>
          <a:xfrm>
            <a:off x="3581399" y="0"/>
            <a:ext cx="6960719" cy="68580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nchor="ctr" anchorCtr="0"/>
          <a:lstStyle/>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Our new</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economic</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landscape</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 descr="Shanghai.jpg"/>
          <p:cNvPicPr>
            <a:picLocks noChangeAspect="1"/>
          </p:cNvPicPr>
          <p:nvPr/>
        </p:nvPicPr>
        <p:blipFill>
          <a:blip r:embed="rId3" cstate="print"/>
          <a:srcRect/>
          <a:stretch>
            <a:fillRect/>
          </a:stretch>
        </p:blipFill>
        <p:spPr bwMode="auto">
          <a:xfrm>
            <a:off x="-533400" y="0"/>
            <a:ext cx="105441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1" descr="wipro2.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ctrTitle" sz="quarter"/>
          </p:nvPr>
        </p:nvSpPr>
        <p:spPr>
          <a:xfrm>
            <a:off x="685800" y="2560638"/>
            <a:ext cx="7772400" cy="1736725"/>
          </a:xfrm>
        </p:spPr>
        <p:txBody>
          <a:bodyPr/>
          <a:lstStyle/>
          <a:p>
            <a:pPr algn="l"/>
            <a:r>
              <a:rPr lang="en-US" sz="9600" smtClean="0">
                <a:solidFill>
                  <a:srgbClr val="5CB9E7"/>
                </a:solidFill>
                <a:effectLst/>
                <a:latin typeface="Arial Black" pitchFamily="34" charset="0"/>
              </a:rPr>
              <a:t>2.5 billion</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uthnewzealandsouthisland.png"/>
          <p:cNvPicPr>
            <a:picLocks noChangeAspect="1"/>
          </p:cNvPicPr>
          <p:nvPr/>
        </p:nvPicPr>
        <p:blipFill>
          <a:blip r:embed="rId3" cstate="print"/>
          <a:stretch>
            <a:fillRect/>
          </a:stretch>
        </p:blipFill>
        <p:spPr>
          <a:xfrm>
            <a:off x="-966725" y="0"/>
            <a:ext cx="11077451" cy="6858000"/>
          </a:xfrm>
          <a:prstGeom prst="rect">
            <a:avLst/>
          </a:prstGeom>
        </p:spPr>
      </p:pic>
      <p:sp>
        <p:nvSpPr>
          <p:cNvPr id="6" name="Rounded Rectangular Callout 5"/>
          <p:cNvSpPr/>
          <p:nvPr/>
        </p:nvSpPr>
        <p:spPr bwMode="auto">
          <a:xfrm>
            <a:off x="4495800" y="4800600"/>
            <a:ext cx="1371600" cy="838200"/>
          </a:xfrm>
          <a:prstGeom prst="wedgeRoundRectCallout">
            <a:avLst>
              <a:gd name="adj1" fmla="val -44919"/>
              <a:gd name="adj2" fmla="val 66480"/>
              <a:gd name="adj3" fmla="val 16667"/>
            </a:avLst>
          </a:prstGeom>
          <a:solidFill>
            <a:schemeClr val="bg1">
              <a:lumMod val="20000"/>
              <a:lumOff val="80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chemeClr val="hlink"/>
              </a:buClr>
              <a:buSzPct val="60000"/>
              <a:tabLst/>
            </a:pPr>
            <a:r>
              <a:rPr kumimoji="0" lang="en-US" sz="2000" b="0" i="0" u="none" strike="noStrike" cap="none" normalizeH="0" baseline="0" dirty="0" smtClean="0">
                <a:ln>
                  <a:noFill/>
                </a:ln>
                <a:solidFill>
                  <a:schemeClr val="bg2"/>
                </a:solidFill>
                <a:latin typeface="Verdana" pitchFamily="34" charset="0"/>
              </a:rPr>
              <a:t>I have</a:t>
            </a:r>
          </a:p>
          <a:p>
            <a:pPr marL="0" marR="0" indent="0" algn="ctr" defTabSz="914400" rtl="0" eaLnBrk="1" fontAlgn="base" latinLnBrk="0" hangingPunct="1">
              <a:lnSpc>
                <a:spcPct val="100000"/>
              </a:lnSpc>
              <a:spcBef>
                <a:spcPct val="20000"/>
              </a:spcBef>
              <a:spcAft>
                <a:spcPct val="0"/>
              </a:spcAft>
              <a:buClr>
                <a:schemeClr val="hlink"/>
              </a:buClr>
              <a:buSzPct val="60000"/>
              <a:tabLst/>
            </a:pPr>
            <a:r>
              <a:rPr lang="en-US" sz="2000" dirty="0" smtClean="0">
                <a:solidFill>
                  <a:schemeClr val="bg2"/>
                </a:solidFill>
              </a:rPr>
              <a:t>an idea</a:t>
            </a:r>
            <a:r>
              <a:rPr kumimoji="0" lang="en-US" sz="2000" b="0" i="0" u="none" strike="noStrike" cap="none" normalizeH="0" baseline="0" dirty="0" smtClean="0">
                <a:ln>
                  <a:noFill/>
                </a:ln>
                <a:solidFill>
                  <a:schemeClr val="bg2"/>
                </a:solidFill>
                <a:latin typeface="Verdana" pitchFamily="34" charset="0"/>
              </a:rPr>
              <a:t>!</a:t>
            </a:r>
          </a:p>
        </p:txBody>
      </p:sp>
      <p:sp>
        <p:nvSpPr>
          <p:cNvPr id="7" name="Rounded Rectangular Callout 6"/>
          <p:cNvSpPr/>
          <p:nvPr/>
        </p:nvSpPr>
        <p:spPr bwMode="auto">
          <a:xfrm>
            <a:off x="3581400" y="457200"/>
            <a:ext cx="1143000" cy="838200"/>
          </a:xfrm>
          <a:prstGeom prst="wedgeRoundRectCallout">
            <a:avLst>
              <a:gd name="adj1" fmla="val -44919"/>
              <a:gd name="adj2" fmla="val 66480"/>
              <a:gd name="adj3" fmla="val 16667"/>
            </a:avLst>
          </a:prstGeom>
          <a:solidFill>
            <a:schemeClr val="bg1">
              <a:lumMod val="20000"/>
              <a:lumOff val="80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chemeClr val="hlink"/>
              </a:buClr>
              <a:buSzPct val="60000"/>
              <a:tabLst/>
            </a:pPr>
            <a:r>
              <a:rPr kumimoji="0" lang="en-US" sz="2000" b="0" i="0" u="none" strike="noStrike" cap="none" normalizeH="0" baseline="0" dirty="0" smtClean="0">
                <a:ln>
                  <a:noFill/>
                </a:ln>
                <a:solidFill>
                  <a:schemeClr val="bg2"/>
                </a:solidFill>
                <a:latin typeface="Verdana" pitchFamily="34" charset="0"/>
              </a:rPr>
              <a:t>I sell books!</a:t>
            </a:r>
          </a:p>
        </p:txBody>
      </p:sp>
      <p:sp>
        <p:nvSpPr>
          <p:cNvPr id="8" name="Rounded Rectangular Callout 7"/>
          <p:cNvSpPr/>
          <p:nvPr/>
        </p:nvSpPr>
        <p:spPr bwMode="auto">
          <a:xfrm>
            <a:off x="6248400" y="2590800"/>
            <a:ext cx="1828800" cy="838200"/>
          </a:xfrm>
          <a:prstGeom prst="wedgeRoundRectCallout">
            <a:avLst>
              <a:gd name="adj1" fmla="val 44633"/>
              <a:gd name="adj2" fmla="val 71365"/>
              <a:gd name="adj3" fmla="val 16667"/>
            </a:avLst>
          </a:prstGeom>
          <a:solidFill>
            <a:schemeClr val="bg1">
              <a:lumMod val="20000"/>
              <a:lumOff val="80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chemeClr val="hlink"/>
              </a:buClr>
              <a:buSzPct val="60000"/>
              <a:tabLst/>
            </a:pPr>
            <a:r>
              <a:rPr kumimoji="0" lang="en-US" sz="2000" b="0" i="0" u="none" strike="noStrike" cap="none" normalizeH="0" baseline="0" dirty="0" smtClean="0">
                <a:ln>
                  <a:noFill/>
                </a:ln>
                <a:solidFill>
                  <a:schemeClr val="bg2"/>
                </a:solidFill>
                <a:latin typeface="Verdana" pitchFamily="34" charset="0"/>
              </a:rPr>
              <a:t>I’m an</a:t>
            </a:r>
          </a:p>
          <a:p>
            <a:pPr marL="0" marR="0" indent="0" algn="ctr" defTabSz="914400" rtl="0" eaLnBrk="1" fontAlgn="base" latinLnBrk="0" hangingPunct="1">
              <a:lnSpc>
                <a:spcPct val="100000"/>
              </a:lnSpc>
              <a:spcBef>
                <a:spcPct val="20000"/>
              </a:spcBef>
              <a:spcAft>
                <a:spcPct val="0"/>
              </a:spcAft>
              <a:buClr>
                <a:schemeClr val="hlink"/>
              </a:buClr>
              <a:buSzPct val="60000"/>
              <a:tabLst/>
            </a:pPr>
            <a:r>
              <a:rPr lang="en-US" sz="2000" dirty="0" smtClean="0">
                <a:solidFill>
                  <a:schemeClr val="bg2"/>
                </a:solidFill>
              </a:rPr>
              <a:t>accountant</a:t>
            </a:r>
            <a:r>
              <a:rPr kumimoji="0" lang="en-US" sz="2000" b="0" i="0" u="none" strike="noStrike" cap="none" normalizeH="0" baseline="0" dirty="0" smtClean="0">
                <a:ln>
                  <a:noFill/>
                </a:ln>
                <a:solidFill>
                  <a:schemeClr val="bg2"/>
                </a:solidFill>
                <a:latin typeface="Verdana" pitchFamily="34" charset="0"/>
              </a:rPr>
              <a:t>!</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eseburger01.jpg"/>
          <p:cNvPicPr>
            <a:picLocks noChangeAspect="1"/>
          </p:cNvPicPr>
          <p:nvPr/>
        </p:nvPicPr>
        <p:blipFill>
          <a:blip r:embed="rId3" cstate="print"/>
          <a:srcRect l="5634" r="5634"/>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eseburger02.jpg"/>
          <p:cNvPicPr>
            <a:picLocks noChangeAspect="1"/>
          </p:cNvPicPr>
          <p:nvPr/>
        </p:nvPicPr>
        <p:blipFill>
          <a:blip r:embed="rId3" cstate="print"/>
          <a:stretch>
            <a:fillRect/>
          </a:stretch>
        </p:blipFill>
        <p:spPr>
          <a:xfrm>
            <a:off x="2000250" y="0"/>
            <a:ext cx="5143500" cy="6858000"/>
          </a:xfrm>
          <a:prstGeom prst="rect">
            <a:avLst/>
          </a:prstGeom>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2006 - NCASW - Tough Choices or Tough Times 02"/>
          <p:cNvPicPr>
            <a:picLocks noChangeAspect="1" noChangeArrowheads="1"/>
          </p:cNvPicPr>
          <p:nvPr/>
        </p:nvPicPr>
        <p:blipFill>
          <a:blip r:embed="rId4" cstate="print"/>
          <a:srcRect/>
          <a:stretch>
            <a:fillRect/>
          </a:stretch>
        </p:blipFill>
        <p:spPr bwMode="auto">
          <a:xfrm>
            <a:off x="2284413" y="1243013"/>
            <a:ext cx="4575175" cy="43719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verage NZ Employment Growth by Skill Sector.png"/>
          <p:cNvPicPr>
            <a:picLocks noChangeAspect="1"/>
          </p:cNvPicPr>
          <p:nvPr/>
        </p:nvPicPr>
        <p:blipFill>
          <a:blip r:embed="rId3" cstate="print"/>
          <a:stretch>
            <a:fillRect/>
          </a:stretch>
        </p:blipFill>
        <p:spPr>
          <a:xfrm>
            <a:off x="0" y="-103909"/>
            <a:ext cx="9144000" cy="7065819"/>
          </a:xfrm>
          <a:prstGeom prst="rect">
            <a:avLst/>
          </a:prstGeom>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rgbClr val="FF9933"/>
                </a:solidFill>
                <a:latin typeface="Impact" pitchFamily="34" charset="0"/>
                <a:cs typeface="+mn-cs"/>
              </a:rPr>
              <a:t>discuss</a:t>
            </a:r>
            <a:endParaRPr lang="en-US" sz="6600" kern="0" dirty="0">
              <a:solidFill>
                <a:srgbClr val="FF9933"/>
              </a:solidFill>
              <a:latin typeface="Impact" pitchFamily="34" charset="0"/>
              <a:cs typeface="+mn-cs"/>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0" y="0"/>
            <a:ext cx="9144000" cy="6858000"/>
          </a:xfrm>
          <a:prstGeom prst="rect">
            <a:avLst/>
          </a:prstGeom>
          <a:gradFill rotWithShape="1">
            <a:gsLst>
              <a:gs pos="0">
                <a:srgbClr val="FFFFFF">
                  <a:gamma/>
                  <a:shade val="86275"/>
                  <a:invGamma/>
                </a:srgbClr>
              </a:gs>
              <a:gs pos="50000">
                <a:srgbClr val="FFFFFF"/>
              </a:gs>
              <a:gs pos="100000">
                <a:srgbClr val="FFFFFF">
                  <a:gamma/>
                  <a:shade val="86275"/>
                  <a:invGamma/>
                </a:srgbClr>
              </a:gs>
            </a:gsLst>
            <a:lin ang="2700000" scaled="1"/>
          </a:gradFill>
          <a:ln w="9525">
            <a:noFill/>
            <a:miter lim="800000"/>
            <a:headEnd/>
            <a:tailEnd/>
          </a:ln>
          <a:effectLst/>
        </p:spPr>
        <p:txBody>
          <a:bodyPr wrap="none" anchor="ctr"/>
          <a:lstStyle/>
          <a:p>
            <a:endParaRPr lang="en-US"/>
          </a:p>
        </p:txBody>
      </p:sp>
      <p:sp>
        <p:nvSpPr>
          <p:cNvPr id="58371" name="Rectangle 3"/>
          <p:cNvSpPr>
            <a:spLocks noChangeArrowheads="1"/>
          </p:cNvSpPr>
          <p:nvPr/>
        </p:nvSpPr>
        <p:spPr bwMode="auto">
          <a:xfrm>
            <a:off x="0" y="0"/>
            <a:ext cx="9144000" cy="3933825"/>
          </a:xfrm>
          <a:prstGeom prst="rect">
            <a:avLst/>
          </a:prstGeom>
          <a:gradFill rotWithShape="1">
            <a:gsLst>
              <a:gs pos="0">
                <a:schemeClr val="tx1"/>
              </a:gs>
              <a:gs pos="100000">
                <a:schemeClr val="bg1">
                  <a:gamma/>
                  <a:shade val="79608"/>
                  <a:invGamma/>
                  <a:alpha val="0"/>
                </a:schemeClr>
              </a:gs>
            </a:gsLst>
            <a:lin ang="2700000" scaled="1"/>
          </a:gradFill>
          <a:ln w="9525">
            <a:noFill/>
            <a:miter lim="800000"/>
            <a:headEnd/>
            <a:tailEnd/>
          </a:ln>
          <a:effectLst/>
        </p:spPr>
        <p:txBody>
          <a:bodyPr wrap="none" anchor="ctr"/>
          <a:lstStyle/>
          <a:p>
            <a:endParaRPr lang="en-US"/>
          </a:p>
        </p:txBody>
      </p:sp>
      <p:sp>
        <p:nvSpPr>
          <p:cNvPr id="58372" name="Rectangle 4"/>
          <p:cNvSpPr>
            <a:spLocks noChangeArrowheads="1"/>
          </p:cNvSpPr>
          <p:nvPr/>
        </p:nvSpPr>
        <p:spPr bwMode="auto">
          <a:xfrm>
            <a:off x="0" y="3819525"/>
            <a:ext cx="9144000" cy="3038475"/>
          </a:xfrm>
          <a:prstGeom prst="rect">
            <a:avLst/>
          </a:prstGeom>
          <a:gradFill rotWithShape="1">
            <a:gsLst>
              <a:gs pos="0">
                <a:srgbClr val="C0C0C0"/>
              </a:gs>
              <a:gs pos="100000">
                <a:srgbClr val="C0C0C0">
                  <a:gamma/>
                  <a:tint val="43922"/>
                  <a:invGamma/>
                </a:srgbClr>
              </a:gs>
            </a:gsLst>
            <a:lin ang="5400000" scaled="1"/>
          </a:gradFill>
          <a:ln w="9525">
            <a:noFill/>
            <a:miter lim="800000"/>
            <a:headEnd/>
            <a:tailEnd/>
          </a:ln>
          <a:effectLst/>
        </p:spPr>
        <p:txBody>
          <a:bodyPr wrap="none" anchor="ctr"/>
          <a:lstStyle/>
          <a:p>
            <a:endParaRPr lang="en-US"/>
          </a:p>
        </p:txBody>
      </p:sp>
      <p:sp>
        <p:nvSpPr>
          <p:cNvPr id="58373" name="Rectangle 5"/>
          <p:cNvSpPr>
            <a:spLocks noChangeArrowheads="1"/>
          </p:cNvSpPr>
          <p:nvPr/>
        </p:nvSpPr>
        <p:spPr bwMode="auto">
          <a:xfrm>
            <a:off x="0" y="3819525"/>
            <a:ext cx="9144000" cy="712788"/>
          </a:xfrm>
          <a:prstGeom prst="rect">
            <a:avLst/>
          </a:prstGeom>
          <a:gradFill rotWithShape="1">
            <a:gsLst>
              <a:gs pos="0">
                <a:schemeClr val="bg2">
                  <a:alpha val="91000"/>
                </a:schemeClr>
              </a:gs>
              <a:gs pos="100000">
                <a:schemeClr val="bg2">
                  <a:gamma/>
                  <a:shade val="46275"/>
                  <a:invGamma/>
                  <a:alpha val="0"/>
                </a:schemeClr>
              </a:gs>
            </a:gsLst>
            <a:lin ang="5400000" scaled="1"/>
          </a:gradFill>
          <a:ln w="9525">
            <a:noFill/>
            <a:miter lim="800000"/>
            <a:headEnd/>
            <a:tailEnd/>
          </a:ln>
          <a:effectLst/>
        </p:spPr>
        <p:txBody>
          <a:bodyPr wrap="none" anchor="ctr"/>
          <a:lstStyle/>
          <a:p>
            <a:endParaRPr lang="en-US"/>
          </a:p>
        </p:txBody>
      </p:sp>
      <p:sp>
        <p:nvSpPr>
          <p:cNvPr id="58374" name="Freeform 6"/>
          <p:cNvSpPr>
            <a:spLocks/>
          </p:cNvSpPr>
          <p:nvPr/>
        </p:nvSpPr>
        <p:spPr bwMode="auto">
          <a:xfrm>
            <a:off x="506413" y="1595438"/>
            <a:ext cx="8132762" cy="533400"/>
          </a:xfrm>
          <a:custGeom>
            <a:avLst/>
            <a:gdLst/>
            <a:ahLst/>
            <a:cxnLst>
              <a:cxn ang="0">
                <a:pos x="5365" y="62"/>
              </a:cxn>
              <a:cxn ang="0">
                <a:pos x="5359" y="53"/>
              </a:cxn>
              <a:cxn ang="0">
                <a:pos x="5358" y="52"/>
              </a:cxn>
              <a:cxn ang="0">
                <a:pos x="5354" y="47"/>
              </a:cxn>
              <a:cxn ang="0">
                <a:pos x="5325" y="22"/>
              </a:cxn>
              <a:cxn ang="0">
                <a:pos x="5319" y="18"/>
              </a:cxn>
              <a:cxn ang="0">
                <a:pos x="5313" y="14"/>
              </a:cxn>
              <a:cxn ang="0">
                <a:pos x="5305" y="11"/>
              </a:cxn>
              <a:cxn ang="0">
                <a:pos x="5291" y="6"/>
              </a:cxn>
              <a:cxn ang="0">
                <a:pos x="5283" y="4"/>
              </a:cxn>
              <a:cxn ang="0">
                <a:pos x="5276" y="2"/>
              </a:cxn>
              <a:cxn ang="0">
                <a:pos x="5269" y="1"/>
              </a:cxn>
              <a:cxn ang="0">
                <a:pos x="5261" y="0"/>
              </a:cxn>
              <a:cxn ang="0">
                <a:pos x="5251" y="0"/>
              </a:cxn>
              <a:cxn ang="0">
                <a:pos x="521" y="0"/>
              </a:cxn>
              <a:cxn ang="0">
                <a:pos x="511" y="0"/>
              </a:cxn>
              <a:cxn ang="0">
                <a:pos x="503" y="1"/>
              </a:cxn>
              <a:cxn ang="0">
                <a:pos x="496" y="2"/>
              </a:cxn>
              <a:cxn ang="0">
                <a:pos x="489" y="4"/>
              </a:cxn>
              <a:cxn ang="0">
                <a:pos x="482" y="6"/>
              </a:cxn>
              <a:cxn ang="0">
                <a:pos x="467" y="11"/>
              </a:cxn>
              <a:cxn ang="0">
                <a:pos x="460" y="14"/>
              </a:cxn>
              <a:cxn ang="0">
                <a:pos x="453" y="18"/>
              </a:cxn>
              <a:cxn ang="0">
                <a:pos x="447" y="22"/>
              </a:cxn>
              <a:cxn ang="0">
                <a:pos x="441" y="26"/>
              </a:cxn>
              <a:cxn ang="0">
                <a:pos x="424" y="41"/>
              </a:cxn>
              <a:cxn ang="0">
                <a:pos x="419" y="47"/>
              </a:cxn>
              <a:cxn ang="0">
                <a:pos x="414" y="52"/>
              </a:cxn>
              <a:cxn ang="0">
                <a:pos x="414" y="53"/>
              </a:cxn>
              <a:cxn ang="0">
                <a:pos x="407" y="62"/>
              </a:cxn>
              <a:cxn ang="0">
                <a:pos x="0" y="636"/>
              </a:cxn>
              <a:cxn ang="0">
                <a:pos x="385" y="582"/>
              </a:cxn>
              <a:cxn ang="0">
                <a:pos x="385" y="582"/>
              </a:cxn>
              <a:cxn ang="0">
                <a:pos x="5653" y="582"/>
              </a:cxn>
              <a:cxn ang="0">
                <a:pos x="5365" y="62"/>
              </a:cxn>
            </a:cxnLst>
            <a:rect l="0" t="0" r="r" b="b"/>
            <a:pathLst>
              <a:path w="5772" h="636">
                <a:moveTo>
                  <a:pt x="5365" y="62"/>
                </a:moveTo>
                <a:cubicBezTo>
                  <a:pt x="5365" y="62"/>
                  <a:pt x="5365" y="62"/>
                  <a:pt x="5365" y="62"/>
                </a:cubicBezTo>
                <a:cubicBezTo>
                  <a:pt x="5363" y="59"/>
                  <a:pt x="5361" y="56"/>
                  <a:pt x="5359" y="53"/>
                </a:cubicBezTo>
                <a:cubicBezTo>
                  <a:pt x="5359" y="53"/>
                  <a:pt x="5359" y="53"/>
                  <a:pt x="5359" y="53"/>
                </a:cubicBezTo>
                <a:cubicBezTo>
                  <a:pt x="5358" y="52"/>
                  <a:pt x="5358" y="52"/>
                  <a:pt x="5358" y="52"/>
                </a:cubicBezTo>
                <a:cubicBezTo>
                  <a:pt x="5358" y="52"/>
                  <a:pt x="5358" y="52"/>
                  <a:pt x="5358" y="52"/>
                </a:cubicBezTo>
                <a:cubicBezTo>
                  <a:pt x="5358" y="52"/>
                  <a:pt x="5358" y="52"/>
                  <a:pt x="5358" y="52"/>
                </a:cubicBezTo>
                <a:cubicBezTo>
                  <a:pt x="5357" y="50"/>
                  <a:pt x="5355" y="49"/>
                  <a:pt x="5354" y="47"/>
                </a:cubicBezTo>
                <a:cubicBezTo>
                  <a:pt x="5354" y="47"/>
                  <a:pt x="5354" y="47"/>
                  <a:pt x="5354" y="46"/>
                </a:cubicBezTo>
                <a:cubicBezTo>
                  <a:pt x="5345" y="37"/>
                  <a:pt x="5336" y="29"/>
                  <a:pt x="5325" y="22"/>
                </a:cubicBezTo>
                <a:cubicBezTo>
                  <a:pt x="5325" y="22"/>
                  <a:pt x="5325" y="21"/>
                  <a:pt x="5324" y="21"/>
                </a:cubicBezTo>
                <a:cubicBezTo>
                  <a:pt x="5323" y="20"/>
                  <a:pt x="5321" y="19"/>
                  <a:pt x="5319" y="18"/>
                </a:cubicBezTo>
                <a:cubicBezTo>
                  <a:pt x="5319" y="18"/>
                  <a:pt x="5318" y="18"/>
                  <a:pt x="5318" y="17"/>
                </a:cubicBezTo>
                <a:cubicBezTo>
                  <a:pt x="5316" y="16"/>
                  <a:pt x="5314" y="15"/>
                  <a:pt x="5313" y="14"/>
                </a:cubicBezTo>
                <a:cubicBezTo>
                  <a:pt x="5312" y="14"/>
                  <a:pt x="5312" y="14"/>
                  <a:pt x="5311" y="14"/>
                </a:cubicBezTo>
                <a:cubicBezTo>
                  <a:pt x="5309" y="13"/>
                  <a:pt x="5307" y="12"/>
                  <a:pt x="5305" y="11"/>
                </a:cubicBezTo>
                <a:cubicBezTo>
                  <a:pt x="5305" y="11"/>
                  <a:pt x="5305" y="11"/>
                  <a:pt x="5305" y="11"/>
                </a:cubicBezTo>
                <a:cubicBezTo>
                  <a:pt x="5300" y="9"/>
                  <a:pt x="5295" y="7"/>
                  <a:pt x="5291" y="6"/>
                </a:cubicBezTo>
                <a:cubicBezTo>
                  <a:pt x="5290" y="5"/>
                  <a:pt x="5289" y="5"/>
                  <a:pt x="5289" y="5"/>
                </a:cubicBezTo>
                <a:cubicBezTo>
                  <a:pt x="5287" y="5"/>
                  <a:pt x="5285" y="4"/>
                  <a:pt x="5283" y="4"/>
                </a:cubicBezTo>
                <a:cubicBezTo>
                  <a:pt x="5283" y="3"/>
                  <a:pt x="5282" y="3"/>
                  <a:pt x="5281" y="3"/>
                </a:cubicBezTo>
                <a:cubicBezTo>
                  <a:pt x="5279" y="3"/>
                  <a:pt x="5278" y="2"/>
                  <a:pt x="5276" y="2"/>
                </a:cubicBezTo>
                <a:cubicBezTo>
                  <a:pt x="5275" y="2"/>
                  <a:pt x="5274" y="2"/>
                  <a:pt x="5274" y="2"/>
                </a:cubicBezTo>
                <a:cubicBezTo>
                  <a:pt x="5272" y="1"/>
                  <a:pt x="5270" y="1"/>
                  <a:pt x="5269" y="1"/>
                </a:cubicBezTo>
                <a:cubicBezTo>
                  <a:pt x="5268" y="1"/>
                  <a:pt x="5267" y="1"/>
                  <a:pt x="5266" y="0"/>
                </a:cubicBezTo>
                <a:cubicBezTo>
                  <a:pt x="5264" y="0"/>
                  <a:pt x="5263" y="0"/>
                  <a:pt x="5261" y="0"/>
                </a:cubicBezTo>
                <a:cubicBezTo>
                  <a:pt x="5260" y="0"/>
                  <a:pt x="5259" y="0"/>
                  <a:pt x="5259" y="0"/>
                </a:cubicBezTo>
                <a:cubicBezTo>
                  <a:pt x="5256" y="0"/>
                  <a:pt x="5253" y="0"/>
                  <a:pt x="5251" y="0"/>
                </a:cubicBezTo>
                <a:cubicBezTo>
                  <a:pt x="521" y="0"/>
                  <a:pt x="521" y="0"/>
                  <a:pt x="521" y="0"/>
                </a:cubicBezTo>
                <a:cubicBezTo>
                  <a:pt x="521" y="0"/>
                  <a:pt x="521" y="0"/>
                  <a:pt x="521" y="0"/>
                </a:cubicBezTo>
                <a:cubicBezTo>
                  <a:pt x="519" y="0"/>
                  <a:pt x="516" y="0"/>
                  <a:pt x="514" y="0"/>
                </a:cubicBezTo>
                <a:cubicBezTo>
                  <a:pt x="513" y="0"/>
                  <a:pt x="512" y="0"/>
                  <a:pt x="511" y="0"/>
                </a:cubicBezTo>
                <a:cubicBezTo>
                  <a:pt x="510" y="0"/>
                  <a:pt x="508" y="0"/>
                  <a:pt x="506" y="0"/>
                </a:cubicBezTo>
                <a:cubicBezTo>
                  <a:pt x="505" y="1"/>
                  <a:pt x="504" y="1"/>
                  <a:pt x="503" y="1"/>
                </a:cubicBezTo>
                <a:cubicBezTo>
                  <a:pt x="502" y="1"/>
                  <a:pt x="500" y="1"/>
                  <a:pt x="499" y="2"/>
                </a:cubicBezTo>
                <a:cubicBezTo>
                  <a:pt x="498" y="2"/>
                  <a:pt x="497" y="2"/>
                  <a:pt x="496" y="2"/>
                </a:cubicBezTo>
                <a:cubicBezTo>
                  <a:pt x="494" y="2"/>
                  <a:pt x="493" y="3"/>
                  <a:pt x="491" y="3"/>
                </a:cubicBezTo>
                <a:cubicBezTo>
                  <a:pt x="491" y="3"/>
                  <a:pt x="490" y="3"/>
                  <a:pt x="489" y="4"/>
                </a:cubicBezTo>
                <a:cubicBezTo>
                  <a:pt x="487" y="4"/>
                  <a:pt x="485" y="4"/>
                  <a:pt x="484" y="5"/>
                </a:cubicBezTo>
                <a:cubicBezTo>
                  <a:pt x="483" y="5"/>
                  <a:pt x="482" y="5"/>
                  <a:pt x="482" y="6"/>
                </a:cubicBezTo>
                <a:cubicBezTo>
                  <a:pt x="477" y="7"/>
                  <a:pt x="472" y="9"/>
                  <a:pt x="468" y="11"/>
                </a:cubicBezTo>
                <a:cubicBezTo>
                  <a:pt x="467" y="11"/>
                  <a:pt x="467" y="11"/>
                  <a:pt x="467" y="11"/>
                </a:cubicBezTo>
                <a:cubicBezTo>
                  <a:pt x="465" y="12"/>
                  <a:pt x="463" y="13"/>
                  <a:pt x="461" y="14"/>
                </a:cubicBezTo>
                <a:cubicBezTo>
                  <a:pt x="461" y="14"/>
                  <a:pt x="460" y="14"/>
                  <a:pt x="460" y="14"/>
                </a:cubicBezTo>
                <a:cubicBezTo>
                  <a:pt x="458" y="15"/>
                  <a:pt x="456" y="16"/>
                  <a:pt x="455" y="17"/>
                </a:cubicBezTo>
                <a:cubicBezTo>
                  <a:pt x="454" y="18"/>
                  <a:pt x="454" y="18"/>
                  <a:pt x="453" y="18"/>
                </a:cubicBezTo>
                <a:cubicBezTo>
                  <a:pt x="451" y="19"/>
                  <a:pt x="450" y="20"/>
                  <a:pt x="448" y="21"/>
                </a:cubicBezTo>
                <a:cubicBezTo>
                  <a:pt x="448" y="21"/>
                  <a:pt x="447" y="22"/>
                  <a:pt x="447" y="22"/>
                </a:cubicBezTo>
                <a:cubicBezTo>
                  <a:pt x="445" y="23"/>
                  <a:pt x="443" y="24"/>
                  <a:pt x="441" y="26"/>
                </a:cubicBezTo>
                <a:cubicBezTo>
                  <a:pt x="441" y="26"/>
                  <a:pt x="441" y="26"/>
                  <a:pt x="441" y="26"/>
                </a:cubicBezTo>
                <a:cubicBezTo>
                  <a:pt x="435" y="30"/>
                  <a:pt x="429" y="35"/>
                  <a:pt x="424" y="41"/>
                </a:cubicBezTo>
                <a:cubicBezTo>
                  <a:pt x="424" y="41"/>
                  <a:pt x="424" y="41"/>
                  <a:pt x="424" y="41"/>
                </a:cubicBezTo>
                <a:cubicBezTo>
                  <a:pt x="422" y="43"/>
                  <a:pt x="420" y="45"/>
                  <a:pt x="419" y="46"/>
                </a:cubicBezTo>
                <a:cubicBezTo>
                  <a:pt x="419" y="47"/>
                  <a:pt x="419" y="47"/>
                  <a:pt x="419" y="47"/>
                </a:cubicBezTo>
                <a:cubicBezTo>
                  <a:pt x="417" y="49"/>
                  <a:pt x="415" y="50"/>
                  <a:pt x="414" y="52"/>
                </a:cubicBezTo>
                <a:cubicBezTo>
                  <a:pt x="414" y="52"/>
                  <a:pt x="414" y="52"/>
                  <a:pt x="414" y="52"/>
                </a:cubicBezTo>
                <a:cubicBezTo>
                  <a:pt x="414" y="52"/>
                  <a:pt x="414" y="52"/>
                  <a:pt x="414" y="52"/>
                </a:cubicBezTo>
                <a:cubicBezTo>
                  <a:pt x="414" y="53"/>
                  <a:pt x="414" y="53"/>
                  <a:pt x="414" y="53"/>
                </a:cubicBezTo>
                <a:cubicBezTo>
                  <a:pt x="414" y="53"/>
                  <a:pt x="414" y="53"/>
                  <a:pt x="414" y="53"/>
                </a:cubicBezTo>
                <a:cubicBezTo>
                  <a:pt x="411" y="56"/>
                  <a:pt x="409" y="59"/>
                  <a:pt x="407" y="62"/>
                </a:cubicBezTo>
                <a:cubicBezTo>
                  <a:pt x="407" y="62"/>
                  <a:pt x="407" y="62"/>
                  <a:pt x="407" y="62"/>
                </a:cubicBezTo>
                <a:cubicBezTo>
                  <a:pt x="0" y="636"/>
                  <a:pt x="0" y="636"/>
                  <a:pt x="0" y="636"/>
                </a:cubicBezTo>
                <a:cubicBezTo>
                  <a:pt x="29" y="603"/>
                  <a:pt x="72" y="582"/>
                  <a:pt x="120" y="582"/>
                </a:cubicBezTo>
                <a:cubicBezTo>
                  <a:pt x="385" y="582"/>
                  <a:pt x="385" y="582"/>
                  <a:pt x="385" y="582"/>
                </a:cubicBezTo>
                <a:cubicBezTo>
                  <a:pt x="385" y="582"/>
                  <a:pt x="385" y="582"/>
                  <a:pt x="385" y="582"/>
                </a:cubicBezTo>
                <a:cubicBezTo>
                  <a:pt x="385" y="582"/>
                  <a:pt x="385" y="582"/>
                  <a:pt x="385" y="582"/>
                </a:cubicBezTo>
                <a:cubicBezTo>
                  <a:pt x="5387" y="582"/>
                  <a:pt x="5387" y="582"/>
                  <a:pt x="5387" y="582"/>
                </a:cubicBezTo>
                <a:cubicBezTo>
                  <a:pt x="5653" y="582"/>
                  <a:pt x="5653" y="582"/>
                  <a:pt x="5653" y="582"/>
                </a:cubicBezTo>
                <a:cubicBezTo>
                  <a:pt x="5700" y="582"/>
                  <a:pt x="5743" y="603"/>
                  <a:pt x="5772" y="636"/>
                </a:cubicBezTo>
                <a:lnTo>
                  <a:pt x="5365" y="62"/>
                </a:lnTo>
                <a:close/>
              </a:path>
            </a:pathLst>
          </a:custGeom>
          <a:solidFill>
            <a:srgbClr val="515151"/>
          </a:solidFill>
          <a:ln w="9525">
            <a:noFill/>
            <a:round/>
            <a:headEnd/>
            <a:tailEnd/>
          </a:ln>
        </p:spPr>
        <p:txBody>
          <a:bodyPr/>
          <a:lstStyle/>
          <a:p>
            <a:endParaRPr lang="en-US"/>
          </a:p>
        </p:txBody>
      </p:sp>
      <p:sp>
        <p:nvSpPr>
          <p:cNvPr id="58375" name="Rectangle 7"/>
          <p:cNvSpPr>
            <a:spLocks noChangeArrowheads="1"/>
          </p:cNvSpPr>
          <p:nvPr/>
        </p:nvSpPr>
        <p:spPr bwMode="auto">
          <a:xfrm flipV="1">
            <a:off x="0" y="3429000"/>
            <a:ext cx="9144000" cy="398463"/>
          </a:xfrm>
          <a:prstGeom prst="rect">
            <a:avLst/>
          </a:prstGeom>
          <a:gradFill rotWithShape="1">
            <a:gsLst>
              <a:gs pos="0">
                <a:srgbClr val="C0C0C0">
                  <a:alpha val="91000"/>
                </a:srgbClr>
              </a:gs>
              <a:gs pos="100000">
                <a:srgbClr val="C0C0C0">
                  <a:gamma/>
                  <a:shade val="46275"/>
                  <a:invGamma/>
                  <a:alpha val="0"/>
                </a:srgbClr>
              </a:gs>
            </a:gsLst>
            <a:lin ang="5400000" scaled="1"/>
          </a:gradFill>
          <a:ln w="9525">
            <a:noFill/>
            <a:miter lim="800000"/>
            <a:headEnd/>
            <a:tailEnd/>
          </a:ln>
          <a:effectLst/>
        </p:spPr>
        <p:txBody>
          <a:bodyPr wrap="none" anchor="ctr"/>
          <a:lstStyle/>
          <a:p>
            <a:endParaRPr lang="en-US"/>
          </a:p>
        </p:txBody>
      </p:sp>
      <p:sp>
        <p:nvSpPr>
          <p:cNvPr id="58376" name="AutoShape 8"/>
          <p:cNvSpPr>
            <a:spLocks noChangeArrowheads="1"/>
          </p:cNvSpPr>
          <p:nvPr/>
        </p:nvSpPr>
        <p:spPr bwMode="auto">
          <a:xfrm>
            <a:off x="447675" y="2051050"/>
            <a:ext cx="8248650" cy="3205163"/>
          </a:xfrm>
          <a:prstGeom prst="roundRect">
            <a:avLst>
              <a:gd name="adj" fmla="val 7014"/>
            </a:avLst>
          </a:prstGeom>
          <a:gradFill rotWithShape="1">
            <a:gsLst>
              <a:gs pos="0">
                <a:schemeClr val="tx2">
                  <a:gamma/>
                  <a:tint val="73725"/>
                  <a:invGamma/>
                </a:schemeClr>
              </a:gs>
              <a:gs pos="100000">
                <a:schemeClr val="tx2"/>
              </a:gs>
            </a:gsLst>
            <a:lin ang="2700000" scaled="1"/>
          </a:gradFill>
          <a:ln w="9525">
            <a:solidFill>
              <a:srgbClr val="323232"/>
            </a:solidFill>
            <a:round/>
            <a:headEnd/>
            <a:tailEnd/>
          </a:ln>
          <a:effectLst/>
        </p:spPr>
        <p:txBody>
          <a:bodyPr wrap="none" anchor="ctr"/>
          <a:lstStyle/>
          <a:p>
            <a:pPr algn="ctr"/>
            <a:endParaRPr lang="en-US" noProof="1"/>
          </a:p>
        </p:txBody>
      </p:sp>
      <p:grpSp>
        <p:nvGrpSpPr>
          <p:cNvPr id="2" name="Group 9"/>
          <p:cNvGrpSpPr>
            <a:grpSpLocks/>
          </p:cNvGrpSpPr>
          <p:nvPr/>
        </p:nvGrpSpPr>
        <p:grpSpPr bwMode="auto">
          <a:xfrm>
            <a:off x="703263" y="2762250"/>
            <a:ext cx="1168400" cy="1912938"/>
            <a:chOff x="275" y="2008"/>
            <a:chExt cx="795" cy="1276"/>
          </a:xfrm>
        </p:grpSpPr>
        <p:sp>
          <p:nvSpPr>
            <p:cNvPr id="58378" name="AutoShape 1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79" name="AutoShape 1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0" name="AutoShape 1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1" name="AutoShape 1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3" name="Group 14"/>
          <p:cNvGrpSpPr>
            <a:grpSpLocks/>
          </p:cNvGrpSpPr>
          <p:nvPr/>
        </p:nvGrpSpPr>
        <p:grpSpPr bwMode="auto">
          <a:xfrm>
            <a:off x="1943100" y="2765425"/>
            <a:ext cx="1168400" cy="1912938"/>
            <a:chOff x="275" y="2008"/>
            <a:chExt cx="795" cy="1276"/>
          </a:xfrm>
        </p:grpSpPr>
        <p:sp>
          <p:nvSpPr>
            <p:cNvPr id="58383" name="AutoShape 1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4" name="AutoShape 1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5" name="AutoShape 1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6" name="AutoShape 1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4" name="Group 19"/>
          <p:cNvGrpSpPr>
            <a:grpSpLocks/>
          </p:cNvGrpSpPr>
          <p:nvPr/>
        </p:nvGrpSpPr>
        <p:grpSpPr bwMode="auto">
          <a:xfrm>
            <a:off x="3368675" y="2762250"/>
            <a:ext cx="1168400" cy="1912938"/>
            <a:chOff x="275" y="2008"/>
            <a:chExt cx="795" cy="1276"/>
          </a:xfrm>
        </p:grpSpPr>
        <p:sp>
          <p:nvSpPr>
            <p:cNvPr id="58388" name="AutoShape 2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9" name="AutoShape 2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0" name="AutoShape 2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1" name="AutoShape 2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5" name="Group 24"/>
          <p:cNvGrpSpPr>
            <a:grpSpLocks/>
          </p:cNvGrpSpPr>
          <p:nvPr/>
        </p:nvGrpSpPr>
        <p:grpSpPr bwMode="auto">
          <a:xfrm>
            <a:off x="4606925" y="2765425"/>
            <a:ext cx="1168400" cy="1912938"/>
            <a:chOff x="275" y="2008"/>
            <a:chExt cx="795" cy="1276"/>
          </a:xfrm>
        </p:grpSpPr>
        <p:sp>
          <p:nvSpPr>
            <p:cNvPr id="58393" name="AutoShape 2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4" name="AutoShape 2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5" name="AutoShape 2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6" name="AutoShape 2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6" name="Group 29"/>
          <p:cNvGrpSpPr>
            <a:grpSpLocks/>
          </p:cNvGrpSpPr>
          <p:nvPr/>
        </p:nvGrpSpPr>
        <p:grpSpPr bwMode="auto">
          <a:xfrm>
            <a:off x="6030913" y="2762250"/>
            <a:ext cx="1168400" cy="1912938"/>
            <a:chOff x="275" y="2008"/>
            <a:chExt cx="795" cy="1276"/>
          </a:xfrm>
        </p:grpSpPr>
        <p:sp>
          <p:nvSpPr>
            <p:cNvPr id="58398" name="AutoShape 3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9" name="AutoShape 3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0" name="AutoShape 3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1" name="AutoShape 3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sp>
        <p:nvSpPr>
          <p:cNvPr id="58402" name="AutoShape 34"/>
          <p:cNvSpPr>
            <a:spLocks noChangeArrowheads="1"/>
          </p:cNvSpPr>
          <p:nvPr/>
        </p:nvSpPr>
        <p:spPr bwMode="auto">
          <a:xfrm>
            <a:off x="7270750" y="2765425"/>
            <a:ext cx="1168400" cy="1912938"/>
          </a:xfrm>
          <a:prstGeom prst="roundRect">
            <a:avLst>
              <a:gd name="adj" fmla="val 0"/>
            </a:avLst>
          </a:prstGeom>
          <a:gradFill rotWithShape="1">
            <a:gsLst>
              <a:gs pos="0">
                <a:schemeClr val="bg1"/>
              </a:gs>
              <a:gs pos="100000">
                <a:schemeClr val="bg1">
                  <a:gamma/>
                  <a:shade val="75686"/>
                  <a:invGamma/>
                </a:schemeClr>
              </a:gs>
            </a:gsLst>
            <a:lin ang="27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3" name="AutoShape 35"/>
          <p:cNvSpPr>
            <a:spLocks noChangeArrowheads="1"/>
          </p:cNvSpPr>
          <p:nvPr/>
        </p:nvSpPr>
        <p:spPr bwMode="auto">
          <a:xfrm>
            <a:off x="7270750" y="2765425"/>
            <a:ext cx="1168400" cy="228600"/>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4" name="AutoShape 36"/>
          <p:cNvSpPr>
            <a:spLocks noChangeArrowheads="1"/>
          </p:cNvSpPr>
          <p:nvPr/>
        </p:nvSpPr>
        <p:spPr bwMode="auto">
          <a:xfrm>
            <a:off x="7270750" y="4449763"/>
            <a:ext cx="1168400" cy="228600"/>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5" name="AutoShape 37"/>
          <p:cNvSpPr>
            <a:spLocks noChangeArrowheads="1"/>
          </p:cNvSpPr>
          <p:nvPr/>
        </p:nvSpPr>
        <p:spPr bwMode="auto">
          <a:xfrm>
            <a:off x="7270750" y="2765425"/>
            <a:ext cx="1168400" cy="1912938"/>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sp>
        <p:nvSpPr>
          <p:cNvPr id="58406" name="AutoShape 38"/>
          <p:cNvSpPr>
            <a:spLocks noChangeArrowheads="1"/>
          </p:cNvSpPr>
          <p:nvPr/>
        </p:nvSpPr>
        <p:spPr bwMode="auto">
          <a:xfrm flipV="1">
            <a:off x="447675" y="5267325"/>
            <a:ext cx="8248650" cy="1077913"/>
          </a:xfrm>
          <a:prstGeom prst="roundRect">
            <a:avLst>
              <a:gd name="adj" fmla="val 22824"/>
            </a:avLst>
          </a:prstGeom>
          <a:gradFill rotWithShape="1">
            <a:gsLst>
              <a:gs pos="0">
                <a:schemeClr val="tx2">
                  <a:gamma/>
                  <a:tint val="73725"/>
                  <a:invGamma/>
                  <a:alpha val="0"/>
                </a:schemeClr>
              </a:gs>
              <a:gs pos="100000">
                <a:schemeClr val="tx2">
                  <a:alpha val="16000"/>
                </a:schemeClr>
              </a:gs>
            </a:gsLst>
            <a:lin ang="5400000" scaled="1"/>
          </a:gradFill>
          <a:ln w="9525">
            <a:noFill/>
            <a:round/>
            <a:headEnd/>
            <a:tailEnd/>
          </a:ln>
          <a:effectLst/>
        </p:spPr>
        <p:txBody>
          <a:bodyPr rot="10800000" wrap="none" anchor="ctr"/>
          <a:lstStyle/>
          <a:p>
            <a:pPr algn="ctr"/>
            <a:endParaRPr lang="en-US" noProof="1"/>
          </a:p>
        </p:txBody>
      </p:sp>
      <p:grpSp>
        <p:nvGrpSpPr>
          <p:cNvPr id="7" name="Group 39"/>
          <p:cNvGrpSpPr>
            <a:grpSpLocks/>
          </p:cNvGrpSpPr>
          <p:nvPr/>
        </p:nvGrpSpPr>
        <p:grpSpPr bwMode="auto">
          <a:xfrm>
            <a:off x="7270750" y="2981325"/>
            <a:ext cx="1168400" cy="1473200"/>
            <a:chOff x="4580" y="1878"/>
            <a:chExt cx="736" cy="928"/>
          </a:xfrm>
        </p:grpSpPr>
        <p:sp>
          <p:nvSpPr>
            <p:cNvPr id="58408" name="Rectangle 4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09" name="Text Box 4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8" name="Group 42"/>
          <p:cNvGrpSpPr>
            <a:grpSpLocks/>
          </p:cNvGrpSpPr>
          <p:nvPr/>
        </p:nvGrpSpPr>
        <p:grpSpPr bwMode="auto">
          <a:xfrm>
            <a:off x="7270750" y="2981325"/>
            <a:ext cx="1168400" cy="1473200"/>
            <a:chOff x="4580" y="1878"/>
            <a:chExt cx="736" cy="928"/>
          </a:xfrm>
        </p:grpSpPr>
        <p:sp>
          <p:nvSpPr>
            <p:cNvPr id="58411" name="Rectangle 4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12" name="Text Box 4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9" name="Group 45"/>
          <p:cNvGrpSpPr>
            <a:grpSpLocks/>
          </p:cNvGrpSpPr>
          <p:nvPr/>
        </p:nvGrpSpPr>
        <p:grpSpPr bwMode="auto">
          <a:xfrm>
            <a:off x="6030913" y="2981325"/>
            <a:ext cx="1168400" cy="1473200"/>
            <a:chOff x="4580" y="1878"/>
            <a:chExt cx="736" cy="928"/>
          </a:xfrm>
        </p:grpSpPr>
        <p:sp>
          <p:nvSpPr>
            <p:cNvPr id="58414" name="Rectangle 4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15" name="Text Box 4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0" name="Group 48"/>
          <p:cNvGrpSpPr>
            <a:grpSpLocks/>
          </p:cNvGrpSpPr>
          <p:nvPr/>
        </p:nvGrpSpPr>
        <p:grpSpPr bwMode="auto">
          <a:xfrm>
            <a:off x="1943100" y="2982913"/>
            <a:ext cx="1168400" cy="1473200"/>
            <a:chOff x="4580" y="1878"/>
            <a:chExt cx="736" cy="928"/>
          </a:xfrm>
        </p:grpSpPr>
        <p:sp>
          <p:nvSpPr>
            <p:cNvPr id="58417" name="Rectangle 4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18" name="Text Box 5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1" name="Group 51"/>
          <p:cNvGrpSpPr>
            <a:grpSpLocks/>
          </p:cNvGrpSpPr>
          <p:nvPr/>
        </p:nvGrpSpPr>
        <p:grpSpPr bwMode="auto">
          <a:xfrm>
            <a:off x="703263" y="2982913"/>
            <a:ext cx="1168400" cy="1473200"/>
            <a:chOff x="4580" y="1878"/>
            <a:chExt cx="736" cy="928"/>
          </a:xfrm>
        </p:grpSpPr>
        <p:sp>
          <p:nvSpPr>
            <p:cNvPr id="58420" name="Rectangle 5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21" name="Text Box 5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2" name="Group 54"/>
          <p:cNvGrpSpPr>
            <a:grpSpLocks/>
          </p:cNvGrpSpPr>
          <p:nvPr/>
        </p:nvGrpSpPr>
        <p:grpSpPr bwMode="auto">
          <a:xfrm>
            <a:off x="4606925" y="2984500"/>
            <a:ext cx="1168400" cy="1473200"/>
            <a:chOff x="4580" y="1878"/>
            <a:chExt cx="736" cy="928"/>
          </a:xfrm>
        </p:grpSpPr>
        <p:sp>
          <p:nvSpPr>
            <p:cNvPr id="58423" name="Rectangle 5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24" name="Text Box 5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13" name="Group 57"/>
          <p:cNvGrpSpPr>
            <a:grpSpLocks/>
          </p:cNvGrpSpPr>
          <p:nvPr/>
        </p:nvGrpSpPr>
        <p:grpSpPr bwMode="auto">
          <a:xfrm>
            <a:off x="7270750" y="2981325"/>
            <a:ext cx="1168400" cy="1473200"/>
            <a:chOff x="4580" y="1878"/>
            <a:chExt cx="736" cy="928"/>
          </a:xfrm>
        </p:grpSpPr>
        <p:sp>
          <p:nvSpPr>
            <p:cNvPr id="58426" name="Rectangle 5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27" name="Text Box 5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14" name="Group 60"/>
          <p:cNvGrpSpPr>
            <a:grpSpLocks/>
          </p:cNvGrpSpPr>
          <p:nvPr/>
        </p:nvGrpSpPr>
        <p:grpSpPr bwMode="auto">
          <a:xfrm>
            <a:off x="7270750" y="2981325"/>
            <a:ext cx="1168400" cy="1473200"/>
            <a:chOff x="4580" y="1878"/>
            <a:chExt cx="736" cy="928"/>
          </a:xfrm>
        </p:grpSpPr>
        <p:sp>
          <p:nvSpPr>
            <p:cNvPr id="58429" name="Rectangle 6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30" name="Text Box 6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15" name="Group 63"/>
          <p:cNvGrpSpPr>
            <a:grpSpLocks/>
          </p:cNvGrpSpPr>
          <p:nvPr/>
        </p:nvGrpSpPr>
        <p:grpSpPr bwMode="auto">
          <a:xfrm>
            <a:off x="7270750" y="2981325"/>
            <a:ext cx="1168400" cy="1473200"/>
            <a:chOff x="4580" y="1878"/>
            <a:chExt cx="736" cy="928"/>
          </a:xfrm>
        </p:grpSpPr>
        <p:sp>
          <p:nvSpPr>
            <p:cNvPr id="58432" name="Rectangle 6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33" name="Text Box 6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16" name="Group 66"/>
          <p:cNvGrpSpPr>
            <a:grpSpLocks/>
          </p:cNvGrpSpPr>
          <p:nvPr/>
        </p:nvGrpSpPr>
        <p:grpSpPr bwMode="auto">
          <a:xfrm>
            <a:off x="7270750" y="2981325"/>
            <a:ext cx="1168400" cy="1473200"/>
            <a:chOff x="4580" y="1878"/>
            <a:chExt cx="736" cy="928"/>
          </a:xfrm>
        </p:grpSpPr>
        <p:sp>
          <p:nvSpPr>
            <p:cNvPr id="58435" name="Rectangle 6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36" name="Text Box 6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17" name="Group 69"/>
          <p:cNvGrpSpPr>
            <a:grpSpLocks/>
          </p:cNvGrpSpPr>
          <p:nvPr/>
        </p:nvGrpSpPr>
        <p:grpSpPr bwMode="auto">
          <a:xfrm>
            <a:off x="7270750" y="2981325"/>
            <a:ext cx="1168400" cy="1473200"/>
            <a:chOff x="4580" y="1878"/>
            <a:chExt cx="736" cy="928"/>
          </a:xfrm>
        </p:grpSpPr>
        <p:sp>
          <p:nvSpPr>
            <p:cNvPr id="58438" name="Rectangle 7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39" name="Text Box 7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18" name="Group 72"/>
          <p:cNvGrpSpPr>
            <a:grpSpLocks/>
          </p:cNvGrpSpPr>
          <p:nvPr/>
        </p:nvGrpSpPr>
        <p:grpSpPr bwMode="auto">
          <a:xfrm>
            <a:off x="7270750" y="2981325"/>
            <a:ext cx="1168400" cy="1473200"/>
            <a:chOff x="4580" y="1878"/>
            <a:chExt cx="736" cy="928"/>
          </a:xfrm>
        </p:grpSpPr>
        <p:sp>
          <p:nvSpPr>
            <p:cNvPr id="58441" name="Rectangle 7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42" name="Text Box 7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19" name="Group 75"/>
          <p:cNvGrpSpPr>
            <a:grpSpLocks/>
          </p:cNvGrpSpPr>
          <p:nvPr/>
        </p:nvGrpSpPr>
        <p:grpSpPr bwMode="auto">
          <a:xfrm>
            <a:off x="7270750" y="2981325"/>
            <a:ext cx="1168400" cy="1473200"/>
            <a:chOff x="4580" y="1878"/>
            <a:chExt cx="736" cy="928"/>
          </a:xfrm>
        </p:grpSpPr>
        <p:sp>
          <p:nvSpPr>
            <p:cNvPr id="58444" name="Rectangle 7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45" name="Text Box 7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20" name="Group 78"/>
          <p:cNvGrpSpPr>
            <a:grpSpLocks/>
          </p:cNvGrpSpPr>
          <p:nvPr/>
        </p:nvGrpSpPr>
        <p:grpSpPr bwMode="auto">
          <a:xfrm>
            <a:off x="7270750" y="2981325"/>
            <a:ext cx="1168400" cy="1473200"/>
            <a:chOff x="4580" y="1878"/>
            <a:chExt cx="736" cy="928"/>
          </a:xfrm>
        </p:grpSpPr>
        <p:sp>
          <p:nvSpPr>
            <p:cNvPr id="58447" name="Rectangle 7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48" name="Text Box 8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21" name="Group 81"/>
          <p:cNvGrpSpPr>
            <a:grpSpLocks/>
          </p:cNvGrpSpPr>
          <p:nvPr/>
        </p:nvGrpSpPr>
        <p:grpSpPr bwMode="auto">
          <a:xfrm>
            <a:off x="6030913" y="2981325"/>
            <a:ext cx="1168400" cy="1473200"/>
            <a:chOff x="4580" y="1878"/>
            <a:chExt cx="736" cy="928"/>
          </a:xfrm>
        </p:grpSpPr>
        <p:sp>
          <p:nvSpPr>
            <p:cNvPr id="58450" name="Rectangle 8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51" name="Text Box 8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22" name="Group 84"/>
          <p:cNvGrpSpPr>
            <a:grpSpLocks/>
          </p:cNvGrpSpPr>
          <p:nvPr/>
        </p:nvGrpSpPr>
        <p:grpSpPr bwMode="auto">
          <a:xfrm>
            <a:off x="4606925" y="2984500"/>
            <a:ext cx="1168400" cy="1473200"/>
            <a:chOff x="4580" y="1878"/>
            <a:chExt cx="736" cy="928"/>
          </a:xfrm>
        </p:grpSpPr>
        <p:sp>
          <p:nvSpPr>
            <p:cNvPr id="58453" name="Rectangle 8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54" name="Text Box 8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23" name="Group 87"/>
          <p:cNvGrpSpPr>
            <a:grpSpLocks/>
          </p:cNvGrpSpPr>
          <p:nvPr/>
        </p:nvGrpSpPr>
        <p:grpSpPr bwMode="auto">
          <a:xfrm>
            <a:off x="3368675" y="2981325"/>
            <a:ext cx="1168400" cy="1473200"/>
            <a:chOff x="4580" y="1878"/>
            <a:chExt cx="736" cy="928"/>
          </a:xfrm>
        </p:grpSpPr>
        <p:sp>
          <p:nvSpPr>
            <p:cNvPr id="58456" name="Rectangle 8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57" name="Text Box 8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4" name="Group 90"/>
          <p:cNvGrpSpPr>
            <a:grpSpLocks/>
          </p:cNvGrpSpPr>
          <p:nvPr/>
        </p:nvGrpSpPr>
        <p:grpSpPr bwMode="auto">
          <a:xfrm>
            <a:off x="7270750" y="2981325"/>
            <a:ext cx="1168400" cy="1473200"/>
            <a:chOff x="4580" y="1878"/>
            <a:chExt cx="736" cy="928"/>
          </a:xfrm>
        </p:grpSpPr>
        <p:sp>
          <p:nvSpPr>
            <p:cNvPr id="58459" name="Rectangle 9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60" name="Text Box 9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5" name="Group 93"/>
          <p:cNvGrpSpPr>
            <a:grpSpLocks/>
          </p:cNvGrpSpPr>
          <p:nvPr/>
        </p:nvGrpSpPr>
        <p:grpSpPr bwMode="auto">
          <a:xfrm>
            <a:off x="6030913" y="2981325"/>
            <a:ext cx="1168400" cy="1473200"/>
            <a:chOff x="4580" y="1878"/>
            <a:chExt cx="736" cy="928"/>
          </a:xfrm>
        </p:grpSpPr>
        <p:sp>
          <p:nvSpPr>
            <p:cNvPr id="58462" name="Rectangle 9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63" name="Text Box 9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26" name="Group 96"/>
          <p:cNvGrpSpPr>
            <a:grpSpLocks/>
          </p:cNvGrpSpPr>
          <p:nvPr/>
        </p:nvGrpSpPr>
        <p:grpSpPr bwMode="auto">
          <a:xfrm>
            <a:off x="7270750" y="2981325"/>
            <a:ext cx="1168400" cy="1473200"/>
            <a:chOff x="4580" y="1878"/>
            <a:chExt cx="736" cy="928"/>
          </a:xfrm>
        </p:grpSpPr>
        <p:sp>
          <p:nvSpPr>
            <p:cNvPr id="58465" name="Rectangle 9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66" name="Text Box 9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27" name="Group 99"/>
          <p:cNvGrpSpPr>
            <a:grpSpLocks/>
          </p:cNvGrpSpPr>
          <p:nvPr/>
        </p:nvGrpSpPr>
        <p:grpSpPr bwMode="auto">
          <a:xfrm>
            <a:off x="7270750" y="2981325"/>
            <a:ext cx="1168400" cy="1473200"/>
            <a:chOff x="4580" y="1878"/>
            <a:chExt cx="736" cy="928"/>
          </a:xfrm>
        </p:grpSpPr>
        <p:sp>
          <p:nvSpPr>
            <p:cNvPr id="58468" name="Rectangle 10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69" name="Text Box 10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28" name="Group 102"/>
          <p:cNvGrpSpPr>
            <a:grpSpLocks/>
          </p:cNvGrpSpPr>
          <p:nvPr/>
        </p:nvGrpSpPr>
        <p:grpSpPr bwMode="auto">
          <a:xfrm>
            <a:off x="7270750" y="2981325"/>
            <a:ext cx="1168400" cy="1473200"/>
            <a:chOff x="4580" y="1878"/>
            <a:chExt cx="736" cy="928"/>
          </a:xfrm>
        </p:grpSpPr>
        <p:sp>
          <p:nvSpPr>
            <p:cNvPr id="58471" name="Rectangle 10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72" name="Text Box 10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29" name="Group 105"/>
          <p:cNvGrpSpPr>
            <a:grpSpLocks/>
          </p:cNvGrpSpPr>
          <p:nvPr/>
        </p:nvGrpSpPr>
        <p:grpSpPr bwMode="auto">
          <a:xfrm>
            <a:off x="7270750" y="2981325"/>
            <a:ext cx="1168400" cy="1473200"/>
            <a:chOff x="4580" y="1878"/>
            <a:chExt cx="736" cy="928"/>
          </a:xfrm>
        </p:grpSpPr>
        <p:sp>
          <p:nvSpPr>
            <p:cNvPr id="58474" name="Rectangle 10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75" name="Text Box 10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30" name="Group 108"/>
          <p:cNvGrpSpPr>
            <a:grpSpLocks/>
          </p:cNvGrpSpPr>
          <p:nvPr/>
        </p:nvGrpSpPr>
        <p:grpSpPr bwMode="auto">
          <a:xfrm>
            <a:off x="7270750" y="2981325"/>
            <a:ext cx="1168400" cy="1473200"/>
            <a:chOff x="4580" y="1878"/>
            <a:chExt cx="736" cy="928"/>
          </a:xfrm>
        </p:grpSpPr>
        <p:sp>
          <p:nvSpPr>
            <p:cNvPr id="58477" name="Rectangle 10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78" name="Text Box 11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31" name="Group 111"/>
          <p:cNvGrpSpPr>
            <a:grpSpLocks/>
          </p:cNvGrpSpPr>
          <p:nvPr/>
        </p:nvGrpSpPr>
        <p:grpSpPr bwMode="auto">
          <a:xfrm>
            <a:off x="7270750" y="2981325"/>
            <a:ext cx="1168400" cy="1473200"/>
            <a:chOff x="4580" y="1878"/>
            <a:chExt cx="736" cy="928"/>
          </a:xfrm>
        </p:grpSpPr>
        <p:sp>
          <p:nvSpPr>
            <p:cNvPr id="58480" name="Rectangle 11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81" name="Text Box 11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368" name="Group 114"/>
          <p:cNvGrpSpPr>
            <a:grpSpLocks/>
          </p:cNvGrpSpPr>
          <p:nvPr/>
        </p:nvGrpSpPr>
        <p:grpSpPr bwMode="auto">
          <a:xfrm>
            <a:off x="7270750" y="2981325"/>
            <a:ext cx="1168400" cy="1473200"/>
            <a:chOff x="4580" y="1878"/>
            <a:chExt cx="736" cy="928"/>
          </a:xfrm>
        </p:grpSpPr>
        <p:sp>
          <p:nvSpPr>
            <p:cNvPr id="58483" name="Rectangle 11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84" name="Text Box 11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369" name="Group 117"/>
          <p:cNvGrpSpPr>
            <a:grpSpLocks/>
          </p:cNvGrpSpPr>
          <p:nvPr/>
        </p:nvGrpSpPr>
        <p:grpSpPr bwMode="auto">
          <a:xfrm>
            <a:off x="7270750" y="2981325"/>
            <a:ext cx="1168400" cy="1473200"/>
            <a:chOff x="4580" y="1878"/>
            <a:chExt cx="736" cy="928"/>
          </a:xfrm>
        </p:grpSpPr>
        <p:sp>
          <p:nvSpPr>
            <p:cNvPr id="58486" name="Rectangle 11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87" name="Text Box 11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377" name="Group 120"/>
          <p:cNvGrpSpPr>
            <a:grpSpLocks/>
          </p:cNvGrpSpPr>
          <p:nvPr/>
        </p:nvGrpSpPr>
        <p:grpSpPr bwMode="auto">
          <a:xfrm>
            <a:off x="7270750" y="2981325"/>
            <a:ext cx="1168400" cy="1473200"/>
            <a:chOff x="4580" y="1878"/>
            <a:chExt cx="736" cy="928"/>
          </a:xfrm>
        </p:grpSpPr>
        <p:sp>
          <p:nvSpPr>
            <p:cNvPr id="58489" name="Rectangle 12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90" name="Text Box 12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382" name="Group 123"/>
          <p:cNvGrpSpPr>
            <a:grpSpLocks/>
          </p:cNvGrpSpPr>
          <p:nvPr/>
        </p:nvGrpSpPr>
        <p:grpSpPr bwMode="auto">
          <a:xfrm>
            <a:off x="7270750" y="2981325"/>
            <a:ext cx="1168400" cy="1473200"/>
            <a:chOff x="4580" y="1878"/>
            <a:chExt cx="736" cy="928"/>
          </a:xfrm>
        </p:grpSpPr>
        <p:sp>
          <p:nvSpPr>
            <p:cNvPr id="58492" name="Rectangle 12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93" name="Text Box 12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387" name="Group 126"/>
          <p:cNvGrpSpPr>
            <a:grpSpLocks/>
          </p:cNvGrpSpPr>
          <p:nvPr/>
        </p:nvGrpSpPr>
        <p:grpSpPr bwMode="auto">
          <a:xfrm>
            <a:off x="6030913" y="2981325"/>
            <a:ext cx="1168400" cy="1473200"/>
            <a:chOff x="4580" y="1878"/>
            <a:chExt cx="736" cy="928"/>
          </a:xfrm>
        </p:grpSpPr>
        <p:sp>
          <p:nvSpPr>
            <p:cNvPr id="58495" name="Rectangle 12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96" name="Text Box 12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392" name="Group 129"/>
          <p:cNvGrpSpPr>
            <a:grpSpLocks/>
          </p:cNvGrpSpPr>
          <p:nvPr/>
        </p:nvGrpSpPr>
        <p:grpSpPr bwMode="auto">
          <a:xfrm>
            <a:off x="7270750" y="2981325"/>
            <a:ext cx="1168400" cy="1473200"/>
            <a:chOff x="4580" y="1878"/>
            <a:chExt cx="736" cy="928"/>
          </a:xfrm>
        </p:grpSpPr>
        <p:sp>
          <p:nvSpPr>
            <p:cNvPr id="58498" name="Rectangle 13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99" name="Text Box 13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8397" name="Group 132"/>
          <p:cNvGrpSpPr>
            <a:grpSpLocks/>
          </p:cNvGrpSpPr>
          <p:nvPr/>
        </p:nvGrpSpPr>
        <p:grpSpPr bwMode="auto">
          <a:xfrm>
            <a:off x="7270750" y="2981325"/>
            <a:ext cx="1168400" cy="1473200"/>
            <a:chOff x="4580" y="1878"/>
            <a:chExt cx="736" cy="928"/>
          </a:xfrm>
        </p:grpSpPr>
        <p:sp>
          <p:nvSpPr>
            <p:cNvPr id="58501" name="Rectangle 13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02" name="Text Box 13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8407" name="Group 135"/>
          <p:cNvGrpSpPr>
            <a:grpSpLocks/>
          </p:cNvGrpSpPr>
          <p:nvPr/>
        </p:nvGrpSpPr>
        <p:grpSpPr bwMode="auto">
          <a:xfrm>
            <a:off x="7270750" y="2981325"/>
            <a:ext cx="1168400" cy="1473200"/>
            <a:chOff x="4580" y="1878"/>
            <a:chExt cx="736" cy="928"/>
          </a:xfrm>
        </p:grpSpPr>
        <p:sp>
          <p:nvSpPr>
            <p:cNvPr id="58504" name="Rectangle 13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05" name="Text Box 13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8410" name="Group 138"/>
          <p:cNvGrpSpPr>
            <a:grpSpLocks/>
          </p:cNvGrpSpPr>
          <p:nvPr/>
        </p:nvGrpSpPr>
        <p:grpSpPr bwMode="auto">
          <a:xfrm>
            <a:off x="7270750" y="2981325"/>
            <a:ext cx="1168400" cy="1473200"/>
            <a:chOff x="4580" y="1878"/>
            <a:chExt cx="736" cy="928"/>
          </a:xfrm>
        </p:grpSpPr>
        <p:sp>
          <p:nvSpPr>
            <p:cNvPr id="58507" name="Rectangle 13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08" name="Text Box 14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8413" name="Group 141"/>
          <p:cNvGrpSpPr>
            <a:grpSpLocks/>
          </p:cNvGrpSpPr>
          <p:nvPr/>
        </p:nvGrpSpPr>
        <p:grpSpPr bwMode="auto">
          <a:xfrm>
            <a:off x="7270750" y="2981325"/>
            <a:ext cx="1168400" cy="1473200"/>
            <a:chOff x="4580" y="1878"/>
            <a:chExt cx="736" cy="928"/>
          </a:xfrm>
        </p:grpSpPr>
        <p:sp>
          <p:nvSpPr>
            <p:cNvPr id="58510" name="Rectangle 14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11" name="Text Box 14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8416" name="Group 144"/>
          <p:cNvGrpSpPr>
            <a:grpSpLocks/>
          </p:cNvGrpSpPr>
          <p:nvPr/>
        </p:nvGrpSpPr>
        <p:grpSpPr bwMode="auto">
          <a:xfrm>
            <a:off x="7270750" y="2981325"/>
            <a:ext cx="1168400" cy="1473200"/>
            <a:chOff x="4580" y="1878"/>
            <a:chExt cx="736" cy="928"/>
          </a:xfrm>
        </p:grpSpPr>
        <p:sp>
          <p:nvSpPr>
            <p:cNvPr id="58513" name="Rectangle 14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14" name="Text Box 14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419" name="Group 147"/>
          <p:cNvGrpSpPr>
            <a:grpSpLocks/>
          </p:cNvGrpSpPr>
          <p:nvPr/>
        </p:nvGrpSpPr>
        <p:grpSpPr bwMode="auto">
          <a:xfrm>
            <a:off x="7270750" y="2981325"/>
            <a:ext cx="1168400" cy="1473200"/>
            <a:chOff x="4580" y="1878"/>
            <a:chExt cx="736" cy="928"/>
          </a:xfrm>
        </p:grpSpPr>
        <p:sp>
          <p:nvSpPr>
            <p:cNvPr id="58516" name="Rectangle 14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17" name="Text Box 14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422" name="Group 150"/>
          <p:cNvGrpSpPr>
            <a:grpSpLocks/>
          </p:cNvGrpSpPr>
          <p:nvPr/>
        </p:nvGrpSpPr>
        <p:grpSpPr bwMode="auto">
          <a:xfrm>
            <a:off x="7270750" y="2981325"/>
            <a:ext cx="1168400" cy="1473200"/>
            <a:chOff x="4580" y="1878"/>
            <a:chExt cx="736" cy="928"/>
          </a:xfrm>
        </p:grpSpPr>
        <p:sp>
          <p:nvSpPr>
            <p:cNvPr id="58519" name="Rectangle 15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20" name="Text Box 15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425" name="Group 153"/>
          <p:cNvGrpSpPr>
            <a:grpSpLocks/>
          </p:cNvGrpSpPr>
          <p:nvPr/>
        </p:nvGrpSpPr>
        <p:grpSpPr bwMode="auto">
          <a:xfrm>
            <a:off x="7270750" y="2981325"/>
            <a:ext cx="1168400" cy="1473200"/>
            <a:chOff x="4580" y="1878"/>
            <a:chExt cx="736" cy="928"/>
          </a:xfrm>
        </p:grpSpPr>
        <p:sp>
          <p:nvSpPr>
            <p:cNvPr id="58522" name="Rectangle 15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23" name="Text Box 15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428" name="Group 156"/>
          <p:cNvGrpSpPr>
            <a:grpSpLocks/>
          </p:cNvGrpSpPr>
          <p:nvPr/>
        </p:nvGrpSpPr>
        <p:grpSpPr bwMode="auto">
          <a:xfrm>
            <a:off x="7270750" y="2981325"/>
            <a:ext cx="1168400" cy="1473200"/>
            <a:chOff x="4580" y="1878"/>
            <a:chExt cx="736" cy="928"/>
          </a:xfrm>
        </p:grpSpPr>
        <p:sp>
          <p:nvSpPr>
            <p:cNvPr id="58525" name="Rectangle 15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26" name="Text Box 15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431" name="Group 159"/>
          <p:cNvGrpSpPr>
            <a:grpSpLocks/>
          </p:cNvGrpSpPr>
          <p:nvPr/>
        </p:nvGrpSpPr>
        <p:grpSpPr bwMode="auto">
          <a:xfrm>
            <a:off x="7270750" y="2981325"/>
            <a:ext cx="1168400" cy="1473200"/>
            <a:chOff x="4580" y="1878"/>
            <a:chExt cx="736" cy="928"/>
          </a:xfrm>
        </p:grpSpPr>
        <p:sp>
          <p:nvSpPr>
            <p:cNvPr id="58528" name="Rectangle 16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29" name="Text Box 16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8434" name="Group 162"/>
          <p:cNvGrpSpPr>
            <a:grpSpLocks/>
          </p:cNvGrpSpPr>
          <p:nvPr/>
        </p:nvGrpSpPr>
        <p:grpSpPr bwMode="auto">
          <a:xfrm>
            <a:off x="7270750" y="2981325"/>
            <a:ext cx="1168400" cy="1473200"/>
            <a:chOff x="4580" y="1878"/>
            <a:chExt cx="736" cy="928"/>
          </a:xfrm>
        </p:grpSpPr>
        <p:sp>
          <p:nvSpPr>
            <p:cNvPr id="58531" name="Rectangle 16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32" name="Text Box 16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8437" name="Group 165"/>
          <p:cNvGrpSpPr>
            <a:grpSpLocks/>
          </p:cNvGrpSpPr>
          <p:nvPr/>
        </p:nvGrpSpPr>
        <p:grpSpPr bwMode="auto">
          <a:xfrm>
            <a:off x="7270750" y="2981325"/>
            <a:ext cx="1168400" cy="1473200"/>
            <a:chOff x="4580" y="1878"/>
            <a:chExt cx="736" cy="928"/>
          </a:xfrm>
        </p:grpSpPr>
        <p:sp>
          <p:nvSpPr>
            <p:cNvPr id="58534" name="Rectangle 16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35" name="Text Box 16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8440" name="Group 168"/>
          <p:cNvGrpSpPr>
            <a:grpSpLocks/>
          </p:cNvGrpSpPr>
          <p:nvPr/>
        </p:nvGrpSpPr>
        <p:grpSpPr bwMode="auto">
          <a:xfrm>
            <a:off x="7270750" y="2981325"/>
            <a:ext cx="1168400" cy="1473200"/>
            <a:chOff x="4580" y="1878"/>
            <a:chExt cx="736" cy="928"/>
          </a:xfrm>
        </p:grpSpPr>
        <p:sp>
          <p:nvSpPr>
            <p:cNvPr id="58537" name="Rectangle 16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38" name="Text Box 17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8443" name="Group 171"/>
          <p:cNvGrpSpPr>
            <a:grpSpLocks/>
          </p:cNvGrpSpPr>
          <p:nvPr/>
        </p:nvGrpSpPr>
        <p:grpSpPr bwMode="auto">
          <a:xfrm>
            <a:off x="7270750" y="2981325"/>
            <a:ext cx="1168400" cy="1473200"/>
            <a:chOff x="4580" y="1878"/>
            <a:chExt cx="736" cy="928"/>
          </a:xfrm>
        </p:grpSpPr>
        <p:sp>
          <p:nvSpPr>
            <p:cNvPr id="58540" name="Rectangle 17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41" name="Text Box 17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8446" name="Group 174"/>
          <p:cNvGrpSpPr>
            <a:grpSpLocks/>
          </p:cNvGrpSpPr>
          <p:nvPr/>
        </p:nvGrpSpPr>
        <p:grpSpPr bwMode="auto">
          <a:xfrm>
            <a:off x="7270750" y="2981325"/>
            <a:ext cx="1168400" cy="1473200"/>
            <a:chOff x="4580" y="1878"/>
            <a:chExt cx="736" cy="928"/>
          </a:xfrm>
        </p:grpSpPr>
        <p:sp>
          <p:nvSpPr>
            <p:cNvPr id="58543" name="Rectangle 17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44" name="Text Box 17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449" name="Group 177"/>
          <p:cNvGrpSpPr>
            <a:grpSpLocks/>
          </p:cNvGrpSpPr>
          <p:nvPr/>
        </p:nvGrpSpPr>
        <p:grpSpPr bwMode="auto">
          <a:xfrm>
            <a:off x="7270750" y="2981325"/>
            <a:ext cx="1168400" cy="1473200"/>
            <a:chOff x="4580" y="1878"/>
            <a:chExt cx="736" cy="928"/>
          </a:xfrm>
        </p:grpSpPr>
        <p:sp>
          <p:nvSpPr>
            <p:cNvPr id="58546" name="Rectangle 17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47" name="Text Box 17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452" name="Group 180"/>
          <p:cNvGrpSpPr>
            <a:grpSpLocks/>
          </p:cNvGrpSpPr>
          <p:nvPr/>
        </p:nvGrpSpPr>
        <p:grpSpPr bwMode="auto">
          <a:xfrm>
            <a:off x="7270750" y="2981325"/>
            <a:ext cx="1168400" cy="1473200"/>
            <a:chOff x="4580" y="1878"/>
            <a:chExt cx="736" cy="928"/>
          </a:xfrm>
        </p:grpSpPr>
        <p:sp>
          <p:nvSpPr>
            <p:cNvPr id="58549" name="Rectangle 18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50" name="Text Box 18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455" name="Group 183"/>
          <p:cNvGrpSpPr>
            <a:grpSpLocks/>
          </p:cNvGrpSpPr>
          <p:nvPr/>
        </p:nvGrpSpPr>
        <p:grpSpPr bwMode="auto">
          <a:xfrm>
            <a:off x="7270750" y="2981325"/>
            <a:ext cx="1168400" cy="1473200"/>
            <a:chOff x="4580" y="1878"/>
            <a:chExt cx="736" cy="928"/>
          </a:xfrm>
        </p:grpSpPr>
        <p:sp>
          <p:nvSpPr>
            <p:cNvPr id="58552" name="Rectangle 18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53" name="Text Box 18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458" name="Group 186"/>
          <p:cNvGrpSpPr>
            <a:grpSpLocks/>
          </p:cNvGrpSpPr>
          <p:nvPr/>
        </p:nvGrpSpPr>
        <p:grpSpPr bwMode="auto">
          <a:xfrm>
            <a:off x="7270750" y="2981325"/>
            <a:ext cx="1168400" cy="1473200"/>
            <a:chOff x="4580" y="1878"/>
            <a:chExt cx="736" cy="928"/>
          </a:xfrm>
        </p:grpSpPr>
        <p:sp>
          <p:nvSpPr>
            <p:cNvPr id="58555" name="Rectangle 18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56" name="Text Box 18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461" name="Group 189"/>
          <p:cNvGrpSpPr>
            <a:grpSpLocks/>
          </p:cNvGrpSpPr>
          <p:nvPr/>
        </p:nvGrpSpPr>
        <p:grpSpPr bwMode="auto">
          <a:xfrm>
            <a:off x="6030913" y="2981325"/>
            <a:ext cx="1168400" cy="1473200"/>
            <a:chOff x="4580" y="1878"/>
            <a:chExt cx="736" cy="928"/>
          </a:xfrm>
        </p:grpSpPr>
        <p:sp>
          <p:nvSpPr>
            <p:cNvPr id="58558" name="Rectangle 19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59" name="Text Box 19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464" name="Group 192"/>
          <p:cNvGrpSpPr>
            <a:grpSpLocks/>
          </p:cNvGrpSpPr>
          <p:nvPr/>
        </p:nvGrpSpPr>
        <p:grpSpPr bwMode="auto">
          <a:xfrm>
            <a:off x="6030913" y="2981325"/>
            <a:ext cx="1168400" cy="1473200"/>
            <a:chOff x="4580" y="1878"/>
            <a:chExt cx="736" cy="928"/>
          </a:xfrm>
        </p:grpSpPr>
        <p:sp>
          <p:nvSpPr>
            <p:cNvPr id="58561" name="Rectangle 19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62" name="Text Box 19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467" name="Group 195"/>
          <p:cNvGrpSpPr>
            <a:grpSpLocks/>
          </p:cNvGrpSpPr>
          <p:nvPr/>
        </p:nvGrpSpPr>
        <p:grpSpPr bwMode="auto">
          <a:xfrm>
            <a:off x="7270750" y="2981325"/>
            <a:ext cx="1168400" cy="1473200"/>
            <a:chOff x="4580" y="1878"/>
            <a:chExt cx="736" cy="928"/>
          </a:xfrm>
        </p:grpSpPr>
        <p:sp>
          <p:nvSpPr>
            <p:cNvPr id="58564" name="Rectangle 19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65" name="Text Box 19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8470" name="Group 198"/>
          <p:cNvGrpSpPr>
            <a:grpSpLocks/>
          </p:cNvGrpSpPr>
          <p:nvPr/>
        </p:nvGrpSpPr>
        <p:grpSpPr bwMode="auto">
          <a:xfrm>
            <a:off x="7270750" y="2981325"/>
            <a:ext cx="1168400" cy="1473200"/>
            <a:chOff x="4580" y="1878"/>
            <a:chExt cx="736" cy="928"/>
          </a:xfrm>
        </p:grpSpPr>
        <p:sp>
          <p:nvSpPr>
            <p:cNvPr id="58567" name="Rectangle 19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68" name="Text Box 20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8473" name="Group 201"/>
          <p:cNvGrpSpPr>
            <a:grpSpLocks/>
          </p:cNvGrpSpPr>
          <p:nvPr/>
        </p:nvGrpSpPr>
        <p:grpSpPr bwMode="auto">
          <a:xfrm>
            <a:off x="7270750" y="2981325"/>
            <a:ext cx="1168400" cy="1473200"/>
            <a:chOff x="4580" y="1878"/>
            <a:chExt cx="736" cy="928"/>
          </a:xfrm>
        </p:grpSpPr>
        <p:sp>
          <p:nvSpPr>
            <p:cNvPr id="58570" name="Rectangle 20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71" name="Text Box 20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8476" name="Group 204"/>
          <p:cNvGrpSpPr>
            <a:grpSpLocks/>
          </p:cNvGrpSpPr>
          <p:nvPr/>
        </p:nvGrpSpPr>
        <p:grpSpPr bwMode="auto">
          <a:xfrm>
            <a:off x="7270750" y="2981325"/>
            <a:ext cx="1168400" cy="1473200"/>
            <a:chOff x="4580" y="1878"/>
            <a:chExt cx="736" cy="928"/>
          </a:xfrm>
        </p:grpSpPr>
        <p:sp>
          <p:nvSpPr>
            <p:cNvPr id="58573" name="Rectangle 20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74" name="Text Box 20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8479" name="Group 207"/>
          <p:cNvGrpSpPr>
            <a:grpSpLocks/>
          </p:cNvGrpSpPr>
          <p:nvPr/>
        </p:nvGrpSpPr>
        <p:grpSpPr bwMode="auto">
          <a:xfrm>
            <a:off x="7270750" y="2981325"/>
            <a:ext cx="1168400" cy="1473200"/>
            <a:chOff x="4580" y="1878"/>
            <a:chExt cx="736" cy="928"/>
          </a:xfrm>
        </p:grpSpPr>
        <p:sp>
          <p:nvSpPr>
            <p:cNvPr id="58576" name="Rectangle 20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77" name="Text Box 20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8482" name="Group 210"/>
          <p:cNvGrpSpPr>
            <a:grpSpLocks/>
          </p:cNvGrpSpPr>
          <p:nvPr/>
        </p:nvGrpSpPr>
        <p:grpSpPr bwMode="auto">
          <a:xfrm>
            <a:off x="7270750" y="2981325"/>
            <a:ext cx="1168400" cy="1473200"/>
            <a:chOff x="4580" y="1878"/>
            <a:chExt cx="736" cy="928"/>
          </a:xfrm>
        </p:grpSpPr>
        <p:sp>
          <p:nvSpPr>
            <p:cNvPr id="58579" name="Rectangle 21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80" name="Text Box 21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485" name="Group 213"/>
          <p:cNvGrpSpPr>
            <a:grpSpLocks/>
          </p:cNvGrpSpPr>
          <p:nvPr/>
        </p:nvGrpSpPr>
        <p:grpSpPr bwMode="auto">
          <a:xfrm>
            <a:off x="7270750" y="2981325"/>
            <a:ext cx="1168400" cy="1473200"/>
            <a:chOff x="4580" y="1878"/>
            <a:chExt cx="736" cy="928"/>
          </a:xfrm>
        </p:grpSpPr>
        <p:sp>
          <p:nvSpPr>
            <p:cNvPr id="58582" name="Rectangle 21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83" name="Text Box 21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488" name="Group 216"/>
          <p:cNvGrpSpPr>
            <a:grpSpLocks/>
          </p:cNvGrpSpPr>
          <p:nvPr/>
        </p:nvGrpSpPr>
        <p:grpSpPr bwMode="auto">
          <a:xfrm>
            <a:off x="7270750" y="2981325"/>
            <a:ext cx="1168400" cy="1473200"/>
            <a:chOff x="4580" y="1878"/>
            <a:chExt cx="736" cy="928"/>
          </a:xfrm>
        </p:grpSpPr>
        <p:sp>
          <p:nvSpPr>
            <p:cNvPr id="58585" name="Rectangle 21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86" name="Text Box 21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491" name="Group 219"/>
          <p:cNvGrpSpPr>
            <a:grpSpLocks/>
          </p:cNvGrpSpPr>
          <p:nvPr/>
        </p:nvGrpSpPr>
        <p:grpSpPr bwMode="auto">
          <a:xfrm>
            <a:off x="7270750" y="2981325"/>
            <a:ext cx="1168400" cy="1473200"/>
            <a:chOff x="4580" y="1878"/>
            <a:chExt cx="736" cy="928"/>
          </a:xfrm>
        </p:grpSpPr>
        <p:sp>
          <p:nvSpPr>
            <p:cNvPr id="58588" name="Rectangle 22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89" name="Text Box 22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494" name="Group 222"/>
          <p:cNvGrpSpPr>
            <a:grpSpLocks/>
          </p:cNvGrpSpPr>
          <p:nvPr/>
        </p:nvGrpSpPr>
        <p:grpSpPr bwMode="auto">
          <a:xfrm>
            <a:off x="7270750" y="2981325"/>
            <a:ext cx="1168400" cy="1473200"/>
            <a:chOff x="4580" y="1878"/>
            <a:chExt cx="736" cy="928"/>
          </a:xfrm>
        </p:grpSpPr>
        <p:sp>
          <p:nvSpPr>
            <p:cNvPr id="58591" name="Rectangle 22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92" name="Text Box 22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497" name="Group 225"/>
          <p:cNvGrpSpPr>
            <a:grpSpLocks/>
          </p:cNvGrpSpPr>
          <p:nvPr/>
        </p:nvGrpSpPr>
        <p:grpSpPr bwMode="auto">
          <a:xfrm>
            <a:off x="7270750" y="2981325"/>
            <a:ext cx="1168400" cy="1473200"/>
            <a:chOff x="4580" y="1878"/>
            <a:chExt cx="736" cy="928"/>
          </a:xfrm>
        </p:grpSpPr>
        <p:sp>
          <p:nvSpPr>
            <p:cNvPr id="58594" name="Rectangle 22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95" name="Text Box 22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8500" name="Group 228"/>
          <p:cNvGrpSpPr>
            <a:grpSpLocks/>
          </p:cNvGrpSpPr>
          <p:nvPr/>
        </p:nvGrpSpPr>
        <p:grpSpPr bwMode="auto">
          <a:xfrm>
            <a:off x="7270750" y="2981325"/>
            <a:ext cx="1168400" cy="1473200"/>
            <a:chOff x="4580" y="1878"/>
            <a:chExt cx="736" cy="928"/>
          </a:xfrm>
        </p:grpSpPr>
        <p:sp>
          <p:nvSpPr>
            <p:cNvPr id="58597" name="Rectangle 22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98" name="Text Box 23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8503" name="Group 231"/>
          <p:cNvGrpSpPr>
            <a:grpSpLocks/>
          </p:cNvGrpSpPr>
          <p:nvPr/>
        </p:nvGrpSpPr>
        <p:grpSpPr bwMode="auto">
          <a:xfrm>
            <a:off x="7270750" y="2981325"/>
            <a:ext cx="1168400" cy="1473200"/>
            <a:chOff x="4580" y="1878"/>
            <a:chExt cx="736" cy="928"/>
          </a:xfrm>
        </p:grpSpPr>
        <p:sp>
          <p:nvSpPr>
            <p:cNvPr id="58600" name="Rectangle 23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01" name="Text Box 23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8506" name="Group 234"/>
          <p:cNvGrpSpPr>
            <a:grpSpLocks/>
          </p:cNvGrpSpPr>
          <p:nvPr/>
        </p:nvGrpSpPr>
        <p:grpSpPr bwMode="auto">
          <a:xfrm>
            <a:off x="7270750" y="2981325"/>
            <a:ext cx="1168400" cy="1473200"/>
            <a:chOff x="4580" y="1878"/>
            <a:chExt cx="736" cy="928"/>
          </a:xfrm>
        </p:grpSpPr>
        <p:sp>
          <p:nvSpPr>
            <p:cNvPr id="58603" name="Rectangle 23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04" name="Text Box 23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8509" name="Group 237"/>
          <p:cNvGrpSpPr>
            <a:grpSpLocks/>
          </p:cNvGrpSpPr>
          <p:nvPr/>
        </p:nvGrpSpPr>
        <p:grpSpPr bwMode="auto">
          <a:xfrm>
            <a:off x="7270750" y="2981325"/>
            <a:ext cx="1168400" cy="1473200"/>
            <a:chOff x="4580" y="1878"/>
            <a:chExt cx="736" cy="928"/>
          </a:xfrm>
        </p:grpSpPr>
        <p:sp>
          <p:nvSpPr>
            <p:cNvPr id="58606" name="Rectangle 23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07" name="Text Box 23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8512" name="Group 240"/>
          <p:cNvGrpSpPr>
            <a:grpSpLocks/>
          </p:cNvGrpSpPr>
          <p:nvPr/>
        </p:nvGrpSpPr>
        <p:grpSpPr bwMode="auto">
          <a:xfrm>
            <a:off x="7270750" y="2981325"/>
            <a:ext cx="1168400" cy="1473200"/>
            <a:chOff x="4580" y="1878"/>
            <a:chExt cx="736" cy="928"/>
          </a:xfrm>
        </p:grpSpPr>
        <p:sp>
          <p:nvSpPr>
            <p:cNvPr id="58609" name="Rectangle 24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10" name="Text Box 24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515" name="Group 243"/>
          <p:cNvGrpSpPr>
            <a:grpSpLocks/>
          </p:cNvGrpSpPr>
          <p:nvPr/>
        </p:nvGrpSpPr>
        <p:grpSpPr bwMode="auto">
          <a:xfrm>
            <a:off x="7270750" y="2981325"/>
            <a:ext cx="1168400" cy="1473200"/>
            <a:chOff x="4580" y="1878"/>
            <a:chExt cx="736" cy="928"/>
          </a:xfrm>
        </p:grpSpPr>
        <p:sp>
          <p:nvSpPr>
            <p:cNvPr id="58612" name="Rectangle 24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13" name="Text Box 24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518" name="Group 246"/>
          <p:cNvGrpSpPr>
            <a:grpSpLocks/>
          </p:cNvGrpSpPr>
          <p:nvPr/>
        </p:nvGrpSpPr>
        <p:grpSpPr bwMode="auto">
          <a:xfrm>
            <a:off x="7270750" y="2981325"/>
            <a:ext cx="1168400" cy="1473200"/>
            <a:chOff x="4580" y="1878"/>
            <a:chExt cx="736" cy="928"/>
          </a:xfrm>
        </p:grpSpPr>
        <p:sp>
          <p:nvSpPr>
            <p:cNvPr id="58615" name="Rectangle 24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16" name="Text Box 24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521" name="Group 249"/>
          <p:cNvGrpSpPr>
            <a:grpSpLocks/>
          </p:cNvGrpSpPr>
          <p:nvPr/>
        </p:nvGrpSpPr>
        <p:grpSpPr bwMode="auto">
          <a:xfrm>
            <a:off x="7270750" y="2981325"/>
            <a:ext cx="1168400" cy="1473200"/>
            <a:chOff x="4580" y="1878"/>
            <a:chExt cx="736" cy="928"/>
          </a:xfrm>
        </p:grpSpPr>
        <p:sp>
          <p:nvSpPr>
            <p:cNvPr id="58618" name="Rectangle 25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19" name="Text Box 25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524" name="Group 252"/>
          <p:cNvGrpSpPr>
            <a:grpSpLocks/>
          </p:cNvGrpSpPr>
          <p:nvPr/>
        </p:nvGrpSpPr>
        <p:grpSpPr bwMode="auto">
          <a:xfrm>
            <a:off x="7270750" y="2981325"/>
            <a:ext cx="1168400" cy="1473200"/>
            <a:chOff x="4580" y="1878"/>
            <a:chExt cx="736" cy="928"/>
          </a:xfrm>
        </p:grpSpPr>
        <p:sp>
          <p:nvSpPr>
            <p:cNvPr id="58621" name="Rectangle 25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22" name="Text Box 25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527" name="Group 255"/>
          <p:cNvGrpSpPr>
            <a:grpSpLocks/>
          </p:cNvGrpSpPr>
          <p:nvPr/>
        </p:nvGrpSpPr>
        <p:grpSpPr bwMode="auto">
          <a:xfrm>
            <a:off x="6030913" y="2981325"/>
            <a:ext cx="1168400" cy="1473200"/>
            <a:chOff x="4580" y="1878"/>
            <a:chExt cx="736" cy="928"/>
          </a:xfrm>
        </p:grpSpPr>
        <p:sp>
          <p:nvSpPr>
            <p:cNvPr id="58624" name="Rectangle 25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25" name="Text Box 25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sp>
        <p:nvSpPr>
          <p:cNvPr id="58626" name="Freeform 258"/>
          <p:cNvSpPr>
            <a:spLocks noEditPoints="1"/>
          </p:cNvSpPr>
          <p:nvPr/>
        </p:nvSpPr>
        <p:spPr bwMode="auto">
          <a:xfrm>
            <a:off x="447675" y="2051050"/>
            <a:ext cx="8248650" cy="3205163"/>
          </a:xfrm>
          <a:custGeom>
            <a:avLst/>
            <a:gdLst/>
            <a:ahLst/>
            <a:cxnLst>
              <a:cxn ang="0">
                <a:pos x="5758" y="0"/>
              </a:cxn>
              <a:cxn ang="0">
                <a:pos x="161" y="0"/>
              </a:cxn>
              <a:cxn ang="0">
                <a:pos x="0" y="161"/>
              </a:cxn>
              <a:cxn ang="0">
                <a:pos x="0" y="2138"/>
              </a:cxn>
              <a:cxn ang="0">
                <a:pos x="161" y="2300"/>
              </a:cxn>
              <a:cxn ang="0">
                <a:pos x="5758" y="2300"/>
              </a:cxn>
              <a:cxn ang="0">
                <a:pos x="5920" y="2138"/>
              </a:cxn>
              <a:cxn ang="0">
                <a:pos x="5920" y="161"/>
              </a:cxn>
              <a:cxn ang="0">
                <a:pos x="5758" y="0"/>
              </a:cxn>
              <a:cxn ang="0">
                <a:pos x="1022" y="1883"/>
              </a:cxn>
              <a:cxn ang="0">
                <a:pos x="184" y="1883"/>
              </a:cxn>
              <a:cxn ang="0">
                <a:pos x="184" y="510"/>
              </a:cxn>
              <a:cxn ang="0">
                <a:pos x="1022" y="510"/>
              </a:cxn>
              <a:cxn ang="0">
                <a:pos x="1022" y="1883"/>
              </a:cxn>
              <a:cxn ang="0">
                <a:pos x="1912" y="1885"/>
              </a:cxn>
              <a:cxn ang="0">
                <a:pos x="1073" y="1885"/>
              </a:cxn>
              <a:cxn ang="0">
                <a:pos x="1073" y="513"/>
              </a:cxn>
              <a:cxn ang="0">
                <a:pos x="1912" y="513"/>
              </a:cxn>
              <a:cxn ang="0">
                <a:pos x="1912" y="1885"/>
              </a:cxn>
              <a:cxn ang="0">
                <a:pos x="2935" y="1883"/>
              </a:cxn>
              <a:cxn ang="0">
                <a:pos x="2097" y="1883"/>
              </a:cxn>
              <a:cxn ang="0">
                <a:pos x="2097" y="510"/>
              </a:cxn>
              <a:cxn ang="0">
                <a:pos x="2935" y="510"/>
              </a:cxn>
              <a:cxn ang="0">
                <a:pos x="2935" y="1883"/>
              </a:cxn>
              <a:cxn ang="0">
                <a:pos x="3824" y="1885"/>
              </a:cxn>
              <a:cxn ang="0">
                <a:pos x="2985" y="1885"/>
              </a:cxn>
              <a:cxn ang="0">
                <a:pos x="2985" y="513"/>
              </a:cxn>
              <a:cxn ang="0">
                <a:pos x="3824" y="513"/>
              </a:cxn>
              <a:cxn ang="0">
                <a:pos x="3824" y="1885"/>
              </a:cxn>
              <a:cxn ang="0">
                <a:pos x="4846" y="1883"/>
              </a:cxn>
              <a:cxn ang="0">
                <a:pos x="4007" y="1883"/>
              </a:cxn>
              <a:cxn ang="0">
                <a:pos x="4007" y="510"/>
              </a:cxn>
              <a:cxn ang="0">
                <a:pos x="4846" y="510"/>
              </a:cxn>
              <a:cxn ang="0">
                <a:pos x="4846" y="1883"/>
              </a:cxn>
              <a:cxn ang="0">
                <a:pos x="5735" y="1885"/>
              </a:cxn>
              <a:cxn ang="0">
                <a:pos x="4897" y="1885"/>
              </a:cxn>
              <a:cxn ang="0">
                <a:pos x="4897" y="513"/>
              </a:cxn>
              <a:cxn ang="0">
                <a:pos x="5735" y="513"/>
              </a:cxn>
              <a:cxn ang="0">
                <a:pos x="5735" y="1885"/>
              </a:cxn>
            </a:cxnLst>
            <a:rect l="0" t="0" r="r" b="b"/>
            <a:pathLst>
              <a:path w="5920" h="2300">
                <a:moveTo>
                  <a:pt x="5758" y="0"/>
                </a:moveTo>
                <a:cubicBezTo>
                  <a:pt x="161" y="0"/>
                  <a:pt x="161" y="0"/>
                  <a:pt x="161" y="0"/>
                </a:cubicBezTo>
                <a:cubicBezTo>
                  <a:pt x="72" y="0"/>
                  <a:pt x="0" y="72"/>
                  <a:pt x="0" y="161"/>
                </a:cubicBezTo>
                <a:cubicBezTo>
                  <a:pt x="0" y="2138"/>
                  <a:pt x="0" y="2138"/>
                  <a:pt x="0" y="2138"/>
                </a:cubicBezTo>
                <a:cubicBezTo>
                  <a:pt x="0" y="2227"/>
                  <a:pt x="72" y="2300"/>
                  <a:pt x="161" y="2300"/>
                </a:cubicBezTo>
                <a:cubicBezTo>
                  <a:pt x="5758" y="2300"/>
                  <a:pt x="5758" y="2300"/>
                  <a:pt x="5758" y="2300"/>
                </a:cubicBezTo>
                <a:cubicBezTo>
                  <a:pt x="5847" y="2300"/>
                  <a:pt x="5920" y="2227"/>
                  <a:pt x="5920" y="2138"/>
                </a:cubicBezTo>
                <a:cubicBezTo>
                  <a:pt x="5920" y="161"/>
                  <a:pt x="5920" y="161"/>
                  <a:pt x="5920" y="161"/>
                </a:cubicBezTo>
                <a:cubicBezTo>
                  <a:pt x="5920" y="72"/>
                  <a:pt x="5847" y="0"/>
                  <a:pt x="5758" y="0"/>
                </a:cubicBezTo>
                <a:close/>
                <a:moveTo>
                  <a:pt x="1022" y="1883"/>
                </a:moveTo>
                <a:cubicBezTo>
                  <a:pt x="184" y="1883"/>
                  <a:pt x="184" y="1883"/>
                  <a:pt x="184" y="1883"/>
                </a:cubicBezTo>
                <a:cubicBezTo>
                  <a:pt x="184" y="510"/>
                  <a:pt x="184" y="510"/>
                  <a:pt x="184" y="510"/>
                </a:cubicBezTo>
                <a:cubicBezTo>
                  <a:pt x="1022" y="510"/>
                  <a:pt x="1022" y="510"/>
                  <a:pt x="1022" y="510"/>
                </a:cubicBezTo>
                <a:lnTo>
                  <a:pt x="1022" y="1883"/>
                </a:lnTo>
                <a:close/>
                <a:moveTo>
                  <a:pt x="1912" y="1885"/>
                </a:moveTo>
                <a:cubicBezTo>
                  <a:pt x="1073" y="1885"/>
                  <a:pt x="1073" y="1885"/>
                  <a:pt x="1073" y="1885"/>
                </a:cubicBezTo>
                <a:cubicBezTo>
                  <a:pt x="1073" y="513"/>
                  <a:pt x="1073" y="513"/>
                  <a:pt x="1073" y="513"/>
                </a:cubicBezTo>
                <a:cubicBezTo>
                  <a:pt x="1912" y="513"/>
                  <a:pt x="1912" y="513"/>
                  <a:pt x="1912" y="513"/>
                </a:cubicBezTo>
                <a:lnTo>
                  <a:pt x="1912" y="1885"/>
                </a:lnTo>
                <a:close/>
                <a:moveTo>
                  <a:pt x="2935" y="1883"/>
                </a:moveTo>
                <a:cubicBezTo>
                  <a:pt x="2097" y="1883"/>
                  <a:pt x="2097" y="1883"/>
                  <a:pt x="2097" y="1883"/>
                </a:cubicBezTo>
                <a:cubicBezTo>
                  <a:pt x="2097" y="510"/>
                  <a:pt x="2097" y="510"/>
                  <a:pt x="2097" y="510"/>
                </a:cubicBezTo>
                <a:cubicBezTo>
                  <a:pt x="2935" y="510"/>
                  <a:pt x="2935" y="510"/>
                  <a:pt x="2935" y="510"/>
                </a:cubicBezTo>
                <a:lnTo>
                  <a:pt x="2935" y="1883"/>
                </a:lnTo>
                <a:close/>
                <a:moveTo>
                  <a:pt x="3824" y="1885"/>
                </a:moveTo>
                <a:cubicBezTo>
                  <a:pt x="2985" y="1885"/>
                  <a:pt x="2985" y="1885"/>
                  <a:pt x="2985" y="1885"/>
                </a:cubicBezTo>
                <a:cubicBezTo>
                  <a:pt x="2985" y="513"/>
                  <a:pt x="2985" y="513"/>
                  <a:pt x="2985" y="513"/>
                </a:cubicBezTo>
                <a:cubicBezTo>
                  <a:pt x="3824" y="513"/>
                  <a:pt x="3824" y="513"/>
                  <a:pt x="3824" y="513"/>
                </a:cubicBezTo>
                <a:lnTo>
                  <a:pt x="3824" y="1885"/>
                </a:lnTo>
                <a:close/>
                <a:moveTo>
                  <a:pt x="4846" y="1883"/>
                </a:moveTo>
                <a:cubicBezTo>
                  <a:pt x="4007" y="1883"/>
                  <a:pt x="4007" y="1883"/>
                  <a:pt x="4007" y="1883"/>
                </a:cubicBezTo>
                <a:cubicBezTo>
                  <a:pt x="4007" y="510"/>
                  <a:pt x="4007" y="510"/>
                  <a:pt x="4007" y="510"/>
                </a:cubicBezTo>
                <a:cubicBezTo>
                  <a:pt x="4846" y="510"/>
                  <a:pt x="4846" y="510"/>
                  <a:pt x="4846" y="510"/>
                </a:cubicBezTo>
                <a:lnTo>
                  <a:pt x="4846" y="1883"/>
                </a:lnTo>
                <a:close/>
                <a:moveTo>
                  <a:pt x="5735" y="1885"/>
                </a:moveTo>
                <a:cubicBezTo>
                  <a:pt x="4897" y="1885"/>
                  <a:pt x="4897" y="1885"/>
                  <a:pt x="4897" y="1885"/>
                </a:cubicBezTo>
                <a:cubicBezTo>
                  <a:pt x="4897" y="513"/>
                  <a:pt x="4897" y="513"/>
                  <a:pt x="4897" y="513"/>
                </a:cubicBezTo>
                <a:cubicBezTo>
                  <a:pt x="5735" y="513"/>
                  <a:pt x="5735" y="513"/>
                  <a:pt x="5735" y="513"/>
                </a:cubicBezTo>
                <a:lnTo>
                  <a:pt x="5735" y="1885"/>
                </a:lnTo>
                <a:close/>
              </a:path>
            </a:pathLst>
          </a:custGeom>
          <a:gradFill rotWithShape="1">
            <a:gsLst>
              <a:gs pos="0">
                <a:srgbClr val="434343"/>
              </a:gs>
              <a:gs pos="100000">
                <a:schemeClr val="tx2"/>
              </a:gs>
            </a:gsLst>
            <a:lin ang="2700000" scaled="1"/>
          </a:gradFill>
          <a:ln w="9525" cap="flat" cmpd="sng">
            <a:noFill/>
            <a:prstDash val="solid"/>
            <a:round/>
            <a:headEnd/>
            <a:tailEnd/>
          </a:ln>
          <a:effectLst/>
        </p:spPr>
        <p:txBody>
          <a:bodyPr wrap="none" anchor="ctr"/>
          <a:lstStyle/>
          <a:p>
            <a:endParaRPr lang="en-US"/>
          </a:p>
        </p:txBody>
      </p:sp>
      <p:sp>
        <p:nvSpPr>
          <p:cNvPr id="58627" name="Text Box 259"/>
          <p:cNvSpPr txBox="1">
            <a:spLocks noChangeArrowheads="1"/>
          </p:cNvSpPr>
          <p:nvPr/>
        </p:nvSpPr>
        <p:spPr bwMode="auto">
          <a:xfrm>
            <a:off x="1158875" y="4733925"/>
            <a:ext cx="1497013"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Hours</a:t>
            </a:r>
            <a:endParaRPr lang="en-GB" sz="2400" dirty="0">
              <a:solidFill>
                <a:srgbClr val="0C0C0C"/>
              </a:solidFill>
            </a:endParaRPr>
          </a:p>
        </p:txBody>
      </p:sp>
      <p:sp>
        <p:nvSpPr>
          <p:cNvPr id="58628" name="Text Box 260"/>
          <p:cNvSpPr txBox="1">
            <a:spLocks noChangeArrowheads="1"/>
          </p:cNvSpPr>
          <p:nvPr/>
        </p:nvSpPr>
        <p:spPr bwMode="auto">
          <a:xfrm>
            <a:off x="3824288" y="4733925"/>
            <a:ext cx="1495425"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Minutes</a:t>
            </a:r>
            <a:endParaRPr lang="en-GB" sz="2400" dirty="0">
              <a:solidFill>
                <a:srgbClr val="0C0C0C"/>
              </a:solidFill>
            </a:endParaRPr>
          </a:p>
        </p:txBody>
      </p:sp>
      <p:sp>
        <p:nvSpPr>
          <p:cNvPr id="58629" name="Text Box 261"/>
          <p:cNvSpPr txBox="1">
            <a:spLocks noChangeArrowheads="1"/>
          </p:cNvSpPr>
          <p:nvPr/>
        </p:nvSpPr>
        <p:spPr bwMode="auto">
          <a:xfrm>
            <a:off x="6486525" y="4733925"/>
            <a:ext cx="1497013"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Seconds</a:t>
            </a:r>
            <a:endParaRPr lang="en-GB" sz="2400" dirty="0">
              <a:solidFill>
                <a:srgbClr val="0C0C0C"/>
              </a:solidFill>
            </a:endParaRPr>
          </a:p>
        </p:txBody>
      </p:sp>
      <p:sp>
        <p:nvSpPr>
          <p:cNvPr id="58631" name="AutoShape 263"/>
          <p:cNvSpPr>
            <a:spLocks noChangeArrowheads="1"/>
          </p:cNvSpPr>
          <p:nvPr/>
        </p:nvSpPr>
        <p:spPr bwMode="auto">
          <a:xfrm rot="16200000">
            <a:off x="-913606" y="3472656"/>
            <a:ext cx="3151188"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w="9525">
            <a:noFill/>
            <a:round/>
            <a:headEnd/>
            <a:tailEnd/>
          </a:ln>
          <a:effectLst/>
        </p:spPr>
        <p:txBody>
          <a:bodyPr wrap="none" anchor="ctr"/>
          <a:lstStyle/>
          <a:p>
            <a:endParaRPr lang="en-US"/>
          </a:p>
        </p:txBody>
      </p:sp>
      <p:sp>
        <p:nvSpPr>
          <p:cNvPr id="58632" name="AutoShape 264"/>
          <p:cNvSpPr>
            <a:spLocks noChangeArrowheads="1"/>
          </p:cNvSpPr>
          <p:nvPr/>
        </p:nvSpPr>
        <p:spPr bwMode="auto">
          <a:xfrm>
            <a:off x="473075" y="2085975"/>
            <a:ext cx="8197850"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w="9525">
            <a:noFill/>
            <a:round/>
            <a:headEnd/>
            <a:tailEnd/>
          </a:ln>
          <a:effectLst/>
        </p:spPr>
        <p:txBody>
          <a:bodyPr wrap="none" anchor="ctr"/>
          <a:lstStyle/>
          <a:p>
            <a:endParaRPr lang="en-US"/>
          </a:p>
        </p:txBody>
      </p:sp>
      <p:grpSp>
        <p:nvGrpSpPr>
          <p:cNvPr id="58530" name="Group 265"/>
          <p:cNvGrpSpPr>
            <a:grpSpLocks/>
          </p:cNvGrpSpPr>
          <p:nvPr/>
        </p:nvGrpSpPr>
        <p:grpSpPr bwMode="auto">
          <a:xfrm>
            <a:off x="3162300" y="3373438"/>
            <a:ext cx="120650" cy="693737"/>
            <a:chOff x="1939" y="2444"/>
            <a:chExt cx="81" cy="463"/>
          </a:xfrm>
        </p:grpSpPr>
        <p:sp>
          <p:nvSpPr>
            <p:cNvPr id="58634" name="Rectangle 266"/>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sp>
          <p:nvSpPr>
            <p:cNvPr id="58635" name="Rectangle 267"/>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grpSp>
      <p:grpSp>
        <p:nvGrpSpPr>
          <p:cNvPr id="58533" name="Group 268"/>
          <p:cNvGrpSpPr>
            <a:grpSpLocks/>
          </p:cNvGrpSpPr>
          <p:nvPr/>
        </p:nvGrpSpPr>
        <p:grpSpPr bwMode="auto">
          <a:xfrm>
            <a:off x="5843588" y="3373438"/>
            <a:ext cx="120650" cy="693737"/>
            <a:chOff x="1939" y="2444"/>
            <a:chExt cx="81" cy="463"/>
          </a:xfrm>
        </p:grpSpPr>
        <p:sp>
          <p:nvSpPr>
            <p:cNvPr id="58637" name="Rectangle 269"/>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sp>
          <p:nvSpPr>
            <p:cNvPr id="58638" name="Rectangle 270"/>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grpSp>
      <p:grpSp>
        <p:nvGrpSpPr>
          <p:cNvPr id="58536" name="Group 271"/>
          <p:cNvGrpSpPr>
            <a:grpSpLocks/>
          </p:cNvGrpSpPr>
          <p:nvPr/>
        </p:nvGrpSpPr>
        <p:grpSpPr bwMode="auto">
          <a:xfrm>
            <a:off x="706438" y="2768600"/>
            <a:ext cx="7731125" cy="1905000"/>
            <a:chOff x="445" y="1744"/>
            <a:chExt cx="4870" cy="1200"/>
          </a:xfrm>
        </p:grpSpPr>
        <p:grpSp>
          <p:nvGrpSpPr>
            <p:cNvPr id="58539" name="Group 272"/>
            <p:cNvGrpSpPr>
              <a:grpSpLocks/>
            </p:cNvGrpSpPr>
            <p:nvPr/>
          </p:nvGrpSpPr>
          <p:grpSpPr bwMode="auto">
            <a:xfrm>
              <a:off x="445" y="1744"/>
              <a:ext cx="734" cy="1200"/>
              <a:chOff x="448" y="1746"/>
              <a:chExt cx="724" cy="1188"/>
            </a:xfrm>
          </p:grpSpPr>
          <p:grpSp>
            <p:nvGrpSpPr>
              <p:cNvPr id="58542" name="Group 273"/>
              <p:cNvGrpSpPr>
                <a:grpSpLocks/>
              </p:cNvGrpSpPr>
              <p:nvPr/>
            </p:nvGrpSpPr>
            <p:grpSpPr bwMode="auto">
              <a:xfrm>
                <a:off x="454" y="1752"/>
                <a:ext cx="712" cy="1176"/>
                <a:chOff x="454" y="1752"/>
                <a:chExt cx="712" cy="1176"/>
              </a:xfrm>
            </p:grpSpPr>
            <p:sp>
              <p:nvSpPr>
                <p:cNvPr id="58642" name="Freeform 274"/>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8643" name="Freeform 275"/>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8644" name="Freeform 276"/>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8545" name="Group 277"/>
            <p:cNvGrpSpPr>
              <a:grpSpLocks/>
            </p:cNvGrpSpPr>
            <p:nvPr/>
          </p:nvGrpSpPr>
          <p:grpSpPr bwMode="auto">
            <a:xfrm>
              <a:off x="1225" y="1744"/>
              <a:ext cx="734" cy="1200"/>
              <a:chOff x="448" y="1746"/>
              <a:chExt cx="724" cy="1188"/>
            </a:xfrm>
          </p:grpSpPr>
          <p:grpSp>
            <p:nvGrpSpPr>
              <p:cNvPr id="58548" name="Group 278"/>
              <p:cNvGrpSpPr>
                <a:grpSpLocks/>
              </p:cNvGrpSpPr>
              <p:nvPr/>
            </p:nvGrpSpPr>
            <p:grpSpPr bwMode="auto">
              <a:xfrm>
                <a:off x="454" y="1752"/>
                <a:ext cx="712" cy="1176"/>
                <a:chOff x="454" y="1752"/>
                <a:chExt cx="712" cy="1176"/>
              </a:xfrm>
            </p:grpSpPr>
            <p:sp>
              <p:nvSpPr>
                <p:cNvPr id="58647" name="Freeform 279"/>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8648" name="Freeform 280"/>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8649" name="Freeform 281"/>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8551" name="Group 282"/>
            <p:cNvGrpSpPr>
              <a:grpSpLocks/>
            </p:cNvGrpSpPr>
            <p:nvPr/>
          </p:nvGrpSpPr>
          <p:grpSpPr bwMode="auto">
            <a:xfrm flipH="1">
              <a:off x="4581" y="1744"/>
              <a:ext cx="734" cy="1200"/>
              <a:chOff x="448" y="1746"/>
              <a:chExt cx="724" cy="1188"/>
            </a:xfrm>
          </p:grpSpPr>
          <p:grpSp>
            <p:nvGrpSpPr>
              <p:cNvPr id="58554" name="Group 283"/>
              <p:cNvGrpSpPr>
                <a:grpSpLocks/>
              </p:cNvGrpSpPr>
              <p:nvPr/>
            </p:nvGrpSpPr>
            <p:grpSpPr bwMode="auto">
              <a:xfrm>
                <a:off x="454" y="1752"/>
                <a:ext cx="712" cy="1176"/>
                <a:chOff x="454" y="1752"/>
                <a:chExt cx="712" cy="1176"/>
              </a:xfrm>
            </p:grpSpPr>
            <p:sp>
              <p:nvSpPr>
                <p:cNvPr id="58652" name="Freeform 284"/>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8653" name="Freeform 285"/>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8654" name="Freeform 286"/>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8557" name="Group 287"/>
            <p:cNvGrpSpPr>
              <a:grpSpLocks/>
            </p:cNvGrpSpPr>
            <p:nvPr/>
          </p:nvGrpSpPr>
          <p:grpSpPr bwMode="auto">
            <a:xfrm flipH="1">
              <a:off x="3799" y="1744"/>
              <a:ext cx="734" cy="1200"/>
              <a:chOff x="448" y="1746"/>
              <a:chExt cx="724" cy="1188"/>
            </a:xfrm>
          </p:grpSpPr>
          <p:grpSp>
            <p:nvGrpSpPr>
              <p:cNvPr id="58560" name="Group 288"/>
              <p:cNvGrpSpPr>
                <a:grpSpLocks/>
              </p:cNvGrpSpPr>
              <p:nvPr/>
            </p:nvGrpSpPr>
            <p:grpSpPr bwMode="auto">
              <a:xfrm>
                <a:off x="454" y="1752"/>
                <a:ext cx="712" cy="1176"/>
                <a:chOff x="454" y="1752"/>
                <a:chExt cx="712" cy="1176"/>
              </a:xfrm>
            </p:grpSpPr>
            <p:sp>
              <p:nvSpPr>
                <p:cNvPr id="58657" name="Freeform 289"/>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8658" name="Freeform 290"/>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8659" name="Freeform 291"/>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sp>
          <p:nvSpPr>
            <p:cNvPr id="58660" name="Rectangle 292"/>
            <p:cNvSpPr>
              <a:spLocks noChangeArrowheads="1"/>
            </p:cNvSpPr>
            <p:nvPr/>
          </p:nvSpPr>
          <p:spPr bwMode="auto">
            <a:xfrm>
              <a:off x="2126" y="2922"/>
              <a:ext cx="726" cy="22"/>
            </a:xfrm>
            <a:prstGeom prst="rect">
              <a:avLst/>
            </a:prstGeom>
            <a:solidFill>
              <a:srgbClr val="4D4D4D"/>
            </a:solidFill>
            <a:ln w="11430">
              <a:solidFill>
                <a:srgbClr val="1C1C1C"/>
              </a:solidFill>
              <a:miter lim="800000"/>
              <a:headEnd/>
              <a:tailEnd/>
            </a:ln>
            <a:effectLst/>
          </p:spPr>
          <p:txBody>
            <a:bodyPr wrap="none" anchor="ctr"/>
            <a:lstStyle/>
            <a:p>
              <a:endParaRPr lang="en-US"/>
            </a:p>
          </p:txBody>
        </p:sp>
        <p:sp>
          <p:nvSpPr>
            <p:cNvPr id="58661" name="Rectangle 293"/>
            <p:cNvSpPr>
              <a:spLocks noChangeArrowheads="1"/>
            </p:cNvSpPr>
            <p:nvPr/>
          </p:nvSpPr>
          <p:spPr bwMode="auto">
            <a:xfrm>
              <a:off x="2909" y="2922"/>
              <a:ext cx="726" cy="22"/>
            </a:xfrm>
            <a:prstGeom prst="rect">
              <a:avLst/>
            </a:prstGeom>
            <a:solidFill>
              <a:srgbClr val="4D4D4D"/>
            </a:solidFill>
            <a:ln w="11430">
              <a:solidFill>
                <a:srgbClr val="1C1C1C"/>
              </a:solidFill>
              <a:miter lim="800000"/>
              <a:headEnd/>
              <a:tailEnd/>
            </a:ln>
            <a:effectLst/>
          </p:spPr>
          <p:txBody>
            <a:bodyPr wrap="none" anchor="ctr"/>
            <a:lstStyle/>
            <a:p>
              <a:endParaRPr lang="en-US"/>
            </a:p>
          </p:txBody>
        </p:sp>
      </p:grpSp>
    </p:spTree>
  </p:cSld>
  <p:clrMapOvr>
    <a:masterClrMapping/>
  </p:clrMapOvr>
  <p:transition advClick="0" advTm="1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2" presetClass="exit" presetSubtype="4" fill="hold" nodeType="withEffect">
                                  <p:stCondLst>
                                    <p:cond delay="0"/>
                                  </p:stCondLst>
                                  <p:childTnLst>
                                    <p:animEffect transition="out" filter="slide(fromBottom)">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2" presetClass="exit" presetSubtype="4" fill="hold" nodeType="withEffect">
                                  <p:stCondLst>
                                    <p:cond delay="0"/>
                                  </p:stCondLst>
                                  <p:childTnLst>
                                    <p:animEffect transition="out" filter="slide(fromBottom)">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par>
                                <p:cTn id="14" presetID="12" presetClass="entr" presetSubtype="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slide(fromTop)">
                                      <p:cBhvr>
                                        <p:cTn id="16" dur="500"/>
                                        <p:tgtEl>
                                          <p:spTgt spid="22"/>
                                        </p:tgtEl>
                                      </p:cBhvr>
                                    </p:animEffect>
                                  </p:childTnLst>
                                </p:cTn>
                              </p:par>
                              <p:par>
                                <p:cTn id="17" presetID="12" presetClass="entr" presetSubtype="1"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slide(fromTop)">
                                      <p:cBhvr>
                                        <p:cTn id="19" dur="500"/>
                                        <p:tgtEl>
                                          <p:spTgt spid="21"/>
                                        </p:tgtEl>
                                      </p:cBhvr>
                                    </p:animEffect>
                                  </p:childTnLst>
                                </p:cTn>
                              </p:par>
                              <p:par>
                                <p:cTn id="20" presetID="12" presetClass="entr" presetSubtype="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lide(fromTop)">
                                      <p:cBhvr>
                                        <p:cTn id="22" dur="500"/>
                                        <p:tgtEl>
                                          <p:spTgt spid="8"/>
                                        </p:tgtEl>
                                      </p:cBhvr>
                                    </p:animEffect>
                                  </p:childTnLst>
                                </p:cTn>
                              </p:par>
                              <p:par>
                                <p:cTn id="23" presetID="12" presetClass="exit" presetSubtype="4" fill="hold" nodeType="withEffect">
                                  <p:stCondLst>
                                    <p:cond delay="1000"/>
                                  </p:stCondLst>
                                  <p:childTnLst>
                                    <p:animEffect transition="out" filter="slide(fromBottom)">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2" presetClass="entr" presetSubtype="1" fill="hold" nodeType="withEffect">
                                  <p:stCondLst>
                                    <p:cond delay="1000"/>
                                  </p:stCondLst>
                                  <p:childTnLst>
                                    <p:set>
                                      <p:cBhvr>
                                        <p:cTn id="27" dur="1" fill="hold">
                                          <p:stCondLst>
                                            <p:cond delay="0"/>
                                          </p:stCondLst>
                                        </p:cTn>
                                        <p:tgtEl>
                                          <p:spTgt spid="13"/>
                                        </p:tgtEl>
                                        <p:attrNameLst>
                                          <p:attrName>style.visibility</p:attrName>
                                        </p:attrNameLst>
                                      </p:cBhvr>
                                      <p:to>
                                        <p:strVal val="visible"/>
                                      </p:to>
                                    </p:set>
                                    <p:animEffect transition="in" filter="slide(fromTop)">
                                      <p:cBhvr>
                                        <p:cTn id="28" dur="500"/>
                                        <p:tgtEl>
                                          <p:spTgt spid="13"/>
                                        </p:tgtEl>
                                      </p:cBhvr>
                                    </p:animEffect>
                                  </p:childTnLst>
                                </p:cTn>
                              </p:par>
                              <p:par>
                                <p:cTn id="29" presetID="12" presetClass="exit" presetSubtype="4" fill="hold" nodeType="withEffect">
                                  <p:stCondLst>
                                    <p:cond delay="2000"/>
                                  </p:stCondLst>
                                  <p:childTnLst>
                                    <p:animEffect transition="out" filter="slide(fromBottom)">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12" presetClass="entr" presetSubtype="1" fill="hold" nodeType="withEffect">
                                  <p:stCondLst>
                                    <p:cond delay="2000"/>
                                  </p:stCondLst>
                                  <p:childTnLst>
                                    <p:set>
                                      <p:cBhvr>
                                        <p:cTn id="33" dur="1" fill="hold">
                                          <p:stCondLst>
                                            <p:cond delay="0"/>
                                          </p:stCondLst>
                                        </p:cTn>
                                        <p:tgtEl>
                                          <p:spTgt spid="14"/>
                                        </p:tgtEl>
                                        <p:attrNameLst>
                                          <p:attrName>style.visibility</p:attrName>
                                        </p:attrNameLst>
                                      </p:cBhvr>
                                      <p:to>
                                        <p:strVal val="visible"/>
                                      </p:to>
                                    </p:set>
                                    <p:animEffect transition="in" filter="slide(fromTop)">
                                      <p:cBhvr>
                                        <p:cTn id="34" dur="500"/>
                                        <p:tgtEl>
                                          <p:spTgt spid="14"/>
                                        </p:tgtEl>
                                      </p:cBhvr>
                                    </p:animEffect>
                                  </p:childTnLst>
                                </p:cTn>
                              </p:par>
                              <p:par>
                                <p:cTn id="35" presetID="12" presetClass="exit" presetSubtype="4" fill="hold" nodeType="withEffect">
                                  <p:stCondLst>
                                    <p:cond delay="3000"/>
                                  </p:stCondLst>
                                  <p:childTnLst>
                                    <p:animEffect transition="out" filter="slide(fromBottom)">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par>
                                <p:cTn id="38" presetID="12" presetClass="entr" presetSubtype="1" fill="hold" nodeType="withEffect">
                                  <p:stCondLst>
                                    <p:cond delay="3000"/>
                                  </p:stCondLst>
                                  <p:childTnLst>
                                    <p:set>
                                      <p:cBhvr>
                                        <p:cTn id="39" dur="1" fill="hold">
                                          <p:stCondLst>
                                            <p:cond delay="0"/>
                                          </p:stCondLst>
                                        </p:cTn>
                                        <p:tgtEl>
                                          <p:spTgt spid="15"/>
                                        </p:tgtEl>
                                        <p:attrNameLst>
                                          <p:attrName>style.visibility</p:attrName>
                                        </p:attrNameLst>
                                      </p:cBhvr>
                                      <p:to>
                                        <p:strVal val="visible"/>
                                      </p:to>
                                    </p:set>
                                    <p:animEffect transition="in" filter="slide(fromTop)">
                                      <p:cBhvr>
                                        <p:cTn id="40" dur="500"/>
                                        <p:tgtEl>
                                          <p:spTgt spid="15"/>
                                        </p:tgtEl>
                                      </p:cBhvr>
                                    </p:animEffect>
                                  </p:childTnLst>
                                </p:cTn>
                              </p:par>
                              <p:par>
                                <p:cTn id="41" presetID="12" presetClass="exit" presetSubtype="4" fill="hold" nodeType="withEffect">
                                  <p:stCondLst>
                                    <p:cond delay="4000"/>
                                  </p:stCondLst>
                                  <p:childTnLst>
                                    <p:animEffect transition="out" filter="slide(fromBottom)">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2" presetClass="entr" presetSubtype="1" fill="hold" nodeType="withEffect">
                                  <p:stCondLst>
                                    <p:cond delay="4000"/>
                                  </p:stCondLst>
                                  <p:childTnLst>
                                    <p:set>
                                      <p:cBhvr>
                                        <p:cTn id="45" dur="1" fill="hold">
                                          <p:stCondLst>
                                            <p:cond delay="0"/>
                                          </p:stCondLst>
                                        </p:cTn>
                                        <p:tgtEl>
                                          <p:spTgt spid="16"/>
                                        </p:tgtEl>
                                        <p:attrNameLst>
                                          <p:attrName>style.visibility</p:attrName>
                                        </p:attrNameLst>
                                      </p:cBhvr>
                                      <p:to>
                                        <p:strVal val="visible"/>
                                      </p:to>
                                    </p:set>
                                    <p:animEffect transition="in" filter="slide(fromTop)">
                                      <p:cBhvr>
                                        <p:cTn id="46" dur="500"/>
                                        <p:tgtEl>
                                          <p:spTgt spid="16"/>
                                        </p:tgtEl>
                                      </p:cBhvr>
                                    </p:animEffect>
                                  </p:childTnLst>
                                </p:cTn>
                              </p:par>
                              <p:par>
                                <p:cTn id="47" presetID="12" presetClass="exit" presetSubtype="4" fill="hold" nodeType="withEffect">
                                  <p:stCondLst>
                                    <p:cond delay="5000"/>
                                  </p:stCondLst>
                                  <p:childTnLst>
                                    <p:animEffect transition="out" filter="slide(fromBottom)">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par>
                                <p:cTn id="50" presetID="12" presetClass="entr" presetSubtype="1" fill="hold" nodeType="withEffect">
                                  <p:stCondLst>
                                    <p:cond delay="5000"/>
                                  </p:stCondLst>
                                  <p:childTnLst>
                                    <p:set>
                                      <p:cBhvr>
                                        <p:cTn id="51" dur="1" fill="hold">
                                          <p:stCondLst>
                                            <p:cond delay="0"/>
                                          </p:stCondLst>
                                        </p:cTn>
                                        <p:tgtEl>
                                          <p:spTgt spid="17"/>
                                        </p:tgtEl>
                                        <p:attrNameLst>
                                          <p:attrName>style.visibility</p:attrName>
                                        </p:attrNameLst>
                                      </p:cBhvr>
                                      <p:to>
                                        <p:strVal val="visible"/>
                                      </p:to>
                                    </p:set>
                                    <p:animEffect transition="in" filter="slide(fromTop)">
                                      <p:cBhvr>
                                        <p:cTn id="52" dur="500"/>
                                        <p:tgtEl>
                                          <p:spTgt spid="17"/>
                                        </p:tgtEl>
                                      </p:cBhvr>
                                    </p:animEffect>
                                  </p:childTnLst>
                                </p:cTn>
                              </p:par>
                              <p:par>
                                <p:cTn id="53" presetID="12" presetClass="exit" presetSubtype="4" fill="hold" nodeType="withEffect">
                                  <p:stCondLst>
                                    <p:cond delay="6000"/>
                                  </p:stCondLst>
                                  <p:childTnLst>
                                    <p:animEffect transition="out" filter="slide(fromBottom)">
                                      <p:cBhvr>
                                        <p:cTn id="54" dur="500"/>
                                        <p:tgtEl>
                                          <p:spTgt spid="17"/>
                                        </p:tgtEl>
                                      </p:cBhvr>
                                    </p:animEffect>
                                    <p:set>
                                      <p:cBhvr>
                                        <p:cTn id="55" dur="1" fill="hold">
                                          <p:stCondLst>
                                            <p:cond delay="499"/>
                                          </p:stCondLst>
                                        </p:cTn>
                                        <p:tgtEl>
                                          <p:spTgt spid="17"/>
                                        </p:tgtEl>
                                        <p:attrNameLst>
                                          <p:attrName>style.visibility</p:attrName>
                                        </p:attrNameLst>
                                      </p:cBhvr>
                                      <p:to>
                                        <p:strVal val="hidden"/>
                                      </p:to>
                                    </p:set>
                                  </p:childTnLst>
                                </p:cTn>
                              </p:par>
                              <p:par>
                                <p:cTn id="56" presetID="12" presetClass="entr" presetSubtype="1" fill="hold" nodeType="withEffect">
                                  <p:stCondLst>
                                    <p:cond delay="6000"/>
                                  </p:stCondLst>
                                  <p:childTnLst>
                                    <p:set>
                                      <p:cBhvr>
                                        <p:cTn id="57" dur="1" fill="hold">
                                          <p:stCondLst>
                                            <p:cond delay="0"/>
                                          </p:stCondLst>
                                        </p:cTn>
                                        <p:tgtEl>
                                          <p:spTgt spid="18"/>
                                        </p:tgtEl>
                                        <p:attrNameLst>
                                          <p:attrName>style.visibility</p:attrName>
                                        </p:attrNameLst>
                                      </p:cBhvr>
                                      <p:to>
                                        <p:strVal val="visible"/>
                                      </p:to>
                                    </p:set>
                                    <p:animEffect transition="in" filter="slide(fromTop)">
                                      <p:cBhvr>
                                        <p:cTn id="58" dur="500"/>
                                        <p:tgtEl>
                                          <p:spTgt spid="18"/>
                                        </p:tgtEl>
                                      </p:cBhvr>
                                    </p:animEffect>
                                  </p:childTnLst>
                                </p:cTn>
                              </p:par>
                              <p:par>
                                <p:cTn id="59" presetID="12" presetClass="exit" presetSubtype="4" fill="hold" nodeType="withEffect">
                                  <p:stCondLst>
                                    <p:cond delay="7000"/>
                                  </p:stCondLst>
                                  <p:childTnLst>
                                    <p:animEffect transition="out" filter="slide(fromBottom)">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par>
                                <p:cTn id="62" presetID="12" presetClass="entr" presetSubtype="1" fill="hold" nodeType="withEffect">
                                  <p:stCondLst>
                                    <p:cond delay="7000"/>
                                  </p:stCondLst>
                                  <p:childTnLst>
                                    <p:set>
                                      <p:cBhvr>
                                        <p:cTn id="63" dur="1" fill="hold">
                                          <p:stCondLst>
                                            <p:cond delay="0"/>
                                          </p:stCondLst>
                                        </p:cTn>
                                        <p:tgtEl>
                                          <p:spTgt spid="19"/>
                                        </p:tgtEl>
                                        <p:attrNameLst>
                                          <p:attrName>style.visibility</p:attrName>
                                        </p:attrNameLst>
                                      </p:cBhvr>
                                      <p:to>
                                        <p:strVal val="visible"/>
                                      </p:to>
                                    </p:set>
                                    <p:animEffect transition="in" filter="slide(fromTop)">
                                      <p:cBhvr>
                                        <p:cTn id="64" dur="500"/>
                                        <p:tgtEl>
                                          <p:spTgt spid="19"/>
                                        </p:tgtEl>
                                      </p:cBhvr>
                                    </p:animEffect>
                                  </p:childTnLst>
                                </p:cTn>
                              </p:par>
                              <p:par>
                                <p:cTn id="65" presetID="12" presetClass="exit" presetSubtype="4" fill="hold" nodeType="withEffect">
                                  <p:stCondLst>
                                    <p:cond delay="8000"/>
                                  </p:stCondLst>
                                  <p:childTnLst>
                                    <p:animEffect transition="out" filter="slide(fromBottom)">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par>
                                <p:cTn id="68" presetID="12" presetClass="entr" presetSubtype="1" fill="hold" nodeType="withEffect">
                                  <p:stCondLst>
                                    <p:cond delay="8000"/>
                                  </p:stCondLst>
                                  <p:childTnLst>
                                    <p:set>
                                      <p:cBhvr>
                                        <p:cTn id="69" dur="1" fill="hold">
                                          <p:stCondLst>
                                            <p:cond delay="0"/>
                                          </p:stCondLst>
                                        </p:cTn>
                                        <p:tgtEl>
                                          <p:spTgt spid="20"/>
                                        </p:tgtEl>
                                        <p:attrNameLst>
                                          <p:attrName>style.visibility</p:attrName>
                                        </p:attrNameLst>
                                      </p:cBhvr>
                                      <p:to>
                                        <p:strVal val="visible"/>
                                      </p:to>
                                    </p:set>
                                    <p:animEffect transition="in" filter="slide(fromTop)">
                                      <p:cBhvr>
                                        <p:cTn id="70" dur="500"/>
                                        <p:tgtEl>
                                          <p:spTgt spid="20"/>
                                        </p:tgtEl>
                                      </p:cBhvr>
                                    </p:animEffect>
                                  </p:childTnLst>
                                </p:cTn>
                              </p:par>
                              <p:par>
                                <p:cTn id="71" presetID="12" presetClass="exit" presetSubtype="4" fill="hold" nodeType="withEffect">
                                  <p:stCondLst>
                                    <p:cond delay="9000"/>
                                  </p:stCondLst>
                                  <p:childTnLst>
                                    <p:animEffect transition="out" filter="slide(fromBottom)">
                                      <p:cBhvr>
                                        <p:cTn id="72" dur="500"/>
                                        <p:tgtEl>
                                          <p:spTgt spid="20"/>
                                        </p:tgtEl>
                                      </p:cBhvr>
                                    </p:animEffect>
                                    <p:set>
                                      <p:cBhvr>
                                        <p:cTn id="73" dur="1" fill="hold">
                                          <p:stCondLst>
                                            <p:cond delay="499"/>
                                          </p:stCondLst>
                                        </p:cTn>
                                        <p:tgtEl>
                                          <p:spTgt spid="20"/>
                                        </p:tgtEl>
                                        <p:attrNameLst>
                                          <p:attrName>style.visibility</p:attrName>
                                        </p:attrNameLst>
                                      </p:cBhvr>
                                      <p:to>
                                        <p:strVal val="hidden"/>
                                      </p:to>
                                    </p:set>
                                  </p:childTnLst>
                                </p:cTn>
                              </p:par>
                              <p:par>
                                <p:cTn id="74" presetID="12" presetClass="entr" presetSubtype="1" fill="hold" nodeType="withEffect">
                                  <p:stCondLst>
                                    <p:cond delay="9000"/>
                                  </p:stCondLst>
                                  <p:childTnLst>
                                    <p:set>
                                      <p:cBhvr>
                                        <p:cTn id="75" dur="1" fill="hold">
                                          <p:stCondLst>
                                            <p:cond delay="0"/>
                                          </p:stCondLst>
                                        </p:cTn>
                                        <p:tgtEl>
                                          <p:spTgt spid="24"/>
                                        </p:tgtEl>
                                        <p:attrNameLst>
                                          <p:attrName>style.visibility</p:attrName>
                                        </p:attrNameLst>
                                      </p:cBhvr>
                                      <p:to>
                                        <p:strVal val="visible"/>
                                      </p:to>
                                    </p:set>
                                    <p:animEffect transition="in" filter="slide(fromTop)">
                                      <p:cBhvr>
                                        <p:cTn id="76" dur="500"/>
                                        <p:tgtEl>
                                          <p:spTgt spid="24"/>
                                        </p:tgtEl>
                                      </p:cBhvr>
                                    </p:animEffect>
                                  </p:childTnLst>
                                </p:cTn>
                              </p:par>
                              <p:par>
                                <p:cTn id="77" presetID="12" presetClass="entr" presetSubtype="1" fill="hold" nodeType="withEffect">
                                  <p:stCondLst>
                                    <p:cond delay="10000"/>
                                  </p:stCondLst>
                                  <p:childTnLst>
                                    <p:set>
                                      <p:cBhvr>
                                        <p:cTn id="78" dur="1" fill="hold">
                                          <p:stCondLst>
                                            <p:cond delay="0"/>
                                          </p:stCondLst>
                                        </p:cTn>
                                        <p:tgtEl>
                                          <p:spTgt spid="26"/>
                                        </p:tgtEl>
                                        <p:attrNameLst>
                                          <p:attrName>style.visibility</p:attrName>
                                        </p:attrNameLst>
                                      </p:cBhvr>
                                      <p:to>
                                        <p:strVal val="visible"/>
                                      </p:to>
                                    </p:set>
                                    <p:animEffect transition="in" filter="slide(fromTop)">
                                      <p:cBhvr>
                                        <p:cTn id="79" dur="500"/>
                                        <p:tgtEl>
                                          <p:spTgt spid="26"/>
                                        </p:tgtEl>
                                      </p:cBhvr>
                                    </p:animEffect>
                                  </p:childTnLst>
                                </p:cTn>
                              </p:par>
                              <p:par>
                                <p:cTn id="80" presetID="12" presetClass="exit" presetSubtype="4" fill="hold" nodeType="withEffect">
                                  <p:stCondLst>
                                    <p:cond delay="10000"/>
                                  </p:stCondLst>
                                  <p:childTnLst>
                                    <p:animEffect transition="out" filter="slide(fromBottom)">
                                      <p:cBhvr>
                                        <p:cTn id="81" dur="500"/>
                                        <p:tgtEl>
                                          <p:spTgt spid="24"/>
                                        </p:tgtEl>
                                      </p:cBhvr>
                                    </p:animEffect>
                                    <p:set>
                                      <p:cBhvr>
                                        <p:cTn id="82" dur="1" fill="hold">
                                          <p:stCondLst>
                                            <p:cond delay="499"/>
                                          </p:stCondLst>
                                        </p:cTn>
                                        <p:tgtEl>
                                          <p:spTgt spid="24"/>
                                        </p:tgtEl>
                                        <p:attrNameLst>
                                          <p:attrName>style.visibility</p:attrName>
                                        </p:attrNameLst>
                                      </p:cBhvr>
                                      <p:to>
                                        <p:strVal val="hidden"/>
                                      </p:to>
                                    </p:set>
                                  </p:childTnLst>
                                </p:cTn>
                              </p:par>
                              <p:par>
                                <p:cTn id="83" presetID="12" presetClass="exit" presetSubtype="4" fill="hold" nodeType="withEffect">
                                  <p:stCondLst>
                                    <p:cond delay="10000"/>
                                  </p:stCondLst>
                                  <p:childTnLst>
                                    <p:animEffect transition="out" filter="slide(fromBottom)">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par>
                                <p:cTn id="86" presetID="12" presetClass="entr" presetSubtype="1" fill="hold" nodeType="withEffect">
                                  <p:stCondLst>
                                    <p:cond delay="10000"/>
                                  </p:stCondLst>
                                  <p:childTnLst>
                                    <p:set>
                                      <p:cBhvr>
                                        <p:cTn id="87" dur="1" fill="hold">
                                          <p:stCondLst>
                                            <p:cond delay="0"/>
                                          </p:stCondLst>
                                        </p:cTn>
                                        <p:tgtEl>
                                          <p:spTgt spid="25"/>
                                        </p:tgtEl>
                                        <p:attrNameLst>
                                          <p:attrName>style.visibility</p:attrName>
                                        </p:attrNameLst>
                                      </p:cBhvr>
                                      <p:to>
                                        <p:strVal val="visible"/>
                                      </p:to>
                                    </p:set>
                                    <p:animEffect transition="in" filter="slide(fromTop)">
                                      <p:cBhvr>
                                        <p:cTn id="88" dur="500"/>
                                        <p:tgtEl>
                                          <p:spTgt spid="25"/>
                                        </p:tgtEl>
                                      </p:cBhvr>
                                    </p:animEffect>
                                  </p:childTnLst>
                                </p:cTn>
                              </p:par>
                              <p:par>
                                <p:cTn id="89" presetID="12" presetClass="exit" presetSubtype="4" fill="hold" nodeType="withEffect">
                                  <p:stCondLst>
                                    <p:cond delay="11000"/>
                                  </p:stCondLst>
                                  <p:childTnLst>
                                    <p:animEffect transition="out" filter="slide(fromBottom)">
                                      <p:cBhvr>
                                        <p:cTn id="90" dur="500"/>
                                        <p:tgtEl>
                                          <p:spTgt spid="26"/>
                                        </p:tgtEl>
                                      </p:cBhvr>
                                    </p:animEffect>
                                    <p:set>
                                      <p:cBhvr>
                                        <p:cTn id="91" dur="1" fill="hold">
                                          <p:stCondLst>
                                            <p:cond delay="499"/>
                                          </p:stCondLst>
                                        </p:cTn>
                                        <p:tgtEl>
                                          <p:spTgt spid="26"/>
                                        </p:tgtEl>
                                        <p:attrNameLst>
                                          <p:attrName>style.visibility</p:attrName>
                                        </p:attrNameLst>
                                      </p:cBhvr>
                                      <p:to>
                                        <p:strVal val="hidden"/>
                                      </p:to>
                                    </p:set>
                                  </p:childTnLst>
                                </p:cTn>
                              </p:par>
                              <p:par>
                                <p:cTn id="92" presetID="12" presetClass="entr" presetSubtype="1" fill="hold" nodeType="withEffect">
                                  <p:stCondLst>
                                    <p:cond delay="11000"/>
                                  </p:stCondLst>
                                  <p:childTnLst>
                                    <p:set>
                                      <p:cBhvr>
                                        <p:cTn id="93" dur="1" fill="hold">
                                          <p:stCondLst>
                                            <p:cond delay="0"/>
                                          </p:stCondLst>
                                        </p:cTn>
                                        <p:tgtEl>
                                          <p:spTgt spid="27"/>
                                        </p:tgtEl>
                                        <p:attrNameLst>
                                          <p:attrName>style.visibility</p:attrName>
                                        </p:attrNameLst>
                                      </p:cBhvr>
                                      <p:to>
                                        <p:strVal val="visible"/>
                                      </p:to>
                                    </p:set>
                                    <p:animEffect transition="in" filter="slide(fromTop)">
                                      <p:cBhvr>
                                        <p:cTn id="94" dur="500"/>
                                        <p:tgtEl>
                                          <p:spTgt spid="27"/>
                                        </p:tgtEl>
                                      </p:cBhvr>
                                    </p:animEffect>
                                  </p:childTnLst>
                                </p:cTn>
                              </p:par>
                              <p:par>
                                <p:cTn id="95" presetID="12" presetClass="exit" presetSubtype="4" fill="hold" nodeType="withEffect">
                                  <p:stCondLst>
                                    <p:cond delay="12000"/>
                                  </p:stCondLst>
                                  <p:childTnLst>
                                    <p:animEffect transition="out" filter="slide(fromBottom)">
                                      <p:cBhvr>
                                        <p:cTn id="96" dur="500"/>
                                        <p:tgtEl>
                                          <p:spTgt spid="27"/>
                                        </p:tgtEl>
                                      </p:cBhvr>
                                    </p:animEffect>
                                    <p:set>
                                      <p:cBhvr>
                                        <p:cTn id="97" dur="1" fill="hold">
                                          <p:stCondLst>
                                            <p:cond delay="499"/>
                                          </p:stCondLst>
                                        </p:cTn>
                                        <p:tgtEl>
                                          <p:spTgt spid="27"/>
                                        </p:tgtEl>
                                        <p:attrNameLst>
                                          <p:attrName>style.visibility</p:attrName>
                                        </p:attrNameLst>
                                      </p:cBhvr>
                                      <p:to>
                                        <p:strVal val="hidden"/>
                                      </p:to>
                                    </p:set>
                                  </p:childTnLst>
                                </p:cTn>
                              </p:par>
                              <p:par>
                                <p:cTn id="98" presetID="12" presetClass="entr" presetSubtype="1" fill="hold" nodeType="withEffect">
                                  <p:stCondLst>
                                    <p:cond delay="12000"/>
                                  </p:stCondLst>
                                  <p:childTnLst>
                                    <p:set>
                                      <p:cBhvr>
                                        <p:cTn id="99" dur="1" fill="hold">
                                          <p:stCondLst>
                                            <p:cond delay="0"/>
                                          </p:stCondLst>
                                        </p:cTn>
                                        <p:tgtEl>
                                          <p:spTgt spid="28"/>
                                        </p:tgtEl>
                                        <p:attrNameLst>
                                          <p:attrName>style.visibility</p:attrName>
                                        </p:attrNameLst>
                                      </p:cBhvr>
                                      <p:to>
                                        <p:strVal val="visible"/>
                                      </p:to>
                                    </p:set>
                                    <p:animEffect transition="in" filter="slide(fromTop)">
                                      <p:cBhvr>
                                        <p:cTn id="100" dur="500"/>
                                        <p:tgtEl>
                                          <p:spTgt spid="28"/>
                                        </p:tgtEl>
                                      </p:cBhvr>
                                    </p:animEffect>
                                  </p:childTnLst>
                                </p:cTn>
                              </p:par>
                              <p:par>
                                <p:cTn id="101" presetID="12" presetClass="exit" presetSubtype="4" fill="hold" nodeType="withEffect">
                                  <p:stCondLst>
                                    <p:cond delay="13000"/>
                                  </p:stCondLst>
                                  <p:childTnLst>
                                    <p:animEffect transition="out" filter="slide(fromBottom)">
                                      <p:cBhvr>
                                        <p:cTn id="102" dur="500"/>
                                        <p:tgtEl>
                                          <p:spTgt spid="28"/>
                                        </p:tgtEl>
                                      </p:cBhvr>
                                    </p:animEffect>
                                    <p:set>
                                      <p:cBhvr>
                                        <p:cTn id="103" dur="1" fill="hold">
                                          <p:stCondLst>
                                            <p:cond delay="499"/>
                                          </p:stCondLst>
                                        </p:cTn>
                                        <p:tgtEl>
                                          <p:spTgt spid="28"/>
                                        </p:tgtEl>
                                        <p:attrNameLst>
                                          <p:attrName>style.visibility</p:attrName>
                                        </p:attrNameLst>
                                      </p:cBhvr>
                                      <p:to>
                                        <p:strVal val="hidden"/>
                                      </p:to>
                                    </p:set>
                                  </p:childTnLst>
                                </p:cTn>
                              </p:par>
                              <p:par>
                                <p:cTn id="104" presetID="12" presetClass="entr" presetSubtype="1" fill="hold" nodeType="withEffect">
                                  <p:stCondLst>
                                    <p:cond delay="13000"/>
                                  </p:stCondLst>
                                  <p:childTnLst>
                                    <p:set>
                                      <p:cBhvr>
                                        <p:cTn id="105" dur="1" fill="hold">
                                          <p:stCondLst>
                                            <p:cond delay="0"/>
                                          </p:stCondLst>
                                        </p:cTn>
                                        <p:tgtEl>
                                          <p:spTgt spid="29"/>
                                        </p:tgtEl>
                                        <p:attrNameLst>
                                          <p:attrName>style.visibility</p:attrName>
                                        </p:attrNameLst>
                                      </p:cBhvr>
                                      <p:to>
                                        <p:strVal val="visible"/>
                                      </p:to>
                                    </p:set>
                                    <p:animEffect transition="in" filter="slide(fromTop)">
                                      <p:cBhvr>
                                        <p:cTn id="106" dur="500"/>
                                        <p:tgtEl>
                                          <p:spTgt spid="29"/>
                                        </p:tgtEl>
                                      </p:cBhvr>
                                    </p:animEffect>
                                  </p:childTnLst>
                                </p:cTn>
                              </p:par>
                              <p:par>
                                <p:cTn id="107" presetID="12" presetClass="exit" presetSubtype="4" fill="hold" nodeType="withEffect">
                                  <p:stCondLst>
                                    <p:cond delay="14000"/>
                                  </p:stCondLst>
                                  <p:childTnLst>
                                    <p:animEffect transition="out" filter="slide(fromBottom)">
                                      <p:cBhvr>
                                        <p:cTn id="108" dur="500"/>
                                        <p:tgtEl>
                                          <p:spTgt spid="29"/>
                                        </p:tgtEl>
                                      </p:cBhvr>
                                    </p:animEffect>
                                    <p:set>
                                      <p:cBhvr>
                                        <p:cTn id="109" dur="1" fill="hold">
                                          <p:stCondLst>
                                            <p:cond delay="499"/>
                                          </p:stCondLst>
                                        </p:cTn>
                                        <p:tgtEl>
                                          <p:spTgt spid="29"/>
                                        </p:tgtEl>
                                        <p:attrNameLst>
                                          <p:attrName>style.visibility</p:attrName>
                                        </p:attrNameLst>
                                      </p:cBhvr>
                                      <p:to>
                                        <p:strVal val="hidden"/>
                                      </p:to>
                                    </p:set>
                                  </p:childTnLst>
                                </p:cTn>
                              </p:par>
                              <p:par>
                                <p:cTn id="110" presetID="12" presetClass="entr" presetSubtype="1" fill="hold" nodeType="withEffect">
                                  <p:stCondLst>
                                    <p:cond delay="14000"/>
                                  </p:stCondLst>
                                  <p:childTnLst>
                                    <p:set>
                                      <p:cBhvr>
                                        <p:cTn id="111" dur="1" fill="hold">
                                          <p:stCondLst>
                                            <p:cond delay="0"/>
                                          </p:stCondLst>
                                        </p:cTn>
                                        <p:tgtEl>
                                          <p:spTgt spid="30"/>
                                        </p:tgtEl>
                                        <p:attrNameLst>
                                          <p:attrName>style.visibility</p:attrName>
                                        </p:attrNameLst>
                                      </p:cBhvr>
                                      <p:to>
                                        <p:strVal val="visible"/>
                                      </p:to>
                                    </p:set>
                                    <p:animEffect transition="in" filter="slide(fromTop)">
                                      <p:cBhvr>
                                        <p:cTn id="112" dur="500"/>
                                        <p:tgtEl>
                                          <p:spTgt spid="30"/>
                                        </p:tgtEl>
                                      </p:cBhvr>
                                    </p:animEffect>
                                  </p:childTnLst>
                                </p:cTn>
                              </p:par>
                              <p:par>
                                <p:cTn id="113" presetID="12" presetClass="exit" presetSubtype="4" fill="hold" nodeType="withEffect">
                                  <p:stCondLst>
                                    <p:cond delay="15000"/>
                                  </p:stCondLst>
                                  <p:childTnLst>
                                    <p:animEffect transition="out" filter="slide(fromBottom)">
                                      <p:cBhvr>
                                        <p:cTn id="114" dur="500"/>
                                        <p:tgtEl>
                                          <p:spTgt spid="30"/>
                                        </p:tgtEl>
                                      </p:cBhvr>
                                    </p:animEffect>
                                    <p:set>
                                      <p:cBhvr>
                                        <p:cTn id="115" dur="1" fill="hold">
                                          <p:stCondLst>
                                            <p:cond delay="499"/>
                                          </p:stCondLst>
                                        </p:cTn>
                                        <p:tgtEl>
                                          <p:spTgt spid="30"/>
                                        </p:tgtEl>
                                        <p:attrNameLst>
                                          <p:attrName>style.visibility</p:attrName>
                                        </p:attrNameLst>
                                      </p:cBhvr>
                                      <p:to>
                                        <p:strVal val="hidden"/>
                                      </p:to>
                                    </p:set>
                                  </p:childTnLst>
                                </p:cTn>
                              </p:par>
                              <p:par>
                                <p:cTn id="116" presetID="12" presetClass="entr" presetSubtype="1" fill="hold" nodeType="withEffect">
                                  <p:stCondLst>
                                    <p:cond delay="15000"/>
                                  </p:stCondLst>
                                  <p:childTnLst>
                                    <p:set>
                                      <p:cBhvr>
                                        <p:cTn id="117" dur="1" fill="hold">
                                          <p:stCondLst>
                                            <p:cond delay="0"/>
                                          </p:stCondLst>
                                        </p:cTn>
                                        <p:tgtEl>
                                          <p:spTgt spid="31"/>
                                        </p:tgtEl>
                                        <p:attrNameLst>
                                          <p:attrName>style.visibility</p:attrName>
                                        </p:attrNameLst>
                                      </p:cBhvr>
                                      <p:to>
                                        <p:strVal val="visible"/>
                                      </p:to>
                                    </p:set>
                                    <p:animEffect transition="in" filter="slide(fromTop)">
                                      <p:cBhvr>
                                        <p:cTn id="118" dur="500"/>
                                        <p:tgtEl>
                                          <p:spTgt spid="31"/>
                                        </p:tgtEl>
                                      </p:cBhvr>
                                    </p:animEffect>
                                  </p:childTnLst>
                                </p:cTn>
                              </p:par>
                              <p:par>
                                <p:cTn id="119" presetID="12" presetClass="exit" presetSubtype="4" fill="hold" nodeType="withEffect">
                                  <p:stCondLst>
                                    <p:cond delay="16000"/>
                                  </p:stCondLst>
                                  <p:childTnLst>
                                    <p:animEffect transition="out" filter="slide(fromBottom)">
                                      <p:cBhvr>
                                        <p:cTn id="120" dur="500"/>
                                        <p:tgtEl>
                                          <p:spTgt spid="31"/>
                                        </p:tgtEl>
                                      </p:cBhvr>
                                    </p:animEffect>
                                    <p:set>
                                      <p:cBhvr>
                                        <p:cTn id="121" dur="1" fill="hold">
                                          <p:stCondLst>
                                            <p:cond delay="499"/>
                                          </p:stCondLst>
                                        </p:cTn>
                                        <p:tgtEl>
                                          <p:spTgt spid="31"/>
                                        </p:tgtEl>
                                        <p:attrNameLst>
                                          <p:attrName>style.visibility</p:attrName>
                                        </p:attrNameLst>
                                      </p:cBhvr>
                                      <p:to>
                                        <p:strVal val="hidden"/>
                                      </p:to>
                                    </p:set>
                                  </p:childTnLst>
                                </p:cTn>
                              </p:par>
                              <p:par>
                                <p:cTn id="122" presetID="12" presetClass="entr" presetSubtype="1" fill="hold" nodeType="withEffect">
                                  <p:stCondLst>
                                    <p:cond delay="16000"/>
                                  </p:stCondLst>
                                  <p:childTnLst>
                                    <p:set>
                                      <p:cBhvr>
                                        <p:cTn id="123" dur="1" fill="hold">
                                          <p:stCondLst>
                                            <p:cond delay="0"/>
                                          </p:stCondLst>
                                        </p:cTn>
                                        <p:tgtEl>
                                          <p:spTgt spid="58368"/>
                                        </p:tgtEl>
                                        <p:attrNameLst>
                                          <p:attrName>style.visibility</p:attrName>
                                        </p:attrNameLst>
                                      </p:cBhvr>
                                      <p:to>
                                        <p:strVal val="visible"/>
                                      </p:to>
                                    </p:set>
                                    <p:animEffect transition="in" filter="slide(fromTop)">
                                      <p:cBhvr>
                                        <p:cTn id="124" dur="500"/>
                                        <p:tgtEl>
                                          <p:spTgt spid="58368"/>
                                        </p:tgtEl>
                                      </p:cBhvr>
                                    </p:animEffect>
                                  </p:childTnLst>
                                </p:cTn>
                              </p:par>
                              <p:par>
                                <p:cTn id="125" presetID="12" presetClass="exit" presetSubtype="4" fill="hold" nodeType="withEffect">
                                  <p:stCondLst>
                                    <p:cond delay="17000"/>
                                  </p:stCondLst>
                                  <p:childTnLst>
                                    <p:animEffect transition="out" filter="slide(fromBottom)">
                                      <p:cBhvr>
                                        <p:cTn id="126" dur="500"/>
                                        <p:tgtEl>
                                          <p:spTgt spid="58368"/>
                                        </p:tgtEl>
                                      </p:cBhvr>
                                    </p:animEffect>
                                    <p:set>
                                      <p:cBhvr>
                                        <p:cTn id="127" dur="1" fill="hold">
                                          <p:stCondLst>
                                            <p:cond delay="499"/>
                                          </p:stCondLst>
                                        </p:cTn>
                                        <p:tgtEl>
                                          <p:spTgt spid="58368"/>
                                        </p:tgtEl>
                                        <p:attrNameLst>
                                          <p:attrName>style.visibility</p:attrName>
                                        </p:attrNameLst>
                                      </p:cBhvr>
                                      <p:to>
                                        <p:strVal val="hidden"/>
                                      </p:to>
                                    </p:set>
                                  </p:childTnLst>
                                </p:cTn>
                              </p:par>
                              <p:par>
                                <p:cTn id="128" presetID="12" presetClass="entr" presetSubtype="1" fill="hold" nodeType="withEffect">
                                  <p:stCondLst>
                                    <p:cond delay="17000"/>
                                  </p:stCondLst>
                                  <p:childTnLst>
                                    <p:set>
                                      <p:cBhvr>
                                        <p:cTn id="129" dur="1" fill="hold">
                                          <p:stCondLst>
                                            <p:cond delay="0"/>
                                          </p:stCondLst>
                                        </p:cTn>
                                        <p:tgtEl>
                                          <p:spTgt spid="58369"/>
                                        </p:tgtEl>
                                        <p:attrNameLst>
                                          <p:attrName>style.visibility</p:attrName>
                                        </p:attrNameLst>
                                      </p:cBhvr>
                                      <p:to>
                                        <p:strVal val="visible"/>
                                      </p:to>
                                    </p:set>
                                    <p:animEffect transition="in" filter="slide(fromTop)">
                                      <p:cBhvr>
                                        <p:cTn id="130" dur="500"/>
                                        <p:tgtEl>
                                          <p:spTgt spid="58369"/>
                                        </p:tgtEl>
                                      </p:cBhvr>
                                    </p:animEffect>
                                  </p:childTnLst>
                                </p:cTn>
                              </p:par>
                              <p:par>
                                <p:cTn id="131" presetID="12" presetClass="exit" presetSubtype="4" fill="hold" nodeType="withEffect">
                                  <p:stCondLst>
                                    <p:cond delay="18000"/>
                                  </p:stCondLst>
                                  <p:childTnLst>
                                    <p:animEffect transition="out" filter="slide(fromBottom)">
                                      <p:cBhvr>
                                        <p:cTn id="132" dur="500"/>
                                        <p:tgtEl>
                                          <p:spTgt spid="58369"/>
                                        </p:tgtEl>
                                      </p:cBhvr>
                                    </p:animEffect>
                                    <p:set>
                                      <p:cBhvr>
                                        <p:cTn id="133" dur="1" fill="hold">
                                          <p:stCondLst>
                                            <p:cond delay="499"/>
                                          </p:stCondLst>
                                        </p:cTn>
                                        <p:tgtEl>
                                          <p:spTgt spid="58369"/>
                                        </p:tgtEl>
                                        <p:attrNameLst>
                                          <p:attrName>style.visibility</p:attrName>
                                        </p:attrNameLst>
                                      </p:cBhvr>
                                      <p:to>
                                        <p:strVal val="hidden"/>
                                      </p:to>
                                    </p:set>
                                  </p:childTnLst>
                                </p:cTn>
                              </p:par>
                              <p:par>
                                <p:cTn id="134" presetID="12" presetClass="entr" presetSubtype="1" fill="hold" nodeType="withEffect">
                                  <p:stCondLst>
                                    <p:cond delay="18000"/>
                                  </p:stCondLst>
                                  <p:childTnLst>
                                    <p:set>
                                      <p:cBhvr>
                                        <p:cTn id="135" dur="1" fill="hold">
                                          <p:stCondLst>
                                            <p:cond delay="0"/>
                                          </p:stCondLst>
                                        </p:cTn>
                                        <p:tgtEl>
                                          <p:spTgt spid="58377"/>
                                        </p:tgtEl>
                                        <p:attrNameLst>
                                          <p:attrName>style.visibility</p:attrName>
                                        </p:attrNameLst>
                                      </p:cBhvr>
                                      <p:to>
                                        <p:strVal val="visible"/>
                                      </p:to>
                                    </p:set>
                                    <p:animEffect transition="in" filter="slide(fromTop)">
                                      <p:cBhvr>
                                        <p:cTn id="136" dur="500"/>
                                        <p:tgtEl>
                                          <p:spTgt spid="58377"/>
                                        </p:tgtEl>
                                      </p:cBhvr>
                                    </p:animEffect>
                                  </p:childTnLst>
                                </p:cTn>
                              </p:par>
                              <p:par>
                                <p:cTn id="137" presetID="12" presetClass="exit" presetSubtype="4" fill="hold" nodeType="withEffect">
                                  <p:stCondLst>
                                    <p:cond delay="19000"/>
                                  </p:stCondLst>
                                  <p:childTnLst>
                                    <p:animEffect transition="out" filter="slide(fromBottom)">
                                      <p:cBhvr>
                                        <p:cTn id="138" dur="500"/>
                                        <p:tgtEl>
                                          <p:spTgt spid="58377"/>
                                        </p:tgtEl>
                                      </p:cBhvr>
                                    </p:animEffect>
                                    <p:set>
                                      <p:cBhvr>
                                        <p:cTn id="139" dur="1" fill="hold">
                                          <p:stCondLst>
                                            <p:cond delay="499"/>
                                          </p:stCondLst>
                                        </p:cTn>
                                        <p:tgtEl>
                                          <p:spTgt spid="58377"/>
                                        </p:tgtEl>
                                        <p:attrNameLst>
                                          <p:attrName>style.visibility</p:attrName>
                                        </p:attrNameLst>
                                      </p:cBhvr>
                                      <p:to>
                                        <p:strVal val="hidden"/>
                                      </p:to>
                                    </p:set>
                                  </p:childTnLst>
                                </p:cTn>
                              </p:par>
                              <p:par>
                                <p:cTn id="140" presetID="12" presetClass="entr" presetSubtype="1" fill="hold" nodeType="withEffect">
                                  <p:stCondLst>
                                    <p:cond delay="19000"/>
                                  </p:stCondLst>
                                  <p:childTnLst>
                                    <p:set>
                                      <p:cBhvr>
                                        <p:cTn id="141" dur="1" fill="hold">
                                          <p:stCondLst>
                                            <p:cond delay="0"/>
                                          </p:stCondLst>
                                        </p:cTn>
                                        <p:tgtEl>
                                          <p:spTgt spid="58382"/>
                                        </p:tgtEl>
                                        <p:attrNameLst>
                                          <p:attrName>style.visibility</p:attrName>
                                        </p:attrNameLst>
                                      </p:cBhvr>
                                      <p:to>
                                        <p:strVal val="visible"/>
                                      </p:to>
                                    </p:set>
                                    <p:animEffect transition="in" filter="slide(fromTop)">
                                      <p:cBhvr>
                                        <p:cTn id="142" dur="500"/>
                                        <p:tgtEl>
                                          <p:spTgt spid="58382"/>
                                        </p:tgtEl>
                                      </p:cBhvr>
                                    </p:animEffect>
                                  </p:childTnLst>
                                </p:cTn>
                              </p:par>
                              <p:par>
                                <p:cTn id="143" presetID="12" presetClass="exit" presetSubtype="4" fill="hold" nodeType="withEffect">
                                  <p:stCondLst>
                                    <p:cond delay="20000"/>
                                  </p:stCondLst>
                                  <p:childTnLst>
                                    <p:animEffect transition="out" filter="slide(fromBottom)">
                                      <p:cBhvr>
                                        <p:cTn id="144" dur="500"/>
                                        <p:tgtEl>
                                          <p:spTgt spid="58382"/>
                                        </p:tgtEl>
                                      </p:cBhvr>
                                    </p:animEffect>
                                    <p:set>
                                      <p:cBhvr>
                                        <p:cTn id="145" dur="1" fill="hold">
                                          <p:stCondLst>
                                            <p:cond delay="499"/>
                                          </p:stCondLst>
                                        </p:cTn>
                                        <p:tgtEl>
                                          <p:spTgt spid="58382"/>
                                        </p:tgtEl>
                                        <p:attrNameLst>
                                          <p:attrName>style.visibility</p:attrName>
                                        </p:attrNameLst>
                                      </p:cBhvr>
                                      <p:to>
                                        <p:strVal val="hidden"/>
                                      </p:to>
                                    </p:set>
                                  </p:childTnLst>
                                </p:cTn>
                              </p:par>
                              <p:par>
                                <p:cTn id="146" presetID="12" presetClass="exit" presetSubtype="4" fill="hold" nodeType="withEffect">
                                  <p:stCondLst>
                                    <p:cond delay="20000"/>
                                  </p:stCondLst>
                                  <p:childTnLst>
                                    <p:animEffect transition="out" filter="slide(fromBottom)">
                                      <p:cBhvr>
                                        <p:cTn id="147" dur="500"/>
                                        <p:tgtEl>
                                          <p:spTgt spid="25"/>
                                        </p:tgtEl>
                                      </p:cBhvr>
                                    </p:animEffect>
                                    <p:set>
                                      <p:cBhvr>
                                        <p:cTn id="148" dur="1" fill="hold">
                                          <p:stCondLst>
                                            <p:cond delay="499"/>
                                          </p:stCondLst>
                                        </p:cTn>
                                        <p:tgtEl>
                                          <p:spTgt spid="25"/>
                                        </p:tgtEl>
                                        <p:attrNameLst>
                                          <p:attrName>style.visibility</p:attrName>
                                        </p:attrNameLst>
                                      </p:cBhvr>
                                      <p:to>
                                        <p:strVal val="hidden"/>
                                      </p:to>
                                    </p:set>
                                  </p:childTnLst>
                                </p:cTn>
                              </p:par>
                              <p:par>
                                <p:cTn id="149" presetID="12" presetClass="entr" presetSubtype="1" fill="hold" nodeType="withEffect">
                                  <p:stCondLst>
                                    <p:cond delay="20000"/>
                                  </p:stCondLst>
                                  <p:childTnLst>
                                    <p:set>
                                      <p:cBhvr>
                                        <p:cTn id="150" dur="1" fill="hold">
                                          <p:stCondLst>
                                            <p:cond delay="0"/>
                                          </p:stCondLst>
                                        </p:cTn>
                                        <p:tgtEl>
                                          <p:spTgt spid="58387"/>
                                        </p:tgtEl>
                                        <p:attrNameLst>
                                          <p:attrName>style.visibility</p:attrName>
                                        </p:attrNameLst>
                                      </p:cBhvr>
                                      <p:to>
                                        <p:strVal val="visible"/>
                                      </p:to>
                                    </p:set>
                                    <p:animEffect transition="in" filter="slide(fromTop)">
                                      <p:cBhvr>
                                        <p:cTn id="151" dur="500"/>
                                        <p:tgtEl>
                                          <p:spTgt spid="58387"/>
                                        </p:tgtEl>
                                      </p:cBhvr>
                                    </p:animEffect>
                                  </p:childTnLst>
                                </p:cTn>
                              </p:par>
                              <p:par>
                                <p:cTn id="152" presetID="12" presetClass="entr" presetSubtype="1" fill="hold" nodeType="withEffect">
                                  <p:stCondLst>
                                    <p:cond delay="20000"/>
                                  </p:stCondLst>
                                  <p:childTnLst>
                                    <p:set>
                                      <p:cBhvr>
                                        <p:cTn id="153" dur="1" fill="hold">
                                          <p:stCondLst>
                                            <p:cond delay="0"/>
                                          </p:stCondLst>
                                        </p:cTn>
                                        <p:tgtEl>
                                          <p:spTgt spid="58392"/>
                                        </p:tgtEl>
                                        <p:attrNameLst>
                                          <p:attrName>style.visibility</p:attrName>
                                        </p:attrNameLst>
                                      </p:cBhvr>
                                      <p:to>
                                        <p:strVal val="visible"/>
                                      </p:to>
                                    </p:set>
                                    <p:animEffect transition="in" filter="slide(fromTop)">
                                      <p:cBhvr>
                                        <p:cTn id="154" dur="500"/>
                                        <p:tgtEl>
                                          <p:spTgt spid="58392"/>
                                        </p:tgtEl>
                                      </p:cBhvr>
                                    </p:animEffect>
                                  </p:childTnLst>
                                </p:cTn>
                              </p:par>
                              <p:par>
                                <p:cTn id="155" presetID="12" presetClass="exit" presetSubtype="4" fill="hold" nodeType="withEffect">
                                  <p:stCondLst>
                                    <p:cond delay="21000"/>
                                  </p:stCondLst>
                                  <p:childTnLst>
                                    <p:animEffect transition="out" filter="slide(fromBottom)">
                                      <p:cBhvr>
                                        <p:cTn id="156" dur="500"/>
                                        <p:tgtEl>
                                          <p:spTgt spid="58392"/>
                                        </p:tgtEl>
                                      </p:cBhvr>
                                    </p:animEffect>
                                    <p:set>
                                      <p:cBhvr>
                                        <p:cTn id="157" dur="1" fill="hold">
                                          <p:stCondLst>
                                            <p:cond delay="499"/>
                                          </p:stCondLst>
                                        </p:cTn>
                                        <p:tgtEl>
                                          <p:spTgt spid="58392"/>
                                        </p:tgtEl>
                                        <p:attrNameLst>
                                          <p:attrName>style.visibility</p:attrName>
                                        </p:attrNameLst>
                                      </p:cBhvr>
                                      <p:to>
                                        <p:strVal val="hidden"/>
                                      </p:to>
                                    </p:set>
                                  </p:childTnLst>
                                </p:cTn>
                              </p:par>
                              <p:par>
                                <p:cTn id="158" presetID="12" presetClass="entr" presetSubtype="1" fill="hold" nodeType="withEffect">
                                  <p:stCondLst>
                                    <p:cond delay="21000"/>
                                  </p:stCondLst>
                                  <p:childTnLst>
                                    <p:set>
                                      <p:cBhvr>
                                        <p:cTn id="159" dur="1" fill="hold">
                                          <p:stCondLst>
                                            <p:cond delay="0"/>
                                          </p:stCondLst>
                                        </p:cTn>
                                        <p:tgtEl>
                                          <p:spTgt spid="58397"/>
                                        </p:tgtEl>
                                        <p:attrNameLst>
                                          <p:attrName>style.visibility</p:attrName>
                                        </p:attrNameLst>
                                      </p:cBhvr>
                                      <p:to>
                                        <p:strVal val="visible"/>
                                      </p:to>
                                    </p:set>
                                    <p:animEffect transition="in" filter="slide(fromTop)">
                                      <p:cBhvr>
                                        <p:cTn id="160" dur="500"/>
                                        <p:tgtEl>
                                          <p:spTgt spid="58397"/>
                                        </p:tgtEl>
                                      </p:cBhvr>
                                    </p:animEffect>
                                  </p:childTnLst>
                                </p:cTn>
                              </p:par>
                              <p:par>
                                <p:cTn id="161" presetID="12" presetClass="exit" presetSubtype="4" fill="hold" nodeType="withEffect">
                                  <p:stCondLst>
                                    <p:cond delay="22000"/>
                                  </p:stCondLst>
                                  <p:childTnLst>
                                    <p:animEffect transition="out" filter="slide(fromBottom)">
                                      <p:cBhvr>
                                        <p:cTn id="162" dur="500"/>
                                        <p:tgtEl>
                                          <p:spTgt spid="58397"/>
                                        </p:tgtEl>
                                      </p:cBhvr>
                                    </p:animEffect>
                                    <p:set>
                                      <p:cBhvr>
                                        <p:cTn id="163" dur="1" fill="hold">
                                          <p:stCondLst>
                                            <p:cond delay="499"/>
                                          </p:stCondLst>
                                        </p:cTn>
                                        <p:tgtEl>
                                          <p:spTgt spid="58397"/>
                                        </p:tgtEl>
                                        <p:attrNameLst>
                                          <p:attrName>style.visibility</p:attrName>
                                        </p:attrNameLst>
                                      </p:cBhvr>
                                      <p:to>
                                        <p:strVal val="hidden"/>
                                      </p:to>
                                    </p:set>
                                  </p:childTnLst>
                                </p:cTn>
                              </p:par>
                              <p:par>
                                <p:cTn id="164" presetID="12" presetClass="entr" presetSubtype="1" fill="hold" nodeType="withEffect">
                                  <p:stCondLst>
                                    <p:cond delay="22000"/>
                                  </p:stCondLst>
                                  <p:childTnLst>
                                    <p:set>
                                      <p:cBhvr>
                                        <p:cTn id="165" dur="1" fill="hold">
                                          <p:stCondLst>
                                            <p:cond delay="0"/>
                                          </p:stCondLst>
                                        </p:cTn>
                                        <p:tgtEl>
                                          <p:spTgt spid="58407"/>
                                        </p:tgtEl>
                                        <p:attrNameLst>
                                          <p:attrName>style.visibility</p:attrName>
                                        </p:attrNameLst>
                                      </p:cBhvr>
                                      <p:to>
                                        <p:strVal val="visible"/>
                                      </p:to>
                                    </p:set>
                                    <p:animEffect transition="in" filter="slide(fromTop)">
                                      <p:cBhvr>
                                        <p:cTn id="166" dur="500"/>
                                        <p:tgtEl>
                                          <p:spTgt spid="58407"/>
                                        </p:tgtEl>
                                      </p:cBhvr>
                                    </p:animEffect>
                                  </p:childTnLst>
                                </p:cTn>
                              </p:par>
                              <p:par>
                                <p:cTn id="167" presetID="12" presetClass="exit" presetSubtype="4" fill="hold" nodeType="withEffect">
                                  <p:stCondLst>
                                    <p:cond delay="23000"/>
                                  </p:stCondLst>
                                  <p:childTnLst>
                                    <p:animEffect transition="out" filter="slide(fromBottom)">
                                      <p:cBhvr>
                                        <p:cTn id="168" dur="500"/>
                                        <p:tgtEl>
                                          <p:spTgt spid="58407"/>
                                        </p:tgtEl>
                                      </p:cBhvr>
                                    </p:animEffect>
                                    <p:set>
                                      <p:cBhvr>
                                        <p:cTn id="169" dur="1" fill="hold">
                                          <p:stCondLst>
                                            <p:cond delay="499"/>
                                          </p:stCondLst>
                                        </p:cTn>
                                        <p:tgtEl>
                                          <p:spTgt spid="58407"/>
                                        </p:tgtEl>
                                        <p:attrNameLst>
                                          <p:attrName>style.visibility</p:attrName>
                                        </p:attrNameLst>
                                      </p:cBhvr>
                                      <p:to>
                                        <p:strVal val="hidden"/>
                                      </p:to>
                                    </p:set>
                                  </p:childTnLst>
                                </p:cTn>
                              </p:par>
                              <p:par>
                                <p:cTn id="170" presetID="12" presetClass="entr" presetSubtype="1" fill="hold" nodeType="withEffect">
                                  <p:stCondLst>
                                    <p:cond delay="23000"/>
                                  </p:stCondLst>
                                  <p:childTnLst>
                                    <p:set>
                                      <p:cBhvr>
                                        <p:cTn id="171" dur="1" fill="hold">
                                          <p:stCondLst>
                                            <p:cond delay="0"/>
                                          </p:stCondLst>
                                        </p:cTn>
                                        <p:tgtEl>
                                          <p:spTgt spid="58410"/>
                                        </p:tgtEl>
                                        <p:attrNameLst>
                                          <p:attrName>style.visibility</p:attrName>
                                        </p:attrNameLst>
                                      </p:cBhvr>
                                      <p:to>
                                        <p:strVal val="visible"/>
                                      </p:to>
                                    </p:set>
                                    <p:animEffect transition="in" filter="slide(fromTop)">
                                      <p:cBhvr>
                                        <p:cTn id="172" dur="500"/>
                                        <p:tgtEl>
                                          <p:spTgt spid="58410"/>
                                        </p:tgtEl>
                                      </p:cBhvr>
                                    </p:animEffect>
                                  </p:childTnLst>
                                </p:cTn>
                              </p:par>
                              <p:par>
                                <p:cTn id="173" presetID="12" presetClass="exit" presetSubtype="4" fill="hold" nodeType="withEffect">
                                  <p:stCondLst>
                                    <p:cond delay="24000"/>
                                  </p:stCondLst>
                                  <p:childTnLst>
                                    <p:animEffect transition="out" filter="slide(fromBottom)">
                                      <p:cBhvr>
                                        <p:cTn id="174" dur="500"/>
                                        <p:tgtEl>
                                          <p:spTgt spid="58410"/>
                                        </p:tgtEl>
                                      </p:cBhvr>
                                    </p:animEffect>
                                    <p:set>
                                      <p:cBhvr>
                                        <p:cTn id="175" dur="1" fill="hold">
                                          <p:stCondLst>
                                            <p:cond delay="499"/>
                                          </p:stCondLst>
                                        </p:cTn>
                                        <p:tgtEl>
                                          <p:spTgt spid="58410"/>
                                        </p:tgtEl>
                                        <p:attrNameLst>
                                          <p:attrName>style.visibility</p:attrName>
                                        </p:attrNameLst>
                                      </p:cBhvr>
                                      <p:to>
                                        <p:strVal val="hidden"/>
                                      </p:to>
                                    </p:set>
                                  </p:childTnLst>
                                </p:cTn>
                              </p:par>
                              <p:par>
                                <p:cTn id="176" presetID="12" presetClass="entr" presetSubtype="1" fill="hold" nodeType="withEffect">
                                  <p:stCondLst>
                                    <p:cond delay="24000"/>
                                  </p:stCondLst>
                                  <p:childTnLst>
                                    <p:set>
                                      <p:cBhvr>
                                        <p:cTn id="177" dur="1" fill="hold">
                                          <p:stCondLst>
                                            <p:cond delay="0"/>
                                          </p:stCondLst>
                                        </p:cTn>
                                        <p:tgtEl>
                                          <p:spTgt spid="58413"/>
                                        </p:tgtEl>
                                        <p:attrNameLst>
                                          <p:attrName>style.visibility</p:attrName>
                                        </p:attrNameLst>
                                      </p:cBhvr>
                                      <p:to>
                                        <p:strVal val="visible"/>
                                      </p:to>
                                    </p:set>
                                    <p:animEffect transition="in" filter="slide(fromTop)">
                                      <p:cBhvr>
                                        <p:cTn id="178" dur="500"/>
                                        <p:tgtEl>
                                          <p:spTgt spid="58413"/>
                                        </p:tgtEl>
                                      </p:cBhvr>
                                    </p:animEffect>
                                  </p:childTnLst>
                                </p:cTn>
                              </p:par>
                              <p:par>
                                <p:cTn id="179" presetID="12" presetClass="exit" presetSubtype="4" fill="hold" nodeType="withEffect">
                                  <p:stCondLst>
                                    <p:cond delay="25000"/>
                                  </p:stCondLst>
                                  <p:childTnLst>
                                    <p:animEffect transition="out" filter="slide(fromBottom)">
                                      <p:cBhvr>
                                        <p:cTn id="180" dur="500"/>
                                        <p:tgtEl>
                                          <p:spTgt spid="58413"/>
                                        </p:tgtEl>
                                      </p:cBhvr>
                                    </p:animEffect>
                                    <p:set>
                                      <p:cBhvr>
                                        <p:cTn id="181" dur="1" fill="hold">
                                          <p:stCondLst>
                                            <p:cond delay="499"/>
                                          </p:stCondLst>
                                        </p:cTn>
                                        <p:tgtEl>
                                          <p:spTgt spid="58413"/>
                                        </p:tgtEl>
                                        <p:attrNameLst>
                                          <p:attrName>style.visibility</p:attrName>
                                        </p:attrNameLst>
                                      </p:cBhvr>
                                      <p:to>
                                        <p:strVal val="hidden"/>
                                      </p:to>
                                    </p:set>
                                  </p:childTnLst>
                                </p:cTn>
                              </p:par>
                              <p:par>
                                <p:cTn id="182" presetID="12" presetClass="entr" presetSubtype="1" fill="hold" nodeType="withEffect">
                                  <p:stCondLst>
                                    <p:cond delay="25000"/>
                                  </p:stCondLst>
                                  <p:childTnLst>
                                    <p:set>
                                      <p:cBhvr>
                                        <p:cTn id="183" dur="1" fill="hold">
                                          <p:stCondLst>
                                            <p:cond delay="0"/>
                                          </p:stCondLst>
                                        </p:cTn>
                                        <p:tgtEl>
                                          <p:spTgt spid="58416"/>
                                        </p:tgtEl>
                                        <p:attrNameLst>
                                          <p:attrName>style.visibility</p:attrName>
                                        </p:attrNameLst>
                                      </p:cBhvr>
                                      <p:to>
                                        <p:strVal val="visible"/>
                                      </p:to>
                                    </p:set>
                                    <p:animEffect transition="in" filter="slide(fromTop)">
                                      <p:cBhvr>
                                        <p:cTn id="184" dur="500"/>
                                        <p:tgtEl>
                                          <p:spTgt spid="58416"/>
                                        </p:tgtEl>
                                      </p:cBhvr>
                                    </p:animEffect>
                                  </p:childTnLst>
                                </p:cTn>
                              </p:par>
                              <p:par>
                                <p:cTn id="185" presetID="12" presetClass="exit" presetSubtype="4" fill="hold" nodeType="withEffect">
                                  <p:stCondLst>
                                    <p:cond delay="26000"/>
                                  </p:stCondLst>
                                  <p:childTnLst>
                                    <p:animEffect transition="out" filter="slide(fromBottom)">
                                      <p:cBhvr>
                                        <p:cTn id="186" dur="500"/>
                                        <p:tgtEl>
                                          <p:spTgt spid="58416"/>
                                        </p:tgtEl>
                                      </p:cBhvr>
                                    </p:animEffect>
                                    <p:set>
                                      <p:cBhvr>
                                        <p:cTn id="187" dur="1" fill="hold">
                                          <p:stCondLst>
                                            <p:cond delay="499"/>
                                          </p:stCondLst>
                                        </p:cTn>
                                        <p:tgtEl>
                                          <p:spTgt spid="58416"/>
                                        </p:tgtEl>
                                        <p:attrNameLst>
                                          <p:attrName>style.visibility</p:attrName>
                                        </p:attrNameLst>
                                      </p:cBhvr>
                                      <p:to>
                                        <p:strVal val="hidden"/>
                                      </p:to>
                                    </p:set>
                                  </p:childTnLst>
                                </p:cTn>
                              </p:par>
                              <p:par>
                                <p:cTn id="188" presetID="12" presetClass="entr" presetSubtype="1" fill="hold" nodeType="withEffect">
                                  <p:stCondLst>
                                    <p:cond delay="26000"/>
                                  </p:stCondLst>
                                  <p:childTnLst>
                                    <p:set>
                                      <p:cBhvr>
                                        <p:cTn id="189" dur="1" fill="hold">
                                          <p:stCondLst>
                                            <p:cond delay="0"/>
                                          </p:stCondLst>
                                        </p:cTn>
                                        <p:tgtEl>
                                          <p:spTgt spid="58419"/>
                                        </p:tgtEl>
                                        <p:attrNameLst>
                                          <p:attrName>style.visibility</p:attrName>
                                        </p:attrNameLst>
                                      </p:cBhvr>
                                      <p:to>
                                        <p:strVal val="visible"/>
                                      </p:to>
                                    </p:set>
                                    <p:animEffect transition="in" filter="slide(fromTop)">
                                      <p:cBhvr>
                                        <p:cTn id="190" dur="500"/>
                                        <p:tgtEl>
                                          <p:spTgt spid="58419"/>
                                        </p:tgtEl>
                                      </p:cBhvr>
                                    </p:animEffect>
                                  </p:childTnLst>
                                </p:cTn>
                              </p:par>
                              <p:par>
                                <p:cTn id="191" presetID="12" presetClass="exit" presetSubtype="4" fill="hold" nodeType="withEffect">
                                  <p:stCondLst>
                                    <p:cond delay="27000"/>
                                  </p:stCondLst>
                                  <p:childTnLst>
                                    <p:animEffect transition="out" filter="slide(fromBottom)">
                                      <p:cBhvr>
                                        <p:cTn id="192" dur="500"/>
                                        <p:tgtEl>
                                          <p:spTgt spid="58419"/>
                                        </p:tgtEl>
                                      </p:cBhvr>
                                    </p:animEffect>
                                    <p:set>
                                      <p:cBhvr>
                                        <p:cTn id="193" dur="1" fill="hold">
                                          <p:stCondLst>
                                            <p:cond delay="499"/>
                                          </p:stCondLst>
                                        </p:cTn>
                                        <p:tgtEl>
                                          <p:spTgt spid="58419"/>
                                        </p:tgtEl>
                                        <p:attrNameLst>
                                          <p:attrName>style.visibility</p:attrName>
                                        </p:attrNameLst>
                                      </p:cBhvr>
                                      <p:to>
                                        <p:strVal val="hidden"/>
                                      </p:to>
                                    </p:set>
                                  </p:childTnLst>
                                </p:cTn>
                              </p:par>
                              <p:par>
                                <p:cTn id="194" presetID="12" presetClass="entr" presetSubtype="1" fill="hold" nodeType="withEffect">
                                  <p:stCondLst>
                                    <p:cond delay="27000"/>
                                  </p:stCondLst>
                                  <p:childTnLst>
                                    <p:set>
                                      <p:cBhvr>
                                        <p:cTn id="195" dur="1" fill="hold">
                                          <p:stCondLst>
                                            <p:cond delay="0"/>
                                          </p:stCondLst>
                                        </p:cTn>
                                        <p:tgtEl>
                                          <p:spTgt spid="58422"/>
                                        </p:tgtEl>
                                        <p:attrNameLst>
                                          <p:attrName>style.visibility</p:attrName>
                                        </p:attrNameLst>
                                      </p:cBhvr>
                                      <p:to>
                                        <p:strVal val="visible"/>
                                      </p:to>
                                    </p:set>
                                    <p:animEffect transition="in" filter="slide(fromTop)">
                                      <p:cBhvr>
                                        <p:cTn id="196" dur="500"/>
                                        <p:tgtEl>
                                          <p:spTgt spid="58422"/>
                                        </p:tgtEl>
                                      </p:cBhvr>
                                    </p:animEffect>
                                  </p:childTnLst>
                                </p:cTn>
                              </p:par>
                              <p:par>
                                <p:cTn id="197" presetID="12" presetClass="exit" presetSubtype="4" fill="hold" nodeType="withEffect">
                                  <p:stCondLst>
                                    <p:cond delay="28000"/>
                                  </p:stCondLst>
                                  <p:childTnLst>
                                    <p:animEffect transition="out" filter="slide(fromBottom)">
                                      <p:cBhvr>
                                        <p:cTn id="198" dur="500"/>
                                        <p:tgtEl>
                                          <p:spTgt spid="58422"/>
                                        </p:tgtEl>
                                      </p:cBhvr>
                                    </p:animEffect>
                                    <p:set>
                                      <p:cBhvr>
                                        <p:cTn id="199" dur="1" fill="hold">
                                          <p:stCondLst>
                                            <p:cond delay="499"/>
                                          </p:stCondLst>
                                        </p:cTn>
                                        <p:tgtEl>
                                          <p:spTgt spid="58422"/>
                                        </p:tgtEl>
                                        <p:attrNameLst>
                                          <p:attrName>style.visibility</p:attrName>
                                        </p:attrNameLst>
                                      </p:cBhvr>
                                      <p:to>
                                        <p:strVal val="hidden"/>
                                      </p:to>
                                    </p:set>
                                  </p:childTnLst>
                                </p:cTn>
                              </p:par>
                              <p:par>
                                <p:cTn id="200" presetID="12" presetClass="entr" presetSubtype="1" fill="hold" nodeType="withEffect">
                                  <p:stCondLst>
                                    <p:cond delay="28000"/>
                                  </p:stCondLst>
                                  <p:childTnLst>
                                    <p:set>
                                      <p:cBhvr>
                                        <p:cTn id="201" dur="1" fill="hold">
                                          <p:stCondLst>
                                            <p:cond delay="0"/>
                                          </p:stCondLst>
                                        </p:cTn>
                                        <p:tgtEl>
                                          <p:spTgt spid="58425"/>
                                        </p:tgtEl>
                                        <p:attrNameLst>
                                          <p:attrName>style.visibility</p:attrName>
                                        </p:attrNameLst>
                                      </p:cBhvr>
                                      <p:to>
                                        <p:strVal val="visible"/>
                                      </p:to>
                                    </p:set>
                                    <p:animEffect transition="in" filter="slide(fromTop)">
                                      <p:cBhvr>
                                        <p:cTn id="202" dur="500"/>
                                        <p:tgtEl>
                                          <p:spTgt spid="58425"/>
                                        </p:tgtEl>
                                      </p:cBhvr>
                                    </p:animEffect>
                                  </p:childTnLst>
                                </p:cTn>
                              </p:par>
                              <p:par>
                                <p:cTn id="203" presetID="12" presetClass="exit" presetSubtype="4" fill="hold" nodeType="withEffect">
                                  <p:stCondLst>
                                    <p:cond delay="29000"/>
                                  </p:stCondLst>
                                  <p:childTnLst>
                                    <p:animEffect transition="out" filter="slide(fromBottom)">
                                      <p:cBhvr>
                                        <p:cTn id="204" dur="500"/>
                                        <p:tgtEl>
                                          <p:spTgt spid="58425"/>
                                        </p:tgtEl>
                                      </p:cBhvr>
                                    </p:animEffect>
                                    <p:set>
                                      <p:cBhvr>
                                        <p:cTn id="205" dur="1" fill="hold">
                                          <p:stCondLst>
                                            <p:cond delay="499"/>
                                          </p:stCondLst>
                                        </p:cTn>
                                        <p:tgtEl>
                                          <p:spTgt spid="58425"/>
                                        </p:tgtEl>
                                        <p:attrNameLst>
                                          <p:attrName>style.visibility</p:attrName>
                                        </p:attrNameLst>
                                      </p:cBhvr>
                                      <p:to>
                                        <p:strVal val="hidden"/>
                                      </p:to>
                                    </p:set>
                                  </p:childTnLst>
                                </p:cTn>
                              </p:par>
                              <p:par>
                                <p:cTn id="206" presetID="12" presetClass="entr" presetSubtype="1" fill="hold" nodeType="withEffect">
                                  <p:stCondLst>
                                    <p:cond delay="29000"/>
                                  </p:stCondLst>
                                  <p:childTnLst>
                                    <p:set>
                                      <p:cBhvr>
                                        <p:cTn id="207" dur="1" fill="hold">
                                          <p:stCondLst>
                                            <p:cond delay="0"/>
                                          </p:stCondLst>
                                        </p:cTn>
                                        <p:tgtEl>
                                          <p:spTgt spid="58428"/>
                                        </p:tgtEl>
                                        <p:attrNameLst>
                                          <p:attrName>style.visibility</p:attrName>
                                        </p:attrNameLst>
                                      </p:cBhvr>
                                      <p:to>
                                        <p:strVal val="visible"/>
                                      </p:to>
                                    </p:set>
                                    <p:animEffect transition="in" filter="slide(fromTop)">
                                      <p:cBhvr>
                                        <p:cTn id="208" dur="500"/>
                                        <p:tgtEl>
                                          <p:spTgt spid="58428"/>
                                        </p:tgtEl>
                                      </p:cBhvr>
                                    </p:animEffect>
                                  </p:childTnLst>
                                </p:cTn>
                              </p:par>
                              <p:par>
                                <p:cTn id="209" presetID="12" presetClass="exit" presetSubtype="4" fill="hold" nodeType="withEffect">
                                  <p:stCondLst>
                                    <p:cond delay="30000"/>
                                  </p:stCondLst>
                                  <p:childTnLst>
                                    <p:animEffect transition="out" filter="slide(fromBottom)">
                                      <p:cBhvr>
                                        <p:cTn id="210" dur="500"/>
                                        <p:tgtEl>
                                          <p:spTgt spid="58387"/>
                                        </p:tgtEl>
                                      </p:cBhvr>
                                    </p:animEffect>
                                    <p:set>
                                      <p:cBhvr>
                                        <p:cTn id="211" dur="1" fill="hold">
                                          <p:stCondLst>
                                            <p:cond delay="499"/>
                                          </p:stCondLst>
                                        </p:cTn>
                                        <p:tgtEl>
                                          <p:spTgt spid="58387"/>
                                        </p:tgtEl>
                                        <p:attrNameLst>
                                          <p:attrName>style.visibility</p:attrName>
                                        </p:attrNameLst>
                                      </p:cBhvr>
                                      <p:to>
                                        <p:strVal val="hidden"/>
                                      </p:to>
                                    </p:set>
                                  </p:childTnLst>
                                </p:cTn>
                              </p:par>
                              <p:par>
                                <p:cTn id="212" presetID="12" presetClass="entr" presetSubtype="1" fill="hold" nodeType="withEffect">
                                  <p:stCondLst>
                                    <p:cond delay="30000"/>
                                  </p:stCondLst>
                                  <p:childTnLst>
                                    <p:set>
                                      <p:cBhvr>
                                        <p:cTn id="213" dur="1" fill="hold">
                                          <p:stCondLst>
                                            <p:cond delay="0"/>
                                          </p:stCondLst>
                                        </p:cTn>
                                        <p:tgtEl>
                                          <p:spTgt spid="58431"/>
                                        </p:tgtEl>
                                        <p:attrNameLst>
                                          <p:attrName>style.visibility</p:attrName>
                                        </p:attrNameLst>
                                      </p:cBhvr>
                                      <p:to>
                                        <p:strVal val="visible"/>
                                      </p:to>
                                    </p:set>
                                    <p:animEffect transition="in" filter="slide(fromTop)">
                                      <p:cBhvr>
                                        <p:cTn id="214" dur="500"/>
                                        <p:tgtEl>
                                          <p:spTgt spid="58431"/>
                                        </p:tgtEl>
                                      </p:cBhvr>
                                    </p:animEffect>
                                  </p:childTnLst>
                                </p:cTn>
                              </p:par>
                              <p:par>
                                <p:cTn id="215" presetID="12" presetClass="exit" presetSubtype="4" fill="hold" nodeType="withEffect">
                                  <p:stCondLst>
                                    <p:cond delay="30000"/>
                                  </p:stCondLst>
                                  <p:childTnLst>
                                    <p:animEffect transition="out" filter="slide(fromBottom)">
                                      <p:cBhvr>
                                        <p:cTn id="216" dur="500"/>
                                        <p:tgtEl>
                                          <p:spTgt spid="58428"/>
                                        </p:tgtEl>
                                      </p:cBhvr>
                                    </p:animEffect>
                                    <p:set>
                                      <p:cBhvr>
                                        <p:cTn id="217" dur="1" fill="hold">
                                          <p:stCondLst>
                                            <p:cond delay="499"/>
                                          </p:stCondLst>
                                        </p:cTn>
                                        <p:tgtEl>
                                          <p:spTgt spid="58428"/>
                                        </p:tgtEl>
                                        <p:attrNameLst>
                                          <p:attrName>style.visibility</p:attrName>
                                        </p:attrNameLst>
                                      </p:cBhvr>
                                      <p:to>
                                        <p:strVal val="hidden"/>
                                      </p:to>
                                    </p:set>
                                  </p:childTnLst>
                                </p:cTn>
                              </p:par>
                              <p:par>
                                <p:cTn id="218" presetID="12" presetClass="entr" presetSubtype="1" fill="hold" nodeType="withEffect">
                                  <p:stCondLst>
                                    <p:cond delay="30000"/>
                                  </p:stCondLst>
                                  <p:childTnLst>
                                    <p:set>
                                      <p:cBhvr>
                                        <p:cTn id="219" dur="1" fill="hold">
                                          <p:stCondLst>
                                            <p:cond delay="0"/>
                                          </p:stCondLst>
                                        </p:cTn>
                                        <p:tgtEl>
                                          <p:spTgt spid="58461"/>
                                        </p:tgtEl>
                                        <p:attrNameLst>
                                          <p:attrName>style.visibility</p:attrName>
                                        </p:attrNameLst>
                                      </p:cBhvr>
                                      <p:to>
                                        <p:strVal val="visible"/>
                                      </p:to>
                                    </p:set>
                                    <p:animEffect transition="in" filter="slide(fromTop)">
                                      <p:cBhvr>
                                        <p:cTn id="220" dur="500"/>
                                        <p:tgtEl>
                                          <p:spTgt spid="58461"/>
                                        </p:tgtEl>
                                      </p:cBhvr>
                                    </p:animEffect>
                                  </p:childTnLst>
                                </p:cTn>
                              </p:par>
                              <p:par>
                                <p:cTn id="221" presetID="12" presetClass="exit" presetSubtype="4" fill="hold" nodeType="withEffect">
                                  <p:stCondLst>
                                    <p:cond delay="31000"/>
                                  </p:stCondLst>
                                  <p:childTnLst>
                                    <p:animEffect transition="out" filter="slide(fromBottom)">
                                      <p:cBhvr>
                                        <p:cTn id="222" dur="500"/>
                                        <p:tgtEl>
                                          <p:spTgt spid="58431"/>
                                        </p:tgtEl>
                                      </p:cBhvr>
                                    </p:animEffect>
                                    <p:set>
                                      <p:cBhvr>
                                        <p:cTn id="223" dur="1" fill="hold">
                                          <p:stCondLst>
                                            <p:cond delay="499"/>
                                          </p:stCondLst>
                                        </p:cTn>
                                        <p:tgtEl>
                                          <p:spTgt spid="58431"/>
                                        </p:tgtEl>
                                        <p:attrNameLst>
                                          <p:attrName>style.visibility</p:attrName>
                                        </p:attrNameLst>
                                      </p:cBhvr>
                                      <p:to>
                                        <p:strVal val="hidden"/>
                                      </p:to>
                                    </p:set>
                                  </p:childTnLst>
                                </p:cTn>
                              </p:par>
                              <p:par>
                                <p:cTn id="224" presetID="12" presetClass="entr" presetSubtype="1" fill="hold" nodeType="withEffect">
                                  <p:stCondLst>
                                    <p:cond delay="31000"/>
                                  </p:stCondLst>
                                  <p:childTnLst>
                                    <p:set>
                                      <p:cBhvr>
                                        <p:cTn id="225" dur="1" fill="hold">
                                          <p:stCondLst>
                                            <p:cond delay="0"/>
                                          </p:stCondLst>
                                        </p:cTn>
                                        <p:tgtEl>
                                          <p:spTgt spid="58434"/>
                                        </p:tgtEl>
                                        <p:attrNameLst>
                                          <p:attrName>style.visibility</p:attrName>
                                        </p:attrNameLst>
                                      </p:cBhvr>
                                      <p:to>
                                        <p:strVal val="visible"/>
                                      </p:to>
                                    </p:set>
                                    <p:animEffect transition="in" filter="slide(fromTop)">
                                      <p:cBhvr>
                                        <p:cTn id="226" dur="500"/>
                                        <p:tgtEl>
                                          <p:spTgt spid="58434"/>
                                        </p:tgtEl>
                                      </p:cBhvr>
                                    </p:animEffect>
                                  </p:childTnLst>
                                </p:cTn>
                              </p:par>
                              <p:par>
                                <p:cTn id="227" presetID="12" presetClass="exit" presetSubtype="4" fill="hold" nodeType="withEffect">
                                  <p:stCondLst>
                                    <p:cond delay="32000"/>
                                  </p:stCondLst>
                                  <p:childTnLst>
                                    <p:animEffect transition="out" filter="slide(fromBottom)">
                                      <p:cBhvr>
                                        <p:cTn id="228" dur="500"/>
                                        <p:tgtEl>
                                          <p:spTgt spid="58434"/>
                                        </p:tgtEl>
                                      </p:cBhvr>
                                    </p:animEffect>
                                    <p:set>
                                      <p:cBhvr>
                                        <p:cTn id="229" dur="1" fill="hold">
                                          <p:stCondLst>
                                            <p:cond delay="499"/>
                                          </p:stCondLst>
                                        </p:cTn>
                                        <p:tgtEl>
                                          <p:spTgt spid="58434"/>
                                        </p:tgtEl>
                                        <p:attrNameLst>
                                          <p:attrName>style.visibility</p:attrName>
                                        </p:attrNameLst>
                                      </p:cBhvr>
                                      <p:to>
                                        <p:strVal val="hidden"/>
                                      </p:to>
                                    </p:set>
                                  </p:childTnLst>
                                </p:cTn>
                              </p:par>
                              <p:par>
                                <p:cTn id="230" presetID="12" presetClass="entr" presetSubtype="1" fill="hold" nodeType="withEffect">
                                  <p:stCondLst>
                                    <p:cond delay="32000"/>
                                  </p:stCondLst>
                                  <p:childTnLst>
                                    <p:set>
                                      <p:cBhvr>
                                        <p:cTn id="231" dur="1" fill="hold">
                                          <p:stCondLst>
                                            <p:cond delay="0"/>
                                          </p:stCondLst>
                                        </p:cTn>
                                        <p:tgtEl>
                                          <p:spTgt spid="58437"/>
                                        </p:tgtEl>
                                        <p:attrNameLst>
                                          <p:attrName>style.visibility</p:attrName>
                                        </p:attrNameLst>
                                      </p:cBhvr>
                                      <p:to>
                                        <p:strVal val="visible"/>
                                      </p:to>
                                    </p:set>
                                    <p:animEffect transition="in" filter="slide(fromTop)">
                                      <p:cBhvr>
                                        <p:cTn id="232" dur="500"/>
                                        <p:tgtEl>
                                          <p:spTgt spid="58437"/>
                                        </p:tgtEl>
                                      </p:cBhvr>
                                    </p:animEffect>
                                  </p:childTnLst>
                                </p:cTn>
                              </p:par>
                              <p:par>
                                <p:cTn id="233" presetID="12" presetClass="exit" presetSubtype="4" fill="hold" nodeType="withEffect">
                                  <p:stCondLst>
                                    <p:cond delay="33000"/>
                                  </p:stCondLst>
                                  <p:childTnLst>
                                    <p:animEffect transition="out" filter="slide(fromBottom)">
                                      <p:cBhvr>
                                        <p:cTn id="234" dur="500"/>
                                        <p:tgtEl>
                                          <p:spTgt spid="58437"/>
                                        </p:tgtEl>
                                      </p:cBhvr>
                                    </p:animEffect>
                                    <p:set>
                                      <p:cBhvr>
                                        <p:cTn id="235" dur="1" fill="hold">
                                          <p:stCondLst>
                                            <p:cond delay="499"/>
                                          </p:stCondLst>
                                        </p:cTn>
                                        <p:tgtEl>
                                          <p:spTgt spid="58437"/>
                                        </p:tgtEl>
                                        <p:attrNameLst>
                                          <p:attrName>style.visibility</p:attrName>
                                        </p:attrNameLst>
                                      </p:cBhvr>
                                      <p:to>
                                        <p:strVal val="hidden"/>
                                      </p:to>
                                    </p:set>
                                  </p:childTnLst>
                                </p:cTn>
                              </p:par>
                              <p:par>
                                <p:cTn id="236" presetID="12" presetClass="entr" presetSubtype="1" fill="hold" nodeType="withEffect">
                                  <p:stCondLst>
                                    <p:cond delay="33000"/>
                                  </p:stCondLst>
                                  <p:childTnLst>
                                    <p:set>
                                      <p:cBhvr>
                                        <p:cTn id="237" dur="1" fill="hold">
                                          <p:stCondLst>
                                            <p:cond delay="0"/>
                                          </p:stCondLst>
                                        </p:cTn>
                                        <p:tgtEl>
                                          <p:spTgt spid="58440"/>
                                        </p:tgtEl>
                                        <p:attrNameLst>
                                          <p:attrName>style.visibility</p:attrName>
                                        </p:attrNameLst>
                                      </p:cBhvr>
                                      <p:to>
                                        <p:strVal val="visible"/>
                                      </p:to>
                                    </p:set>
                                    <p:animEffect transition="in" filter="slide(fromTop)">
                                      <p:cBhvr>
                                        <p:cTn id="238" dur="500"/>
                                        <p:tgtEl>
                                          <p:spTgt spid="58440"/>
                                        </p:tgtEl>
                                      </p:cBhvr>
                                    </p:animEffect>
                                  </p:childTnLst>
                                </p:cTn>
                              </p:par>
                              <p:par>
                                <p:cTn id="239" presetID="12" presetClass="exit" presetSubtype="4" fill="hold" nodeType="withEffect">
                                  <p:stCondLst>
                                    <p:cond delay="34000"/>
                                  </p:stCondLst>
                                  <p:childTnLst>
                                    <p:animEffect transition="out" filter="slide(fromBottom)">
                                      <p:cBhvr>
                                        <p:cTn id="240" dur="500"/>
                                        <p:tgtEl>
                                          <p:spTgt spid="58440"/>
                                        </p:tgtEl>
                                      </p:cBhvr>
                                    </p:animEffect>
                                    <p:set>
                                      <p:cBhvr>
                                        <p:cTn id="241" dur="1" fill="hold">
                                          <p:stCondLst>
                                            <p:cond delay="499"/>
                                          </p:stCondLst>
                                        </p:cTn>
                                        <p:tgtEl>
                                          <p:spTgt spid="58440"/>
                                        </p:tgtEl>
                                        <p:attrNameLst>
                                          <p:attrName>style.visibility</p:attrName>
                                        </p:attrNameLst>
                                      </p:cBhvr>
                                      <p:to>
                                        <p:strVal val="hidden"/>
                                      </p:to>
                                    </p:set>
                                  </p:childTnLst>
                                </p:cTn>
                              </p:par>
                              <p:par>
                                <p:cTn id="242" presetID="12" presetClass="entr" presetSubtype="1" fill="hold" nodeType="withEffect">
                                  <p:stCondLst>
                                    <p:cond delay="34000"/>
                                  </p:stCondLst>
                                  <p:childTnLst>
                                    <p:set>
                                      <p:cBhvr>
                                        <p:cTn id="243" dur="1" fill="hold">
                                          <p:stCondLst>
                                            <p:cond delay="0"/>
                                          </p:stCondLst>
                                        </p:cTn>
                                        <p:tgtEl>
                                          <p:spTgt spid="58443"/>
                                        </p:tgtEl>
                                        <p:attrNameLst>
                                          <p:attrName>style.visibility</p:attrName>
                                        </p:attrNameLst>
                                      </p:cBhvr>
                                      <p:to>
                                        <p:strVal val="visible"/>
                                      </p:to>
                                    </p:set>
                                    <p:animEffect transition="in" filter="slide(fromTop)">
                                      <p:cBhvr>
                                        <p:cTn id="244" dur="500"/>
                                        <p:tgtEl>
                                          <p:spTgt spid="58443"/>
                                        </p:tgtEl>
                                      </p:cBhvr>
                                    </p:animEffect>
                                  </p:childTnLst>
                                </p:cTn>
                              </p:par>
                              <p:par>
                                <p:cTn id="245" presetID="12" presetClass="exit" presetSubtype="4" fill="hold" nodeType="withEffect">
                                  <p:stCondLst>
                                    <p:cond delay="35000"/>
                                  </p:stCondLst>
                                  <p:childTnLst>
                                    <p:animEffect transition="out" filter="slide(fromBottom)">
                                      <p:cBhvr>
                                        <p:cTn id="246" dur="500"/>
                                        <p:tgtEl>
                                          <p:spTgt spid="58443"/>
                                        </p:tgtEl>
                                      </p:cBhvr>
                                    </p:animEffect>
                                    <p:set>
                                      <p:cBhvr>
                                        <p:cTn id="247" dur="1" fill="hold">
                                          <p:stCondLst>
                                            <p:cond delay="499"/>
                                          </p:stCondLst>
                                        </p:cTn>
                                        <p:tgtEl>
                                          <p:spTgt spid="58443"/>
                                        </p:tgtEl>
                                        <p:attrNameLst>
                                          <p:attrName>style.visibility</p:attrName>
                                        </p:attrNameLst>
                                      </p:cBhvr>
                                      <p:to>
                                        <p:strVal val="hidden"/>
                                      </p:to>
                                    </p:set>
                                  </p:childTnLst>
                                </p:cTn>
                              </p:par>
                              <p:par>
                                <p:cTn id="248" presetID="12" presetClass="entr" presetSubtype="1" fill="hold" nodeType="withEffect">
                                  <p:stCondLst>
                                    <p:cond delay="35000"/>
                                  </p:stCondLst>
                                  <p:childTnLst>
                                    <p:set>
                                      <p:cBhvr>
                                        <p:cTn id="249" dur="1" fill="hold">
                                          <p:stCondLst>
                                            <p:cond delay="0"/>
                                          </p:stCondLst>
                                        </p:cTn>
                                        <p:tgtEl>
                                          <p:spTgt spid="58446"/>
                                        </p:tgtEl>
                                        <p:attrNameLst>
                                          <p:attrName>style.visibility</p:attrName>
                                        </p:attrNameLst>
                                      </p:cBhvr>
                                      <p:to>
                                        <p:strVal val="visible"/>
                                      </p:to>
                                    </p:set>
                                    <p:animEffect transition="in" filter="slide(fromTop)">
                                      <p:cBhvr>
                                        <p:cTn id="250" dur="500"/>
                                        <p:tgtEl>
                                          <p:spTgt spid="58446"/>
                                        </p:tgtEl>
                                      </p:cBhvr>
                                    </p:animEffect>
                                  </p:childTnLst>
                                </p:cTn>
                              </p:par>
                              <p:par>
                                <p:cTn id="251" presetID="12" presetClass="exit" presetSubtype="4" fill="hold" nodeType="withEffect">
                                  <p:stCondLst>
                                    <p:cond delay="36000"/>
                                  </p:stCondLst>
                                  <p:childTnLst>
                                    <p:animEffect transition="out" filter="slide(fromBottom)">
                                      <p:cBhvr>
                                        <p:cTn id="252" dur="500"/>
                                        <p:tgtEl>
                                          <p:spTgt spid="58446"/>
                                        </p:tgtEl>
                                      </p:cBhvr>
                                    </p:animEffect>
                                    <p:set>
                                      <p:cBhvr>
                                        <p:cTn id="253" dur="1" fill="hold">
                                          <p:stCondLst>
                                            <p:cond delay="499"/>
                                          </p:stCondLst>
                                        </p:cTn>
                                        <p:tgtEl>
                                          <p:spTgt spid="58446"/>
                                        </p:tgtEl>
                                        <p:attrNameLst>
                                          <p:attrName>style.visibility</p:attrName>
                                        </p:attrNameLst>
                                      </p:cBhvr>
                                      <p:to>
                                        <p:strVal val="hidden"/>
                                      </p:to>
                                    </p:set>
                                  </p:childTnLst>
                                </p:cTn>
                              </p:par>
                              <p:par>
                                <p:cTn id="254" presetID="12" presetClass="entr" presetSubtype="1" fill="hold" nodeType="withEffect">
                                  <p:stCondLst>
                                    <p:cond delay="36000"/>
                                  </p:stCondLst>
                                  <p:childTnLst>
                                    <p:set>
                                      <p:cBhvr>
                                        <p:cTn id="255" dur="1" fill="hold">
                                          <p:stCondLst>
                                            <p:cond delay="0"/>
                                          </p:stCondLst>
                                        </p:cTn>
                                        <p:tgtEl>
                                          <p:spTgt spid="58449"/>
                                        </p:tgtEl>
                                        <p:attrNameLst>
                                          <p:attrName>style.visibility</p:attrName>
                                        </p:attrNameLst>
                                      </p:cBhvr>
                                      <p:to>
                                        <p:strVal val="visible"/>
                                      </p:to>
                                    </p:set>
                                    <p:animEffect transition="in" filter="slide(fromTop)">
                                      <p:cBhvr>
                                        <p:cTn id="256" dur="500"/>
                                        <p:tgtEl>
                                          <p:spTgt spid="58449"/>
                                        </p:tgtEl>
                                      </p:cBhvr>
                                    </p:animEffect>
                                  </p:childTnLst>
                                </p:cTn>
                              </p:par>
                              <p:par>
                                <p:cTn id="257" presetID="12" presetClass="exit" presetSubtype="4" fill="hold" nodeType="withEffect">
                                  <p:stCondLst>
                                    <p:cond delay="37000"/>
                                  </p:stCondLst>
                                  <p:childTnLst>
                                    <p:animEffect transition="out" filter="slide(fromBottom)">
                                      <p:cBhvr>
                                        <p:cTn id="258" dur="500"/>
                                        <p:tgtEl>
                                          <p:spTgt spid="58449"/>
                                        </p:tgtEl>
                                      </p:cBhvr>
                                    </p:animEffect>
                                    <p:set>
                                      <p:cBhvr>
                                        <p:cTn id="259" dur="1" fill="hold">
                                          <p:stCondLst>
                                            <p:cond delay="499"/>
                                          </p:stCondLst>
                                        </p:cTn>
                                        <p:tgtEl>
                                          <p:spTgt spid="58449"/>
                                        </p:tgtEl>
                                        <p:attrNameLst>
                                          <p:attrName>style.visibility</p:attrName>
                                        </p:attrNameLst>
                                      </p:cBhvr>
                                      <p:to>
                                        <p:strVal val="hidden"/>
                                      </p:to>
                                    </p:set>
                                  </p:childTnLst>
                                </p:cTn>
                              </p:par>
                              <p:par>
                                <p:cTn id="260" presetID="12" presetClass="entr" presetSubtype="1" fill="hold" nodeType="withEffect">
                                  <p:stCondLst>
                                    <p:cond delay="37000"/>
                                  </p:stCondLst>
                                  <p:childTnLst>
                                    <p:set>
                                      <p:cBhvr>
                                        <p:cTn id="261" dur="1" fill="hold">
                                          <p:stCondLst>
                                            <p:cond delay="0"/>
                                          </p:stCondLst>
                                        </p:cTn>
                                        <p:tgtEl>
                                          <p:spTgt spid="58452"/>
                                        </p:tgtEl>
                                        <p:attrNameLst>
                                          <p:attrName>style.visibility</p:attrName>
                                        </p:attrNameLst>
                                      </p:cBhvr>
                                      <p:to>
                                        <p:strVal val="visible"/>
                                      </p:to>
                                    </p:set>
                                    <p:animEffect transition="in" filter="slide(fromTop)">
                                      <p:cBhvr>
                                        <p:cTn id="262" dur="500"/>
                                        <p:tgtEl>
                                          <p:spTgt spid="58452"/>
                                        </p:tgtEl>
                                      </p:cBhvr>
                                    </p:animEffect>
                                  </p:childTnLst>
                                </p:cTn>
                              </p:par>
                              <p:par>
                                <p:cTn id="263" presetID="12" presetClass="exit" presetSubtype="4" fill="hold" nodeType="withEffect">
                                  <p:stCondLst>
                                    <p:cond delay="38000"/>
                                  </p:stCondLst>
                                  <p:childTnLst>
                                    <p:animEffect transition="out" filter="slide(fromBottom)">
                                      <p:cBhvr>
                                        <p:cTn id="264" dur="500"/>
                                        <p:tgtEl>
                                          <p:spTgt spid="58452"/>
                                        </p:tgtEl>
                                      </p:cBhvr>
                                    </p:animEffect>
                                    <p:set>
                                      <p:cBhvr>
                                        <p:cTn id="265" dur="1" fill="hold">
                                          <p:stCondLst>
                                            <p:cond delay="499"/>
                                          </p:stCondLst>
                                        </p:cTn>
                                        <p:tgtEl>
                                          <p:spTgt spid="58452"/>
                                        </p:tgtEl>
                                        <p:attrNameLst>
                                          <p:attrName>style.visibility</p:attrName>
                                        </p:attrNameLst>
                                      </p:cBhvr>
                                      <p:to>
                                        <p:strVal val="hidden"/>
                                      </p:to>
                                    </p:set>
                                  </p:childTnLst>
                                </p:cTn>
                              </p:par>
                              <p:par>
                                <p:cTn id="266" presetID="12" presetClass="entr" presetSubtype="1" fill="hold" nodeType="withEffect">
                                  <p:stCondLst>
                                    <p:cond delay="38000"/>
                                  </p:stCondLst>
                                  <p:childTnLst>
                                    <p:set>
                                      <p:cBhvr>
                                        <p:cTn id="267" dur="1" fill="hold">
                                          <p:stCondLst>
                                            <p:cond delay="0"/>
                                          </p:stCondLst>
                                        </p:cTn>
                                        <p:tgtEl>
                                          <p:spTgt spid="58455"/>
                                        </p:tgtEl>
                                        <p:attrNameLst>
                                          <p:attrName>style.visibility</p:attrName>
                                        </p:attrNameLst>
                                      </p:cBhvr>
                                      <p:to>
                                        <p:strVal val="visible"/>
                                      </p:to>
                                    </p:set>
                                    <p:animEffect transition="in" filter="slide(fromTop)">
                                      <p:cBhvr>
                                        <p:cTn id="268" dur="500"/>
                                        <p:tgtEl>
                                          <p:spTgt spid="58455"/>
                                        </p:tgtEl>
                                      </p:cBhvr>
                                    </p:animEffect>
                                  </p:childTnLst>
                                </p:cTn>
                              </p:par>
                              <p:par>
                                <p:cTn id="269" presetID="12" presetClass="exit" presetSubtype="4" fill="hold" nodeType="withEffect">
                                  <p:stCondLst>
                                    <p:cond delay="39000"/>
                                  </p:stCondLst>
                                  <p:childTnLst>
                                    <p:animEffect transition="out" filter="slide(fromBottom)">
                                      <p:cBhvr>
                                        <p:cTn id="270" dur="500"/>
                                        <p:tgtEl>
                                          <p:spTgt spid="58455"/>
                                        </p:tgtEl>
                                      </p:cBhvr>
                                    </p:animEffect>
                                    <p:set>
                                      <p:cBhvr>
                                        <p:cTn id="271" dur="1" fill="hold">
                                          <p:stCondLst>
                                            <p:cond delay="499"/>
                                          </p:stCondLst>
                                        </p:cTn>
                                        <p:tgtEl>
                                          <p:spTgt spid="58455"/>
                                        </p:tgtEl>
                                        <p:attrNameLst>
                                          <p:attrName>style.visibility</p:attrName>
                                        </p:attrNameLst>
                                      </p:cBhvr>
                                      <p:to>
                                        <p:strVal val="hidden"/>
                                      </p:to>
                                    </p:set>
                                  </p:childTnLst>
                                </p:cTn>
                              </p:par>
                              <p:par>
                                <p:cTn id="272" presetID="12" presetClass="entr" presetSubtype="1" fill="hold" nodeType="withEffect">
                                  <p:stCondLst>
                                    <p:cond delay="39000"/>
                                  </p:stCondLst>
                                  <p:childTnLst>
                                    <p:set>
                                      <p:cBhvr>
                                        <p:cTn id="273" dur="1" fill="hold">
                                          <p:stCondLst>
                                            <p:cond delay="0"/>
                                          </p:stCondLst>
                                        </p:cTn>
                                        <p:tgtEl>
                                          <p:spTgt spid="58458"/>
                                        </p:tgtEl>
                                        <p:attrNameLst>
                                          <p:attrName>style.visibility</p:attrName>
                                        </p:attrNameLst>
                                      </p:cBhvr>
                                      <p:to>
                                        <p:strVal val="visible"/>
                                      </p:to>
                                    </p:set>
                                    <p:animEffect transition="in" filter="slide(fromTop)">
                                      <p:cBhvr>
                                        <p:cTn id="274" dur="500"/>
                                        <p:tgtEl>
                                          <p:spTgt spid="58458"/>
                                        </p:tgtEl>
                                      </p:cBhvr>
                                    </p:animEffect>
                                  </p:childTnLst>
                                </p:cTn>
                              </p:par>
                              <p:par>
                                <p:cTn id="275" presetID="12" presetClass="exit" presetSubtype="4" fill="hold" nodeType="withEffect">
                                  <p:stCondLst>
                                    <p:cond delay="40000"/>
                                  </p:stCondLst>
                                  <p:childTnLst>
                                    <p:animEffect transition="out" filter="slide(fromBottom)">
                                      <p:cBhvr>
                                        <p:cTn id="276" dur="500"/>
                                        <p:tgtEl>
                                          <p:spTgt spid="58458"/>
                                        </p:tgtEl>
                                      </p:cBhvr>
                                    </p:animEffect>
                                    <p:set>
                                      <p:cBhvr>
                                        <p:cTn id="277" dur="1" fill="hold">
                                          <p:stCondLst>
                                            <p:cond delay="499"/>
                                          </p:stCondLst>
                                        </p:cTn>
                                        <p:tgtEl>
                                          <p:spTgt spid="58458"/>
                                        </p:tgtEl>
                                        <p:attrNameLst>
                                          <p:attrName>style.visibility</p:attrName>
                                        </p:attrNameLst>
                                      </p:cBhvr>
                                      <p:to>
                                        <p:strVal val="hidden"/>
                                      </p:to>
                                    </p:set>
                                  </p:childTnLst>
                                </p:cTn>
                              </p:par>
                              <p:par>
                                <p:cTn id="278" presetID="12" presetClass="entr" presetSubtype="1" fill="hold" nodeType="withEffect">
                                  <p:stCondLst>
                                    <p:cond delay="40000"/>
                                  </p:stCondLst>
                                  <p:childTnLst>
                                    <p:set>
                                      <p:cBhvr>
                                        <p:cTn id="279" dur="1" fill="hold">
                                          <p:stCondLst>
                                            <p:cond delay="0"/>
                                          </p:stCondLst>
                                        </p:cTn>
                                        <p:tgtEl>
                                          <p:spTgt spid="58464"/>
                                        </p:tgtEl>
                                        <p:attrNameLst>
                                          <p:attrName>style.visibility</p:attrName>
                                        </p:attrNameLst>
                                      </p:cBhvr>
                                      <p:to>
                                        <p:strVal val="visible"/>
                                      </p:to>
                                    </p:set>
                                    <p:animEffect transition="in" filter="slide(fromTop)">
                                      <p:cBhvr>
                                        <p:cTn id="280" dur="500"/>
                                        <p:tgtEl>
                                          <p:spTgt spid="58464"/>
                                        </p:tgtEl>
                                      </p:cBhvr>
                                    </p:animEffect>
                                  </p:childTnLst>
                                </p:cTn>
                              </p:par>
                              <p:par>
                                <p:cTn id="281" presetID="12" presetClass="exit" presetSubtype="4" fill="hold" nodeType="withEffect">
                                  <p:stCondLst>
                                    <p:cond delay="40000"/>
                                  </p:stCondLst>
                                  <p:childTnLst>
                                    <p:animEffect transition="out" filter="slide(fromBottom)">
                                      <p:cBhvr>
                                        <p:cTn id="282" dur="500"/>
                                        <p:tgtEl>
                                          <p:spTgt spid="58461"/>
                                        </p:tgtEl>
                                      </p:cBhvr>
                                    </p:animEffect>
                                    <p:set>
                                      <p:cBhvr>
                                        <p:cTn id="283" dur="1" fill="hold">
                                          <p:stCondLst>
                                            <p:cond delay="499"/>
                                          </p:stCondLst>
                                        </p:cTn>
                                        <p:tgtEl>
                                          <p:spTgt spid="58461"/>
                                        </p:tgtEl>
                                        <p:attrNameLst>
                                          <p:attrName>style.visibility</p:attrName>
                                        </p:attrNameLst>
                                      </p:cBhvr>
                                      <p:to>
                                        <p:strVal val="hidden"/>
                                      </p:to>
                                    </p:set>
                                  </p:childTnLst>
                                </p:cTn>
                              </p:par>
                              <p:par>
                                <p:cTn id="284" presetID="12" presetClass="entr" presetSubtype="1" fill="hold" nodeType="withEffect">
                                  <p:stCondLst>
                                    <p:cond delay="40000"/>
                                  </p:stCondLst>
                                  <p:childTnLst>
                                    <p:set>
                                      <p:cBhvr>
                                        <p:cTn id="285" dur="1" fill="hold">
                                          <p:stCondLst>
                                            <p:cond delay="0"/>
                                          </p:stCondLst>
                                        </p:cTn>
                                        <p:tgtEl>
                                          <p:spTgt spid="58467"/>
                                        </p:tgtEl>
                                        <p:attrNameLst>
                                          <p:attrName>style.visibility</p:attrName>
                                        </p:attrNameLst>
                                      </p:cBhvr>
                                      <p:to>
                                        <p:strVal val="visible"/>
                                      </p:to>
                                    </p:set>
                                    <p:animEffect transition="in" filter="slide(fromTop)">
                                      <p:cBhvr>
                                        <p:cTn id="286" dur="500"/>
                                        <p:tgtEl>
                                          <p:spTgt spid="58467"/>
                                        </p:tgtEl>
                                      </p:cBhvr>
                                    </p:animEffect>
                                  </p:childTnLst>
                                </p:cTn>
                              </p:par>
                              <p:par>
                                <p:cTn id="287" presetID="12" presetClass="exit" presetSubtype="4" fill="hold" nodeType="withEffect">
                                  <p:stCondLst>
                                    <p:cond delay="41000"/>
                                  </p:stCondLst>
                                  <p:childTnLst>
                                    <p:animEffect transition="out" filter="slide(fromBottom)">
                                      <p:cBhvr>
                                        <p:cTn id="288" dur="500"/>
                                        <p:tgtEl>
                                          <p:spTgt spid="58467"/>
                                        </p:tgtEl>
                                      </p:cBhvr>
                                    </p:animEffect>
                                    <p:set>
                                      <p:cBhvr>
                                        <p:cTn id="289" dur="1" fill="hold">
                                          <p:stCondLst>
                                            <p:cond delay="499"/>
                                          </p:stCondLst>
                                        </p:cTn>
                                        <p:tgtEl>
                                          <p:spTgt spid="58467"/>
                                        </p:tgtEl>
                                        <p:attrNameLst>
                                          <p:attrName>style.visibility</p:attrName>
                                        </p:attrNameLst>
                                      </p:cBhvr>
                                      <p:to>
                                        <p:strVal val="hidden"/>
                                      </p:to>
                                    </p:set>
                                  </p:childTnLst>
                                </p:cTn>
                              </p:par>
                              <p:par>
                                <p:cTn id="290" presetID="12" presetClass="entr" presetSubtype="1" fill="hold" nodeType="withEffect">
                                  <p:stCondLst>
                                    <p:cond delay="41000"/>
                                  </p:stCondLst>
                                  <p:childTnLst>
                                    <p:set>
                                      <p:cBhvr>
                                        <p:cTn id="291" dur="1" fill="hold">
                                          <p:stCondLst>
                                            <p:cond delay="0"/>
                                          </p:stCondLst>
                                        </p:cTn>
                                        <p:tgtEl>
                                          <p:spTgt spid="58470"/>
                                        </p:tgtEl>
                                        <p:attrNameLst>
                                          <p:attrName>style.visibility</p:attrName>
                                        </p:attrNameLst>
                                      </p:cBhvr>
                                      <p:to>
                                        <p:strVal val="visible"/>
                                      </p:to>
                                    </p:set>
                                    <p:animEffect transition="in" filter="slide(fromTop)">
                                      <p:cBhvr>
                                        <p:cTn id="292" dur="500"/>
                                        <p:tgtEl>
                                          <p:spTgt spid="58470"/>
                                        </p:tgtEl>
                                      </p:cBhvr>
                                    </p:animEffect>
                                  </p:childTnLst>
                                </p:cTn>
                              </p:par>
                              <p:par>
                                <p:cTn id="293" presetID="12" presetClass="exit" presetSubtype="4" fill="hold" nodeType="withEffect">
                                  <p:stCondLst>
                                    <p:cond delay="42000"/>
                                  </p:stCondLst>
                                  <p:childTnLst>
                                    <p:animEffect transition="out" filter="slide(fromBottom)">
                                      <p:cBhvr>
                                        <p:cTn id="294" dur="500"/>
                                        <p:tgtEl>
                                          <p:spTgt spid="58470"/>
                                        </p:tgtEl>
                                      </p:cBhvr>
                                    </p:animEffect>
                                    <p:set>
                                      <p:cBhvr>
                                        <p:cTn id="295" dur="1" fill="hold">
                                          <p:stCondLst>
                                            <p:cond delay="499"/>
                                          </p:stCondLst>
                                        </p:cTn>
                                        <p:tgtEl>
                                          <p:spTgt spid="58470"/>
                                        </p:tgtEl>
                                        <p:attrNameLst>
                                          <p:attrName>style.visibility</p:attrName>
                                        </p:attrNameLst>
                                      </p:cBhvr>
                                      <p:to>
                                        <p:strVal val="hidden"/>
                                      </p:to>
                                    </p:set>
                                  </p:childTnLst>
                                </p:cTn>
                              </p:par>
                              <p:par>
                                <p:cTn id="296" presetID="12" presetClass="entr" presetSubtype="1" fill="hold" nodeType="withEffect">
                                  <p:stCondLst>
                                    <p:cond delay="42000"/>
                                  </p:stCondLst>
                                  <p:childTnLst>
                                    <p:set>
                                      <p:cBhvr>
                                        <p:cTn id="297" dur="1" fill="hold">
                                          <p:stCondLst>
                                            <p:cond delay="0"/>
                                          </p:stCondLst>
                                        </p:cTn>
                                        <p:tgtEl>
                                          <p:spTgt spid="58473"/>
                                        </p:tgtEl>
                                        <p:attrNameLst>
                                          <p:attrName>style.visibility</p:attrName>
                                        </p:attrNameLst>
                                      </p:cBhvr>
                                      <p:to>
                                        <p:strVal val="visible"/>
                                      </p:to>
                                    </p:set>
                                    <p:animEffect transition="in" filter="slide(fromTop)">
                                      <p:cBhvr>
                                        <p:cTn id="298" dur="500"/>
                                        <p:tgtEl>
                                          <p:spTgt spid="58473"/>
                                        </p:tgtEl>
                                      </p:cBhvr>
                                    </p:animEffect>
                                  </p:childTnLst>
                                </p:cTn>
                              </p:par>
                              <p:par>
                                <p:cTn id="299" presetID="12" presetClass="exit" presetSubtype="4" fill="hold" nodeType="withEffect">
                                  <p:stCondLst>
                                    <p:cond delay="43000"/>
                                  </p:stCondLst>
                                  <p:childTnLst>
                                    <p:animEffect transition="out" filter="slide(fromBottom)">
                                      <p:cBhvr>
                                        <p:cTn id="300" dur="500"/>
                                        <p:tgtEl>
                                          <p:spTgt spid="58473"/>
                                        </p:tgtEl>
                                      </p:cBhvr>
                                    </p:animEffect>
                                    <p:set>
                                      <p:cBhvr>
                                        <p:cTn id="301" dur="1" fill="hold">
                                          <p:stCondLst>
                                            <p:cond delay="499"/>
                                          </p:stCondLst>
                                        </p:cTn>
                                        <p:tgtEl>
                                          <p:spTgt spid="58473"/>
                                        </p:tgtEl>
                                        <p:attrNameLst>
                                          <p:attrName>style.visibility</p:attrName>
                                        </p:attrNameLst>
                                      </p:cBhvr>
                                      <p:to>
                                        <p:strVal val="hidden"/>
                                      </p:to>
                                    </p:set>
                                  </p:childTnLst>
                                </p:cTn>
                              </p:par>
                              <p:par>
                                <p:cTn id="302" presetID="12" presetClass="entr" presetSubtype="1" fill="hold" nodeType="withEffect">
                                  <p:stCondLst>
                                    <p:cond delay="43000"/>
                                  </p:stCondLst>
                                  <p:childTnLst>
                                    <p:set>
                                      <p:cBhvr>
                                        <p:cTn id="303" dur="1" fill="hold">
                                          <p:stCondLst>
                                            <p:cond delay="0"/>
                                          </p:stCondLst>
                                        </p:cTn>
                                        <p:tgtEl>
                                          <p:spTgt spid="58476"/>
                                        </p:tgtEl>
                                        <p:attrNameLst>
                                          <p:attrName>style.visibility</p:attrName>
                                        </p:attrNameLst>
                                      </p:cBhvr>
                                      <p:to>
                                        <p:strVal val="visible"/>
                                      </p:to>
                                    </p:set>
                                    <p:animEffect transition="in" filter="slide(fromTop)">
                                      <p:cBhvr>
                                        <p:cTn id="304" dur="500"/>
                                        <p:tgtEl>
                                          <p:spTgt spid="58476"/>
                                        </p:tgtEl>
                                      </p:cBhvr>
                                    </p:animEffect>
                                  </p:childTnLst>
                                </p:cTn>
                              </p:par>
                              <p:par>
                                <p:cTn id="305" presetID="12" presetClass="exit" presetSubtype="4" fill="hold" nodeType="withEffect">
                                  <p:stCondLst>
                                    <p:cond delay="44000"/>
                                  </p:stCondLst>
                                  <p:childTnLst>
                                    <p:animEffect transition="out" filter="slide(fromBottom)">
                                      <p:cBhvr>
                                        <p:cTn id="306" dur="500"/>
                                        <p:tgtEl>
                                          <p:spTgt spid="58476"/>
                                        </p:tgtEl>
                                      </p:cBhvr>
                                    </p:animEffect>
                                    <p:set>
                                      <p:cBhvr>
                                        <p:cTn id="307" dur="1" fill="hold">
                                          <p:stCondLst>
                                            <p:cond delay="499"/>
                                          </p:stCondLst>
                                        </p:cTn>
                                        <p:tgtEl>
                                          <p:spTgt spid="58476"/>
                                        </p:tgtEl>
                                        <p:attrNameLst>
                                          <p:attrName>style.visibility</p:attrName>
                                        </p:attrNameLst>
                                      </p:cBhvr>
                                      <p:to>
                                        <p:strVal val="hidden"/>
                                      </p:to>
                                    </p:set>
                                  </p:childTnLst>
                                </p:cTn>
                              </p:par>
                              <p:par>
                                <p:cTn id="308" presetID="12" presetClass="entr" presetSubtype="1" fill="hold" nodeType="withEffect">
                                  <p:stCondLst>
                                    <p:cond delay="44000"/>
                                  </p:stCondLst>
                                  <p:childTnLst>
                                    <p:set>
                                      <p:cBhvr>
                                        <p:cTn id="309" dur="1" fill="hold">
                                          <p:stCondLst>
                                            <p:cond delay="0"/>
                                          </p:stCondLst>
                                        </p:cTn>
                                        <p:tgtEl>
                                          <p:spTgt spid="58479"/>
                                        </p:tgtEl>
                                        <p:attrNameLst>
                                          <p:attrName>style.visibility</p:attrName>
                                        </p:attrNameLst>
                                      </p:cBhvr>
                                      <p:to>
                                        <p:strVal val="visible"/>
                                      </p:to>
                                    </p:set>
                                    <p:animEffect transition="in" filter="slide(fromTop)">
                                      <p:cBhvr>
                                        <p:cTn id="310" dur="500"/>
                                        <p:tgtEl>
                                          <p:spTgt spid="58479"/>
                                        </p:tgtEl>
                                      </p:cBhvr>
                                    </p:animEffect>
                                  </p:childTnLst>
                                </p:cTn>
                              </p:par>
                              <p:par>
                                <p:cTn id="311" presetID="12" presetClass="exit" presetSubtype="4" fill="hold" nodeType="withEffect">
                                  <p:stCondLst>
                                    <p:cond delay="45000"/>
                                  </p:stCondLst>
                                  <p:childTnLst>
                                    <p:animEffect transition="out" filter="slide(fromBottom)">
                                      <p:cBhvr>
                                        <p:cTn id="312" dur="500"/>
                                        <p:tgtEl>
                                          <p:spTgt spid="58479"/>
                                        </p:tgtEl>
                                      </p:cBhvr>
                                    </p:animEffect>
                                    <p:set>
                                      <p:cBhvr>
                                        <p:cTn id="313" dur="1" fill="hold">
                                          <p:stCondLst>
                                            <p:cond delay="499"/>
                                          </p:stCondLst>
                                        </p:cTn>
                                        <p:tgtEl>
                                          <p:spTgt spid="58479"/>
                                        </p:tgtEl>
                                        <p:attrNameLst>
                                          <p:attrName>style.visibility</p:attrName>
                                        </p:attrNameLst>
                                      </p:cBhvr>
                                      <p:to>
                                        <p:strVal val="hidden"/>
                                      </p:to>
                                    </p:set>
                                  </p:childTnLst>
                                </p:cTn>
                              </p:par>
                              <p:par>
                                <p:cTn id="314" presetID="12" presetClass="entr" presetSubtype="1" fill="hold" nodeType="withEffect">
                                  <p:stCondLst>
                                    <p:cond delay="45000"/>
                                  </p:stCondLst>
                                  <p:childTnLst>
                                    <p:set>
                                      <p:cBhvr>
                                        <p:cTn id="315" dur="1" fill="hold">
                                          <p:stCondLst>
                                            <p:cond delay="0"/>
                                          </p:stCondLst>
                                        </p:cTn>
                                        <p:tgtEl>
                                          <p:spTgt spid="58482"/>
                                        </p:tgtEl>
                                        <p:attrNameLst>
                                          <p:attrName>style.visibility</p:attrName>
                                        </p:attrNameLst>
                                      </p:cBhvr>
                                      <p:to>
                                        <p:strVal val="visible"/>
                                      </p:to>
                                    </p:set>
                                    <p:animEffect transition="in" filter="slide(fromTop)">
                                      <p:cBhvr>
                                        <p:cTn id="316" dur="500"/>
                                        <p:tgtEl>
                                          <p:spTgt spid="58482"/>
                                        </p:tgtEl>
                                      </p:cBhvr>
                                    </p:animEffect>
                                  </p:childTnLst>
                                </p:cTn>
                              </p:par>
                              <p:par>
                                <p:cTn id="317" presetID="12" presetClass="exit" presetSubtype="4" fill="hold" nodeType="withEffect">
                                  <p:stCondLst>
                                    <p:cond delay="46000"/>
                                  </p:stCondLst>
                                  <p:childTnLst>
                                    <p:animEffect transition="out" filter="slide(fromBottom)">
                                      <p:cBhvr>
                                        <p:cTn id="318" dur="500"/>
                                        <p:tgtEl>
                                          <p:spTgt spid="58482"/>
                                        </p:tgtEl>
                                      </p:cBhvr>
                                    </p:animEffect>
                                    <p:set>
                                      <p:cBhvr>
                                        <p:cTn id="319" dur="1" fill="hold">
                                          <p:stCondLst>
                                            <p:cond delay="499"/>
                                          </p:stCondLst>
                                        </p:cTn>
                                        <p:tgtEl>
                                          <p:spTgt spid="58482"/>
                                        </p:tgtEl>
                                        <p:attrNameLst>
                                          <p:attrName>style.visibility</p:attrName>
                                        </p:attrNameLst>
                                      </p:cBhvr>
                                      <p:to>
                                        <p:strVal val="hidden"/>
                                      </p:to>
                                    </p:set>
                                  </p:childTnLst>
                                </p:cTn>
                              </p:par>
                              <p:par>
                                <p:cTn id="320" presetID="12" presetClass="entr" presetSubtype="1" fill="hold" nodeType="withEffect">
                                  <p:stCondLst>
                                    <p:cond delay="46000"/>
                                  </p:stCondLst>
                                  <p:childTnLst>
                                    <p:set>
                                      <p:cBhvr>
                                        <p:cTn id="321" dur="1" fill="hold">
                                          <p:stCondLst>
                                            <p:cond delay="0"/>
                                          </p:stCondLst>
                                        </p:cTn>
                                        <p:tgtEl>
                                          <p:spTgt spid="58485"/>
                                        </p:tgtEl>
                                        <p:attrNameLst>
                                          <p:attrName>style.visibility</p:attrName>
                                        </p:attrNameLst>
                                      </p:cBhvr>
                                      <p:to>
                                        <p:strVal val="visible"/>
                                      </p:to>
                                    </p:set>
                                    <p:animEffect transition="in" filter="slide(fromTop)">
                                      <p:cBhvr>
                                        <p:cTn id="322" dur="500"/>
                                        <p:tgtEl>
                                          <p:spTgt spid="58485"/>
                                        </p:tgtEl>
                                      </p:cBhvr>
                                    </p:animEffect>
                                  </p:childTnLst>
                                </p:cTn>
                              </p:par>
                              <p:par>
                                <p:cTn id="323" presetID="12" presetClass="exit" presetSubtype="4" fill="hold" nodeType="withEffect">
                                  <p:stCondLst>
                                    <p:cond delay="47000"/>
                                  </p:stCondLst>
                                  <p:childTnLst>
                                    <p:animEffect transition="out" filter="slide(fromBottom)">
                                      <p:cBhvr>
                                        <p:cTn id="324" dur="500"/>
                                        <p:tgtEl>
                                          <p:spTgt spid="58485"/>
                                        </p:tgtEl>
                                      </p:cBhvr>
                                    </p:animEffect>
                                    <p:set>
                                      <p:cBhvr>
                                        <p:cTn id="325" dur="1" fill="hold">
                                          <p:stCondLst>
                                            <p:cond delay="499"/>
                                          </p:stCondLst>
                                        </p:cTn>
                                        <p:tgtEl>
                                          <p:spTgt spid="58485"/>
                                        </p:tgtEl>
                                        <p:attrNameLst>
                                          <p:attrName>style.visibility</p:attrName>
                                        </p:attrNameLst>
                                      </p:cBhvr>
                                      <p:to>
                                        <p:strVal val="hidden"/>
                                      </p:to>
                                    </p:set>
                                  </p:childTnLst>
                                </p:cTn>
                              </p:par>
                              <p:par>
                                <p:cTn id="326" presetID="12" presetClass="entr" presetSubtype="1" fill="hold" nodeType="withEffect">
                                  <p:stCondLst>
                                    <p:cond delay="47000"/>
                                  </p:stCondLst>
                                  <p:childTnLst>
                                    <p:set>
                                      <p:cBhvr>
                                        <p:cTn id="327" dur="1" fill="hold">
                                          <p:stCondLst>
                                            <p:cond delay="0"/>
                                          </p:stCondLst>
                                        </p:cTn>
                                        <p:tgtEl>
                                          <p:spTgt spid="58488"/>
                                        </p:tgtEl>
                                        <p:attrNameLst>
                                          <p:attrName>style.visibility</p:attrName>
                                        </p:attrNameLst>
                                      </p:cBhvr>
                                      <p:to>
                                        <p:strVal val="visible"/>
                                      </p:to>
                                    </p:set>
                                    <p:animEffect transition="in" filter="slide(fromTop)">
                                      <p:cBhvr>
                                        <p:cTn id="328" dur="500"/>
                                        <p:tgtEl>
                                          <p:spTgt spid="58488"/>
                                        </p:tgtEl>
                                      </p:cBhvr>
                                    </p:animEffect>
                                  </p:childTnLst>
                                </p:cTn>
                              </p:par>
                              <p:par>
                                <p:cTn id="329" presetID="12" presetClass="exit" presetSubtype="4" fill="hold" nodeType="withEffect">
                                  <p:stCondLst>
                                    <p:cond delay="48000"/>
                                  </p:stCondLst>
                                  <p:childTnLst>
                                    <p:animEffect transition="out" filter="slide(fromBottom)">
                                      <p:cBhvr>
                                        <p:cTn id="330" dur="500"/>
                                        <p:tgtEl>
                                          <p:spTgt spid="58488"/>
                                        </p:tgtEl>
                                      </p:cBhvr>
                                    </p:animEffect>
                                    <p:set>
                                      <p:cBhvr>
                                        <p:cTn id="331" dur="1" fill="hold">
                                          <p:stCondLst>
                                            <p:cond delay="499"/>
                                          </p:stCondLst>
                                        </p:cTn>
                                        <p:tgtEl>
                                          <p:spTgt spid="58488"/>
                                        </p:tgtEl>
                                        <p:attrNameLst>
                                          <p:attrName>style.visibility</p:attrName>
                                        </p:attrNameLst>
                                      </p:cBhvr>
                                      <p:to>
                                        <p:strVal val="hidden"/>
                                      </p:to>
                                    </p:set>
                                  </p:childTnLst>
                                </p:cTn>
                              </p:par>
                              <p:par>
                                <p:cTn id="332" presetID="12" presetClass="entr" presetSubtype="1" fill="hold" nodeType="withEffect">
                                  <p:stCondLst>
                                    <p:cond delay="48000"/>
                                  </p:stCondLst>
                                  <p:childTnLst>
                                    <p:set>
                                      <p:cBhvr>
                                        <p:cTn id="333" dur="1" fill="hold">
                                          <p:stCondLst>
                                            <p:cond delay="0"/>
                                          </p:stCondLst>
                                        </p:cTn>
                                        <p:tgtEl>
                                          <p:spTgt spid="58491"/>
                                        </p:tgtEl>
                                        <p:attrNameLst>
                                          <p:attrName>style.visibility</p:attrName>
                                        </p:attrNameLst>
                                      </p:cBhvr>
                                      <p:to>
                                        <p:strVal val="visible"/>
                                      </p:to>
                                    </p:set>
                                    <p:animEffect transition="in" filter="slide(fromTop)">
                                      <p:cBhvr>
                                        <p:cTn id="334" dur="500"/>
                                        <p:tgtEl>
                                          <p:spTgt spid="58491"/>
                                        </p:tgtEl>
                                      </p:cBhvr>
                                    </p:animEffect>
                                  </p:childTnLst>
                                </p:cTn>
                              </p:par>
                              <p:par>
                                <p:cTn id="335" presetID="12" presetClass="exit" presetSubtype="4" fill="hold" nodeType="withEffect">
                                  <p:stCondLst>
                                    <p:cond delay="49000"/>
                                  </p:stCondLst>
                                  <p:childTnLst>
                                    <p:animEffect transition="out" filter="slide(fromBottom)">
                                      <p:cBhvr>
                                        <p:cTn id="336" dur="500"/>
                                        <p:tgtEl>
                                          <p:spTgt spid="58491"/>
                                        </p:tgtEl>
                                      </p:cBhvr>
                                    </p:animEffect>
                                    <p:set>
                                      <p:cBhvr>
                                        <p:cTn id="337" dur="1" fill="hold">
                                          <p:stCondLst>
                                            <p:cond delay="499"/>
                                          </p:stCondLst>
                                        </p:cTn>
                                        <p:tgtEl>
                                          <p:spTgt spid="58491"/>
                                        </p:tgtEl>
                                        <p:attrNameLst>
                                          <p:attrName>style.visibility</p:attrName>
                                        </p:attrNameLst>
                                      </p:cBhvr>
                                      <p:to>
                                        <p:strVal val="hidden"/>
                                      </p:to>
                                    </p:set>
                                  </p:childTnLst>
                                </p:cTn>
                              </p:par>
                              <p:par>
                                <p:cTn id="338" presetID="12" presetClass="entr" presetSubtype="1" fill="hold" nodeType="withEffect">
                                  <p:stCondLst>
                                    <p:cond delay="49000"/>
                                  </p:stCondLst>
                                  <p:childTnLst>
                                    <p:set>
                                      <p:cBhvr>
                                        <p:cTn id="339" dur="1" fill="hold">
                                          <p:stCondLst>
                                            <p:cond delay="0"/>
                                          </p:stCondLst>
                                        </p:cTn>
                                        <p:tgtEl>
                                          <p:spTgt spid="58494"/>
                                        </p:tgtEl>
                                        <p:attrNameLst>
                                          <p:attrName>style.visibility</p:attrName>
                                        </p:attrNameLst>
                                      </p:cBhvr>
                                      <p:to>
                                        <p:strVal val="visible"/>
                                      </p:to>
                                    </p:set>
                                    <p:animEffect transition="in" filter="slide(fromTop)">
                                      <p:cBhvr>
                                        <p:cTn id="340" dur="500"/>
                                        <p:tgtEl>
                                          <p:spTgt spid="58494"/>
                                        </p:tgtEl>
                                      </p:cBhvr>
                                    </p:animEffect>
                                  </p:childTnLst>
                                </p:cTn>
                              </p:par>
                              <p:par>
                                <p:cTn id="341" presetID="12" presetClass="exit" presetSubtype="4" fill="hold" nodeType="withEffect">
                                  <p:stCondLst>
                                    <p:cond delay="50000"/>
                                  </p:stCondLst>
                                  <p:childTnLst>
                                    <p:animEffect transition="out" filter="slide(fromBottom)">
                                      <p:cBhvr>
                                        <p:cTn id="342" dur="500"/>
                                        <p:tgtEl>
                                          <p:spTgt spid="58464"/>
                                        </p:tgtEl>
                                      </p:cBhvr>
                                    </p:animEffect>
                                    <p:set>
                                      <p:cBhvr>
                                        <p:cTn id="343" dur="1" fill="hold">
                                          <p:stCondLst>
                                            <p:cond delay="499"/>
                                          </p:stCondLst>
                                        </p:cTn>
                                        <p:tgtEl>
                                          <p:spTgt spid="58464"/>
                                        </p:tgtEl>
                                        <p:attrNameLst>
                                          <p:attrName>style.visibility</p:attrName>
                                        </p:attrNameLst>
                                      </p:cBhvr>
                                      <p:to>
                                        <p:strVal val="hidden"/>
                                      </p:to>
                                    </p:set>
                                  </p:childTnLst>
                                </p:cTn>
                              </p:par>
                              <p:par>
                                <p:cTn id="344" presetID="12" presetClass="entr" presetSubtype="1" fill="hold" nodeType="withEffect">
                                  <p:stCondLst>
                                    <p:cond delay="50000"/>
                                  </p:stCondLst>
                                  <p:childTnLst>
                                    <p:set>
                                      <p:cBhvr>
                                        <p:cTn id="345" dur="1" fill="hold">
                                          <p:stCondLst>
                                            <p:cond delay="0"/>
                                          </p:stCondLst>
                                        </p:cTn>
                                        <p:tgtEl>
                                          <p:spTgt spid="58527"/>
                                        </p:tgtEl>
                                        <p:attrNameLst>
                                          <p:attrName>style.visibility</p:attrName>
                                        </p:attrNameLst>
                                      </p:cBhvr>
                                      <p:to>
                                        <p:strVal val="visible"/>
                                      </p:to>
                                    </p:set>
                                    <p:animEffect transition="in" filter="slide(fromTop)">
                                      <p:cBhvr>
                                        <p:cTn id="346" dur="500"/>
                                        <p:tgtEl>
                                          <p:spTgt spid="58527"/>
                                        </p:tgtEl>
                                      </p:cBhvr>
                                    </p:animEffect>
                                  </p:childTnLst>
                                </p:cTn>
                              </p:par>
                              <p:par>
                                <p:cTn id="347" presetID="12" presetClass="exit" presetSubtype="4" fill="hold" nodeType="withEffect">
                                  <p:stCondLst>
                                    <p:cond delay="50000"/>
                                  </p:stCondLst>
                                  <p:childTnLst>
                                    <p:animEffect transition="out" filter="slide(fromBottom)">
                                      <p:cBhvr>
                                        <p:cTn id="348" dur="500"/>
                                        <p:tgtEl>
                                          <p:spTgt spid="58494"/>
                                        </p:tgtEl>
                                      </p:cBhvr>
                                    </p:animEffect>
                                    <p:set>
                                      <p:cBhvr>
                                        <p:cTn id="349" dur="1" fill="hold">
                                          <p:stCondLst>
                                            <p:cond delay="499"/>
                                          </p:stCondLst>
                                        </p:cTn>
                                        <p:tgtEl>
                                          <p:spTgt spid="58494"/>
                                        </p:tgtEl>
                                        <p:attrNameLst>
                                          <p:attrName>style.visibility</p:attrName>
                                        </p:attrNameLst>
                                      </p:cBhvr>
                                      <p:to>
                                        <p:strVal val="hidden"/>
                                      </p:to>
                                    </p:set>
                                  </p:childTnLst>
                                </p:cTn>
                              </p:par>
                              <p:par>
                                <p:cTn id="350" presetID="12" presetClass="entr" presetSubtype="1" fill="hold" nodeType="withEffect">
                                  <p:stCondLst>
                                    <p:cond delay="50000"/>
                                  </p:stCondLst>
                                  <p:childTnLst>
                                    <p:set>
                                      <p:cBhvr>
                                        <p:cTn id="351" dur="1" fill="hold">
                                          <p:stCondLst>
                                            <p:cond delay="0"/>
                                          </p:stCondLst>
                                        </p:cTn>
                                        <p:tgtEl>
                                          <p:spTgt spid="58497"/>
                                        </p:tgtEl>
                                        <p:attrNameLst>
                                          <p:attrName>style.visibility</p:attrName>
                                        </p:attrNameLst>
                                      </p:cBhvr>
                                      <p:to>
                                        <p:strVal val="visible"/>
                                      </p:to>
                                    </p:set>
                                    <p:animEffect transition="in" filter="slide(fromTop)">
                                      <p:cBhvr>
                                        <p:cTn id="352" dur="500"/>
                                        <p:tgtEl>
                                          <p:spTgt spid="58497"/>
                                        </p:tgtEl>
                                      </p:cBhvr>
                                    </p:animEffect>
                                  </p:childTnLst>
                                </p:cTn>
                              </p:par>
                              <p:par>
                                <p:cTn id="353" presetID="12" presetClass="exit" presetSubtype="4" fill="hold" nodeType="withEffect">
                                  <p:stCondLst>
                                    <p:cond delay="51000"/>
                                  </p:stCondLst>
                                  <p:childTnLst>
                                    <p:animEffect transition="out" filter="slide(fromBottom)">
                                      <p:cBhvr>
                                        <p:cTn id="354" dur="500"/>
                                        <p:tgtEl>
                                          <p:spTgt spid="58497"/>
                                        </p:tgtEl>
                                      </p:cBhvr>
                                    </p:animEffect>
                                    <p:set>
                                      <p:cBhvr>
                                        <p:cTn id="355" dur="1" fill="hold">
                                          <p:stCondLst>
                                            <p:cond delay="499"/>
                                          </p:stCondLst>
                                        </p:cTn>
                                        <p:tgtEl>
                                          <p:spTgt spid="58497"/>
                                        </p:tgtEl>
                                        <p:attrNameLst>
                                          <p:attrName>style.visibility</p:attrName>
                                        </p:attrNameLst>
                                      </p:cBhvr>
                                      <p:to>
                                        <p:strVal val="hidden"/>
                                      </p:to>
                                    </p:set>
                                  </p:childTnLst>
                                </p:cTn>
                              </p:par>
                              <p:par>
                                <p:cTn id="356" presetID="12" presetClass="entr" presetSubtype="1" fill="hold" nodeType="withEffect">
                                  <p:stCondLst>
                                    <p:cond delay="51000"/>
                                  </p:stCondLst>
                                  <p:childTnLst>
                                    <p:set>
                                      <p:cBhvr>
                                        <p:cTn id="357" dur="1" fill="hold">
                                          <p:stCondLst>
                                            <p:cond delay="0"/>
                                          </p:stCondLst>
                                        </p:cTn>
                                        <p:tgtEl>
                                          <p:spTgt spid="58500"/>
                                        </p:tgtEl>
                                        <p:attrNameLst>
                                          <p:attrName>style.visibility</p:attrName>
                                        </p:attrNameLst>
                                      </p:cBhvr>
                                      <p:to>
                                        <p:strVal val="visible"/>
                                      </p:to>
                                    </p:set>
                                    <p:animEffect transition="in" filter="slide(fromTop)">
                                      <p:cBhvr>
                                        <p:cTn id="358" dur="500"/>
                                        <p:tgtEl>
                                          <p:spTgt spid="58500"/>
                                        </p:tgtEl>
                                      </p:cBhvr>
                                    </p:animEffect>
                                  </p:childTnLst>
                                </p:cTn>
                              </p:par>
                              <p:par>
                                <p:cTn id="359" presetID="12" presetClass="exit" presetSubtype="4" fill="hold" nodeType="withEffect">
                                  <p:stCondLst>
                                    <p:cond delay="52000"/>
                                  </p:stCondLst>
                                  <p:childTnLst>
                                    <p:animEffect transition="out" filter="slide(fromBottom)">
                                      <p:cBhvr>
                                        <p:cTn id="360" dur="500"/>
                                        <p:tgtEl>
                                          <p:spTgt spid="58500"/>
                                        </p:tgtEl>
                                      </p:cBhvr>
                                    </p:animEffect>
                                    <p:set>
                                      <p:cBhvr>
                                        <p:cTn id="361" dur="1" fill="hold">
                                          <p:stCondLst>
                                            <p:cond delay="499"/>
                                          </p:stCondLst>
                                        </p:cTn>
                                        <p:tgtEl>
                                          <p:spTgt spid="58500"/>
                                        </p:tgtEl>
                                        <p:attrNameLst>
                                          <p:attrName>style.visibility</p:attrName>
                                        </p:attrNameLst>
                                      </p:cBhvr>
                                      <p:to>
                                        <p:strVal val="hidden"/>
                                      </p:to>
                                    </p:set>
                                  </p:childTnLst>
                                </p:cTn>
                              </p:par>
                              <p:par>
                                <p:cTn id="362" presetID="12" presetClass="entr" presetSubtype="1" fill="hold" nodeType="withEffect">
                                  <p:stCondLst>
                                    <p:cond delay="52000"/>
                                  </p:stCondLst>
                                  <p:childTnLst>
                                    <p:set>
                                      <p:cBhvr>
                                        <p:cTn id="363" dur="1" fill="hold">
                                          <p:stCondLst>
                                            <p:cond delay="0"/>
                                          </p:stCondLst>
                                        </p:cTn>
                                        <p:tgtEl>
                                          <p:spTgt spid="58503"/>
                                        </p:tgtEl>
                                        <p:attrNameLst>
                                          <p:attrName>style.visibility</p:attrName>
                                        </p:attrNameLst>
                                      </p:cBhvr>
                                      <p:to>
                                        <p:strVal val="visible"/>
                                      </p:to>
                                    </p:set>
                                    <p:animEffect transition="in" filter="slide(fromTop)">
                                      <p:cBhvr>
                                        <p:cTn id="364" dur="500"/>
                                        <p:tgtEl>
                                          <p:spTgt spid="58503"/>
                                        </p:tgtEl>
                                      </p:cBhvr>
                                    </p:animEffect>
                                  </p:childTnLst>
                                </p:cTn>
                              </p:par>
                              <p:par>
                                <p:cTn id="365" presetID="12" presetClass="exit" presetSubtype="4" fill="hold" nodeType="withEffect">
                                  <p:stCondLst>
                                    <p:cond delay="53000"/>
                                  </p:stCondLst>
                                  <p:childTnLst>
                                    <p:animEffect transition="out" filter="slide(fromBottom)">
                                      <p:cBhvr>
                                        <p:cTn id="366" dur="500"/>
                                        <p:tgtEl>
                                          <p:spTgt spid="58503"/>
                                        </p:tgtEl>
                                      </p:cBhvr>
                                    </p:animEffect>
                                    <p:set>
                                      <p:cBhvr>
                                        <p:cTn id="367" dur="1" fill="hold">
                                          <p:stCondLst>
                                            <p:cond delay="499"/>
                                          </p:stCondLst>
                                        </p:cTn>
                                        <p:tgtEl>
                                          <p:spTgt spid="58503"/>
                                        </p:tgtEl>
                                        <p:attrNameLst>
                                          <p:attrName>style.visibility</p:attrName>
                                        </p:attrNameLst>
                                      </p:cBhvr>
                                      <p:to>
                                        <p:strVal val="hidden"/>
                                      </p:to>
                                    </p:set>
                                  </p:childTnLst>
                                </p:cTn>
                              </p:par>
                              <p:par>
                                <p:cTn id="368" presetID="12" presetClass="entr" presetSubtype="1" fill="hold" nodeType="withEffect">
                                  <p:stCondLst>
                                    <p:cond delay="53000"/>
                                  </p:stCondLst>
                                  <p:childTnLst>
                                    <p:set>
                                      <p:cBhvr>
                                        <p:cTn id="369" dur="1" fill="hold">
                                          <p:stCondLst>
                                            <p:cond delay="0"/>
                                          </p:stCondLst>
                                        </p:cTn>
                                        <p:tgtEl>
                                          <p:spTgt spid="58506"/>
                                        </p:tgtEl>
                                        <p:attrNameLst>
                                          <p:attrName>style.visibility</p:attrName>
                                        </p:attrNameLst>
                                      </p:cBhvr>
                                      <p:to>
                                        <p:strVal val="visible"/>
                                      </p:to>
                                    </p:set>
                                    <p:animEffect transition="in" filter="slide(fromTop)">
                                      <p:cBhvr>
                                        <p:cTn id="370" dur="500"/>
                                        <p:tgtEl>
                                          <p:spTgt spid="58506"/>
                                        </p:tgtEl>
                                      </p:cBhvr>
                                    </p:animEffect>
                                  </p:childTnLst>
                                </p:cTn>
                              </p:par>
                              <p:par>
                                <p:cTn id="371" presetID="12" presetClass="exit" presetSubtype="4" fill="hold" nodeType="withEffect">
                                  <p:stCondLst>
                                    <p:cond delay="54000"/>
                                  </p:stCondLst>
                                  <p:childTnLst>
                                    <p:animEffect transition="out" filter="slide(fromBottom)">
                                      <p:cBhvr>
                                        <p:cTn id="372" dur="500"/>
                                        <p:tgtEl>
                                          <p:spTgt spid="58506"/>
                                        </p:tgtEl>
                                      </p:cBhvr>
                                    </p:animEffect>
                                    <p:set>
                                      <p:cBhvr>
                                        <p:cTn id="373" dur="1" fill="hold">
                                          <p:stCondLst>
                                            <p:cond delay="499"/>
                                          </p:stCondLst>
                                        </p:cTn>
                                        <p:tgtEl>
                                          <p:spTgt spid="58506"/>
                                        </p:tgtEl>
                                        <p:attrNameLst>
                                          <p:attrName>style.visibility</p:attrName>
                                        </p:attrNameLst>
                                      </p:cBhvr>
                                      <p:to>
                                        <p:strVal val="hidden"/>
                                      </p:to>
                                    </p:set>
                                  </p:childTnLst>
                                </p:cTn>
                              </p:par>
                              <p:par>
                                <p:cTn id="374" presetID="12" presetClass="entr" presetSubtype="1" fill="hold" nodeType="withEffect">
                                  <p:stCondLst>
                                    <p:cond delay="54000"/>
                                  </p:stCondLst>
                                  <p:childTnLst>
                                    <p:set>
                                      <p:cBhvr>
                                        <p:cTn id="375" dur="1" fill="hold">
                                          <p:stCondLst>
                                            <p:cond delay="0"/>
                                          </p:stCondLst>
                                        </p:cTn>
                                        <p:tgtEl>
                                          <p:spTgt spid="58509"/>
                                        </p:tgtEl>
                                        <p:attrNameLst>
                                          <p:attrName>style.visibility</p:attrName>
                                        </p:attrNameLst>
                                      </p:cBhvr>
                                      <p:to>
                                        <p:strVal val="visible"/>
                                      </p:to>
                                    </p:set>
                                    <p:animEffect transition="in" filter="slide(fromTop)">
                                      <p:cBhvr>
                                        <p:cTn id="376" dur="500"/>
                                        <p:tgtEl>
                                          <p:spTgt spid="58509"/>
                                        </p:tgtEl>
                                      </p:cBhvr>
                                    </p:animEffect>
                                  </p:childTnLst>
                                </p:cTn>
                              </p:par>
                              <p:par>
                                <p:cTn id="377" presetID="12" presetClass="exit" presetSubtype="4" fill="hold" nodeType="withEffect">
                                  <p:stCondLst>
                                    <p:cond delay="55000"/>
                                  </p:stCondLst>
                                  <p:childTnLst>
                                    <p:animEffect transition="out" filter="slide(fromBottom)">
                                      <p:cBhvr>
                                        <p:cTn id="378" dur="500"/>
                                        <p:tgtEl>
                                          <p:spTgt spid="58509"/>
                                        </p:tgtEl>
                                      </p:cBhvr>
                                    </p:animEffect>
                                    <p:set>
                                      <p:cBhvr>
                                        <p:cTn id="379" dur="1" fill="hold">
                                          <p:stCondLst>
                                            <p:cond delay="499"/>
                                          </p:stCondLst>
                                        </p:cTn>
                                        <p:tgtEl>
                                          <p:spTgt spid="58509"/>
                                        </p:tgtEl>
                                        <p:attrNameLst>
                                          <p:attrName>style.visibility</p:attrName>
                                        </p:attrNameLst>
                                      </p:cBhvr>
                                      <p:to>
                                        <p:strVal val="hidden"/>
                                      </p:to>
                                    </p:set>
                                  </p:childTnLst>
                                </p:cTn>
                              </p:par>
                              <p:par>
                                <p:cTn id="380" presetID="12" presetClass="entr" presetSubtype="1" fill="hold" nodeType="withEffect">
                                  <p:stCondLst>
                                    <p:cond delay="55000"/>
                                  </p:stCondLst>
                                  <p:childTnLst>
                                    <p:set>
                                      <p:cBhvr>
                                        <p:cTn id="381" dur="1" fill="hold">
                                          <p:stCondLst>
                                            <p:cond delay="0"/>
                                          </p:stCondLst>
                                        </p:cTn>
                                        <p:tgtEl>
                                          <p:spTgt spid="58512"/>
                                        </p:tgtEl>
                                        <p:attrNameLst>
                                          <p:attrName>style.visibility</p:attrName>
                                        </p:attrNameLst>
                                      </p:cBhvr>
                                      <p:to>
                                        <p:strVal val="visible"/>
                                      </p:to>
                                    </p:set>
                                    <p:animEffect transition="in" filter="slide(fromTop)">
                                      <p:cBhvr>
                                        <p:cTn id="382" dur="500"/>
                                        <p:tgtEl>
                                          <p:spTgt spid="58512"/>
                                        </p:tgtEl>
                                      </p:cBhvr>
                                    </p:animEffect>
                                  </p:childTnLst>
                                </p:cTn>
                              </p:par>
                              <p:par>
                                <p:cTn id="383" presetID="12" presetClass="exit" presetSubtype="4" fill="hold" nodeType="withEffect">
                                  <p:stCondLst>
                                    <p:cond delay="56000"/>
                                  </p:stCondLst>
                                  <p:childTnLst>
                                    <p:animEffect transition="out" filter="slide(fromBottom)">
                                      <p:cBhvr>
                                        <p:cTn id="384" dur="500"/>
                                        <p:tgtEl>
                                          <p:spTgt spid="58512"/>
                                        </p:tgtEl>
                                      </p:cBhvr>
                                    </p:animEffect>
                                    <p:set>
                                      <p:cBhvr>
                                        <p:cTn id="385" dur="1" fill="hold">
                                          <p:stCondLst>
                                            <p:cond delay="499"/>
                                          </p:stCondLst>
                                        </p:cTn>
                                        <p:tgtEl>
                                          <p:spTgt spid="58512"/>
                                        </p:tgtEl>
                                        <p:attrNameLst>
                                          <p:attrName>style.visibility</p:attrName>
                                        </p:attrNameLst>
                                      </p:cBhvr>
                                      <p:to>
                                        <p:strVal val="hidden"/>
                                      </p:to>
                                    </p:set>
                                  </p:childTnLst>
                                </p:cTn>
                              </p:par>
                              <p:par>
                                <p:cTn id="386" presetID="12" presetClass="entr" presetSubtype="1" fill="hold" nodeType="withEffect">
                                  <p:stCondLst>
                                    <p:cond delay="56000"/>
                                  </p:stCondLst>
                                  <p:childTnLst>
                                    <p:set>
                                      <p:cBhvr>
                                        <p:cTn id="387" dur="1" fill="hold">
                                          <p:stCondLst>
                                            <p:cond delay="0"/>
                                          </p:stCondLst>
                                        </p:cTn>
                                        <p:tgtEl>
                                          <p:spTgt spid="58515"/>
                                        </p:tgtEl>
                                        <p:attrNameLst>
                                          <p:attrName>style.visibility</p:attrName>
                                        </p:attrNameLst>
                                      </p:cBhvr>
                                      <p:to>
                                        <p:strVal val="visible"/>
                                      </p:to>
                                    </p:set>
                                    <p:animEffect transition="in" filter="slide(fromTop)">
                                      <p:cBhvr>
                                        <p:cTn id="388" dur="500"/>
                                        <p:tgtEl>
                                          <p:spTgt spid="58515"/>
                                        </p:tgtEl>
                                      </p:cBhvr>
                                    </p:animEffect>
                                  </p:childTnLst>
                                </p:cTn>
                              </p:par>
                              <p:par>
                                <p:cTn id="389" presetID="12" presetClass="exit" presetSubtype="4" fill="hold" nodeType="withEffect">
                                  <p:stCondLst>
                                    <p:cond delay="57000"/>
                                  </p:stCondLst>
                                  <p:childTnLst>
                                    <p:animEffect transition="out" filter="slide(fromBottom)">
                                      <p:cBhvr>
                                        <p:cTn id="390" dur="500"/>
                                        <p:tgtEl>
                                          <p:spTgt spid="58515"/>
                                        </p:tgtEl>
                                      </p:cBhvr>
                                    </p:animEffect>
                                    <p:set>
                                      <p:cBhvr>
                                        <p:cTn id="391" dur="1" fill="hold">
                                          <p:stCondLst>
                                            <p:cond delay="499"/>
                                          </p:stCondLst>
                                        </p:cTn>
                                        <p:tgtEl>
                                          <p:spTgt spid="58515"/>
                                        </p:tgtEl>
                                        <p:attrNameLst>
                                          <p:attrName>style.visibility</p:attrName>
                                        </p:attrNameLst>
                                      </p:cBhvr>
                                      <p:to>
                                        <p:strVal val="hidden"/>
                                      </p:to>
                                    </p:set>
                                  </p:childTnLst>
                                </p:cTn>
                              </p:par>
                              <p:par>
                                <p:cTn id="392" presetID="12" presetClass="entr" presetSubtype="1" fill="hold" nodeType="withEffect">
                                  <p:stCondLst>
                                    <p:cond delay="57000"/>
                                  </p:stCondLst>
                                  <p:childTnLst>
                                    <p:set>
                                      <p:cBhvr>
                                        <p:cTn id="393" dur="1" fill="hold">
                                          <p:stCondLst>
                                            <p:cond delay="0"/>
                                          </p:stCondLst>
                                        </p:cTn>
                                        <p:tgtEl>
                                          <p:spTgt spid="58518"/>
                                        </p:tgtEl>
                                        <p:attrNameLst>
                                          <p:attrName>style.visibility</p:attrName>
                                        </p:attrNameLst>
                                      </p:cBhvr>
                                      <p:to>
                                        <p:strVal val="visible"/>
                                      </p:to>
                                    </p:set>
                                    <p:animEffect transition="in" filter="slide(fromTop)">
                                      <p:cBhvr>
                                        <p:cTn id="394" dur="500"/>
                                        <p:tgtEl>
                                          <p:spTgt spid="58518"/>
                                        </p:tgtEl>
                                      </p:cBhvr>
                                    </p:animEffect>
                                  </p:childTnLst>
                                </p:cTn>
                              </p:par>
                              <p:par>
                                <p:cTn id="395" presetID="12" presetClass="exit" presetSubtype="4" fill="hold" nodeType="withEffect">
                                  <p:stCondLst>
                                    <p:cond delay="58000"/>
                                  </p:stCondLst>
                                  <p:childTnLst>
                                    <p:animEffect transition="out" filter="slide(fromBottom)">
                                      <p:cBhvr>
                                        <p:cTn id="396" dur="500"/>
                                        <p:tgtEl>
                                          <p:spTgt spid="58518"/>
                                        </p:tgtEl>
                                      </p:cBhvr>
                                    </p:animEffect>
                                    <p:set>
                                      <p:cBhvr>
                                        <p:cTn id="397" dur="1" fill="hold">
                                          <p:stCondLst>
                                            <p:cond delay="499"/>
                                          </p:stCondLst>
                                        </p:cTn>
                                        <p:tgtEl>
                                          <p:spTgt spid="58518"/>
                                        </p:tgtEl>
                                        <p:attrNameLst>
                                          <p:attrName>style.visibility</p:attrName>
                                        </p:attrNameLst>
                                      </p:cBhvr>
                                      <p:to>
                                        <p:strVal val="hidden"/>
                                      </p:to>
                                    </p:set>
                                  </p:childTnLst>
                                </p:cTn>
                              </p:par>
                              <p:par>
                                <p:cTn id="398" presetID="12" presetClass="entr" presetSubtype="1" fill="hold" nodeType="withEffect">
                                  <p:stCondLst>
                                    <p:cond delay="58000"/>
                                  </p:stCondLst>
                                  <p:childTnLst>
                                    <p:set>
                                      <p:cBhvr>
                                        <p:cTn id="399" dur="1" fill="hold">
                                          <p:stCondLst>
                                            <p:cond delay="0"/>
                                          </p:stCondLst>
                                        </p:cTn>
                                        <p:tgtEl>
                                          <p:spTgt spid="58521"/>
                                        </p:tgtEl>
                                        <p:attrNameLst>
                                          <p:attrName>style.visibility</p:attrName>
                                        </p:attrNameLst>
                                      </p:cBhvr>
                                      <p:to>
                                        <p:strVal val="visible"/>
                                      </p:to>
                                    </p:set>
                                    <p:animEffect transition="in" filter="slide(fromTop)">
                                      <p:cBhvr>
                                        <p:cTn id="400" dur="500"/>
                                        <p:tgtEl>
                                          <p:spTgt spid="58521"/>
                                        </p:tgtEl>
                                      </p:cBhvr>
                                    </p:animEffect>
                                  </p:childTnLst>
                                </p:cTn>
                              </p:par>
                              <p:par>
                                <p:cTn id="401" presetID="12" presetClass="exit" presetSubtype="4" fill="hold" nodeType="withEffect">
                                  <p:stCondLst>
                                    <p:cond delay="59000"/>
                                  </p:stCondLst>
                                  <p:childTnLst>
                                    <p:animEffect transition="out" filter="slide(fromBottom)">
                                      <p:cBhvr>
                                        <p:cTn id="402" dur="500"/>
                                        <p:tgtEl>
                                          <p:spTgt spid="58521"/>
                                        </p:tgtEl>
                                      </p:cBhvr>
                                    </p:animEffect>
                                    <p:set>
                                      <p:cBhvr>
                                        <p:cTn id="403" dur="1" fill="hold">
                                          <p:stCondLst>
                                            <p:cond delay="499"/>
                                          </p:stCondLst>
                                        </p:cTn>
                                        <p:tgtEl>
                                          <p:spTgt spid="58521"/>
                                        </p:tgtEl>
                                        <p:attrNameLst>
                                          <p:attrName>style.visibility</p:attrName>
                                        </p:attrNameLst>
                                      </p:cBhvr>
                                      <p:to>
                                        <p:strVal val="hidden"/>
                                      </p:to>
                                    </p:set>
                                  </p:childTnLst>
                                </p:cTn>
                              </p:par>
                              <p:par>
                                <p:cTn id="404" presetID="12" presetClass="entr" presetSubtype="1" fill="hold" nodeType="withEffect">
                                  <p:stCondLst>
                                    <p:cond delay="59000"/>
                                  </p:stCondLst>
                                  <p:childTnLst>
                                    <p:set>
                                      <p:cBhvr>
                                        <p:cTn id="405" dur="1" fill="hold">
                                          <p:stCondLst>
                                            <p:cond delay="0"/>
                                          </p:stCondLst>
                                        </p:cTn>
                                        <p:tgtEl>
                                          <p:spTgt spid="58524"/>
                                        </p:tgtEl>
                                        <p:attrNameLst>
                                          <p:attrName>style.visibility</p:attrName>
                                        </p:attrNameLst>
                                      </p:cBhvr>
                                      <p:to>
                                        <p:strVal val="visible"/>
                                      </p:to>
                                    </p:set>
                                    <p:animEffect transition="in" filter="slide(fromTop)">
                                      <p:cBhvr>
                                        <p:cTn id="406" dur="500"/>
                                        <p:tgtEl>
                                          <p:spTgt spid="58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nchor="ctr" anchorCtr="0"/>
          <a:lstStyle/>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Our new</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information</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landscape</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0" y="0"/>
            <a:ext cx="9144000" cy="6858000"/>
          </a:xfrm>
          <a:prstGeom prst="rect">
            <a:avLst/>
          </a:prstGeom>
          <a:gradFill rotWithShape="1">
            <a:gsLst>
              <a:gs pos="0">
                <a:srgbClr val="FFFFFF">
                  <a:gamma/>
                  <a:shade val="86275"/>
                  <a:invGamma/>
                </a:srgbClr>
              </a:gs>
              <a:gs pos="50000">
                <a:srgbClr val="FFFFFF"/>
              </a:gs>
              <a:gs pos="100000">
                <a:srgbClr val="FFFFFF">
                  <a:gamma/>
                  <a:shade val="86275"/>
                  <a:invGamma/>
                </a:srgbClr>
              </a:gs>
            </a:gsLst>
            <a:lin ang="2700000" scaled="1"/>
          </a:gradFill>
          <a:ln w="9525">
            <a:noFill/>
            <a:miter lim="800000"/>
            <a:headEnd/>
            <a:tailEnd/>
          </a:ln>
          <a:effectLst/>
        </p:spPr>
        <p:txBody>
          <a:bodyPr wrap="none" anchor="ctr"/>
          <a:lstStyle/>
          <a:p>
            <a:endParaRPr lang="en-US"/>
          </a:p>
        </p:txBody>
      </p:sp>
      <p:sp>
        <p:nvSpPr>
          <p:cNvPr id="59395" name="Rectangle 3"/>
          <p:cNvSpPr>
            <a:spLocks noChangeArrowheads="1"/>
          </p:cNvSpPr>
          <p:nvPr/>
        </p:nvSpPr>
        <p:spPr bwMode="auto">
          <a:xfrm>
            <a:off x="0" y="0"/>
            <a:ext cx="9144000" cy="3933825"/>
          </a:xfrm>
          <a:prstGeom prst="rect">
            <a:avLst/>
          </a:prstGeom>
          <a:gradFill rotWithShape="1">
            <a:gsLst>
              <a:gs pos="0">
                <a:schemeClr val="tx1"/>
              </a:gs>
              <a:gs pos="100000">
                <a:schemeClr val="bg1">
                  <a:gamma/>
                  <a:shade val="79608"/>
                  <a:invGamma/>
                  <a:alpha val="0"/>
                </a:schemeClr>
              </a:gs>
            </a:gsLst>
            <a:lin ang="2700000" scaled="1"/>
          </a:gradFill>
          <a:ln w="9525">
            <a:noFill/>
            <a:miter lim="800000"/>
            <a:headEnd/>
            <a:tailEnd/>
          </a:ln>
          <a:effectLst/>
        </p:spPr>
        <p:txBody>
          <a:bodyPr wrap="none" anchor="ctr"/>
          <a:lstStyle/>
          <a:p>
            <a:endParaRPr lang="en-US"/>
          </a:p>
        </p:txBody>
      </p:sp>
      <p:sp>
        <p:nvSpPr>
          <p:cNvPr id="59396" name="Rectangle 4"/>
          <p:cNvSpPr>
            <a:spLocks noChangeArrowheads="1"/>
          </p:cNvSpPr>
          <p:nvPr/>
        </p:nvSpPr>
        <p:spPr bwMode="auto">
          <a:xfrm>
            <a:off x="0" y="3819525"/>
            <a:ext cx="9144000" cy="3038475"/>
          </a:xfrm>
          <a:prstGeom prst="rect">
            <a:avLst/>
          </a:prstGeom>
          <a:gradFill rotWithShape="1">
            <a:gsLst>
              <a:gs pos="0">
                <a:srgbClr val="C0C0C0"/>
              </a:gs>
              <a:gs pos="100000">
                <a:srgbClr val="C0C0C0">
                  <a:gamma/>
                  <a:tint val="43922"/>
                  <a:invGamma/>
                </a:srgbClr>
              </a:gs>
            </a:gsLst>
            <a:lin ang="5400000" scaled="1"/>
          </a:gradFill>
          <a:ln w="9525">
            <a:noFill/>
            <a:miter lim="800000"/>
            <a:headEnd/>
            <a:tailEnd/>
          </a:ln>
          <a:effectLst/>
        </p:spPr>
        <p:txBody>
          <a:bodyPr wrap="none" anchor="ctr"/>
          <a:lstStyle/>
          <a:p>
            <a:endParaRPr lang="en-US"/>
          </a:p>
        </p:txBody>
      </p:sp>
      <p:sp>
        <p:nvSpPr>
          <p:cNvPr id="59397" name="Rectangle 5"/>
          <p:cNvSpPr>
            <a:spLocks noChangeArrowheads="1"/>
          </p:cNvSpPr>
          <p:nvPr/>
        </p:nvSpPr>
        <p:spPr bwMode="auto">
          <a:xfrm>
            <a:off x="0" y="3819525"/>
            <a:ext cx="9144000" cy="712788"/>
          </a:xfrm>
          <a:prstGeom prst="rect">
            <a:avLst/>
          </a:prstGeom>
          <a:gradFill rotWithShape="1">
            <a:gsLst>
              <a:gs pos="0">
                <a:schemeClr val="bg2">
                  <a:alpha val="91000"/>
                </a:schemeClr>
              </a:gs>
              <a:gs pos="100000">
                <a:schemeClr val="bg2">
                  <a:gamma/>
                  <a:shade val="46275"/>
                  <a:invGamma/>
                  <a:alpha val="0"/>
                </a:schemeClr>
              </a:gs>
            </a:gsLst>
            <a:lin ang="5400000" scaled="1"/>
          </a:gradFill>
          <a:ln w="9525">
            <a:noFill/>
            <a:miter lim="800000"/>
            <a:headEnd/>
            <a:tailEnd/>
          </a:ln>
          <a:effectLst/>
        </p:spPr>
        <p:txBody>
          <a:bodyPr wrap="none" anchor="ctr"/>
          <a:lstStyle/>
          <a:p>
            <a:endParaRPr lang="en-US"/>
          </a:p>
        </p:txBody>
      </p:sp>
      <p:sp>
        <p:nvSpPr>
          <p:cNvPr id="59398" name="Freeform 6"/>
          <p:cNvSpPr>
            <a:spLocks/>
          </p:cNvSpPr>
          <p:nvPr/>
        </p:nvSpPr>
        <p:spPr bwMode="auto">
          <a:xfrm>
            <a:off x="506413" y="1595438"/>
            <a:ext cx="8132762" cy="533400"/>
          </a:xfrm>
          <a:custGeom>
            <a:avLst/>
            <a:gdLst/>
            <a:ahLst/>
            <a:cxnLst>
              <a:cxn ang="0">
                <a:pos x="5365" y="62"/>
              </a:cxn>
              <a:cxn ang="0">
                <a:pos x="5359" y="53"/>
              </a:cxn>
              <a:cxn ang="0">
                <a:pos x="5358" y="52"/>
              </a:cxn>
              <a:cxn ang="0">
                <a:pos x="5354" y="47"/>
              </a:cxn>
              <a:cxn ang="0">
                <a:pos x="5325" y="22"/>
              </a:cxn>
              <a:cxn ang="0">
                <a:pos x="5319" y="18"/>
              </a:cxn>
              <a:cxn ang="0">
                <a:pos x="5313" y="14"/>
              </a:cxn>
              <a:cxn ang="0">
                <a:pos x="5305" y="11"/>
              </a:cxn>
              <a:cxn ang="0">
                <a:pos x="5291" y="6"/>
              </a:cxn>
              <a:cxn ang="0">
                <a:pos x="5283" y="4"/>
              </a:cxn>
              <a:cxn ang="0">
                <a:pos x="5276" y="2"/>
              </a:cxn>
              <a:cxn ang="0">
                <a:pos x="5269" y="1"/>
              </a:cxn>
              <a:cxn ang="0">
                <a:pos x="5261" y="0"/>
              </a:cxn>
              <a:cxn ang="0">
                <a:pos x="5251" y="0"/>
              </a:cxn>
              <a:cxn ang="0">
                <a:pos x="521" y="0"/>
              </a:cxn>
              <a:cxn ang="0">
                <a:pos x="511" y="0"/>
              </a:cxn>
              <a:cxn ang="0">
                <a:pos x="503" y="1"/>
              </a:cxn>
              <a:cxn ang="0">
                <a:pos x="496" y="2"/>
              </a:cxn>
              <a:cxn ang="0">
                <a:pos x="489" y="4"/>
              </a:cxn>
              <a:cxn ang="0">
                <a:pos x="482" y="6"/>
              </a:cxn>
              <a:cxn ang="0">
                <a:pos x="467" y="11"/>
              </a:cxn>
              <a:cxn ang="0">
                <a:pos x="460" y="14"/>
              </a:cxn>
              <a:cxn ang="0">
                <a:pos x="453" y="18"/>
              </a:cxn>
              <a:cxn ang="0">
                <a:pos x="447" y="22"/>
              </a:cxn>
              <a:cxn ang="0">
                <a:pos x="441" y="26"/>
              </a:cxn>
              <a:cxn ang="0">
                <a:pos x="424" y="41"/>
              </a:cxn>
              <a:cxn ang="0">
                <a:pos x="419" y="47"/>
              </a:cxn>
              <a:cxn ang="0">
                <a:pos x="414" y="52"/>
              </a:cxn>
              <a:cxn ang="0">
                <a:pos x="414" y="53"/>
              </a:cxn>
              <a:cxn ang="0">
                <a:pos x="407" y="62"/>
              </a:cxn>
              <a:cxn ang="0">
                <a:pos x="0" y="636"/>
              </a:cxn>
              <a:cxn ang="0">
                <a:pos x="385" y="582"/>
              </a:cxn>
              <a:cxn ang="0">
                <a:pos x="385" y="582"/>
              </a:cxn>
              <a:cxn ang="0">
                <a:pos x="5653" y="582"/>
              </a:cxn>
              <a:cxn ang="0">
                <a:pos x="5365" y="62"/>
              </a:cxn>
            </a:cxnLst>
            <a:rect l="0" t="0" r="r" b="b"/>
            <a:pathLst>
              <a:path w="5772" h="636">
                <a:moveTo>
                  <a:pt x="5365" y="62"/>
                </a:moveTo>
                <a:cubicBezTo>
                  <a:pt x="5365" y="62"/>
                  <a:pt x="5365" y="62"/>
                  <a:pt x="5365" y="62"/>
                </a:cubicBezTo>
                <a:cubicBezTo>
                  <a:pt x="5363" y="59"/>
                  <a:pt x="5361" y="56"/>
                  <a:pt x="5359" y="53"/>
                </a:cubicBezTo>
                <a:cubicBezTo>
                  <a:pt x="5359" y="53"/>
                  <a:pt x="5359" y="53"/>
                  <a:pt x="5359" y="53"/>
                </a:cubicBezTo>
                <a:cubicBezTo>
                  <a:pt x="5358" y="52"/>
                  <a:pt x="5358" y="52"/>
                  <a:pt x="5358" y="52"/>
                </a:cubicBezTo>
                <a:cubicBezTo>
                  <a:pt x="5358" y="52"/>
                  <a:pt x="5358" y="52"/>
                  <a:pt x="5358" y="52"/>
                </a:cubicBezTo>
                <a:cubicBezTo>
                  <a:pt x="5358" y="52"/>
                  <a:pt x="5358" y="52"/>
                  <a:pt x="5358" y="52"/>
                </a:cubicBezTo>
                <a:cubicBezTo>
                  <a:pt x="5357" y="50"/>
                  <a:pt x="5355" y="49"/>
                  <a:pt x="5354" y="47"/>
                </a:cubicBezTo>
                <a:cubicBezTo>
                  <a:pt x="5354" y="47"/>
                  <a:pt x="5354" y="47"/>
                  <a:pt x="5354" y="46"/>
                </a:cubicBezTo>
                <a:cubicBezTo>
                  <a:pt x="5345" y="37"/>
                  <a:pt x="5336" y="29"/>
                  <a:pt x="5325" y="22"/>
                </a:cubicBezTo>
                <a:cubicBezTo>
                  <a:pt x="5325" y="22"/>
                  <a:pt x="5325" y="21"/>
                  <a:pt x="5324" y="21"/>
                </a:cubicBezTo>
                <a:cubicBezTo>
                  <a:pt x="5323" y="20"/>
                  <a:pt x="5321" y="19"/>
                  <a:pt x="5319" y="18"/>
                </a:cubicBezTo>
                <a:cubicBezTo>
                  <a:pt x="5319" y="18"/>
                  <a:pt x="5318" y="18"/>
                  <a:pt x="5318" y="17"/>
                </a:cubicBezTo>
                <a:cubicBezTo>
                  <a:pt x="5316" y="16"/>
                  <a:pt x="5314" y="15"/>
                  <a:pt x="5313" y="14"/>
                </a:cubicBezTo>
                <a:cubicBezTo>
                  <a:pt x="5312" y="14"/>
                  <a:pt x="5312" y="14"/>
                  <a:pt x="5311" y="14"/>
                </a:cubicBezTo>
                <a:cubicBezTo>
                  <a:pt x="5309" y="13"/>
                  <a:pt x="5307" y="12"/>
                  <a:pt x="5305" y="11"/>
                </a:cubicBezTo>
                <a:cubicBezTo>
                  <a:pt x="5305" y="11"/>
                  <a:pt x="5305" y="11"/>
                  <a:pt x="5305" y="11"/>
                </a:cubicBezTo>
                <a:cubicBezTo>
                  <a:pt x="5300" y="9"/>
                  <a:pt x="5295" y="7"/>
                  <a:pt x="5291" y="6"/>
                </a:cubicBezTo>
                <a:cubicBezTo>
                  <a:pt x="5290" y="5"/>
                  <a:pt x="5289" y="5"/>
                  <a:pt x="5289" y="5"/>
                </a:cubicBezTo>
                <a:cubicBezTo>
                  <a:pt x="5287" y="5"/>
                  <a:pt x="5285" y="4"/>
                  <a:pt x="5283" y="4"/>
                </a:cubicBezTo>
                <a:cubicBezTo>
                  <a:pt x="5283" y="3"/>
                  <a:pt x="5282" y="3"/>
                  <a:pt x="5281" y="3"/>
                </a:cubicBezTo>
                <a:cubicBezTo>
                  <a:pt x="5279" y="3"/>
                  <a:pt x="5278" y="2"/>
                  <a:pt x="5276" y="2"/>
                </a:cubicBezTo>
                <a:cubicBezTo>
                  <a:pt x="5275" y="2"/>
                  <a:pt x="5274" y="2"/>
                  <a:pt x="5274" y="2"/>
                </a:cubicBezTo>
                <a:cubicBezTo>
                  <a:pt x="5272" y="1"/>
                  <a:pt x="5270" y="1"/>
                  <a:pt x="5269" y="1"/>
                </a:cubicBezTo>
                <a:cubicBezTo>
                  <a:pt x="5268" y="1"/>
                  <a:pt x="5267" y="1"/>
                  <a:pt x="5266" y="0"/>
                </a:cubicBezTo>
                <a:cubicBezTo>
                  <a:pt x="5264" y="0"/>
                  <a:pt x="5263" y="0"/>
                  <a:pt x="5261" y="0"/>
                </a:cubicBezTo>
                <a:cubicBezTo>
                  <a:pt x="5260" y="0"/>
                  <a:pt x="5259" y="0"/>
                  <a:pt x="5259" y="0"/>
                </a:cubicBezTo>
                <a:cubicBezTo>
                  <a:pt x="5256" y="0"/>
                  <a:pt x="5253" y="0"/>
                  <a:pt x="5251" y="0"/>
                </a:cubicBezTo>
                <a:cubicBezTo>
                  <a:pt x="521" y="0"/>
                  <a:pt x="521" y="0"/>
                  <a:pt x="521" y="0"/>
                </a:cubicBezTo>
                <a:cubicBezTo>
                  <a:pt x="521" y="0"/>
                  <a:pt x="521" y="0"/>
                  <a:pt x="521" y="0"/>
                </a:cubicBezTo>
                <a:cubicBezTo>
                  <a:pt x="519" y="0"/>
                  <a:pt x="516" y="0"/>
                  <a:pt x="514" y="0"/>
                </a:cubicBezTo>
                <a:cubicBezTo>
                  <a:pt x="513" y="0"/>
                  <a:pt x="512" y="0"/>
                  <a:pt x="511" y="0"/>
                </a:cubicBezTo>
                <a:cubicBezTo>
                  <a:pt x="510" y="0"/>
                  <a:pt x="508" y="0"/>
                  <a:pt x="506" y="0"/>
                </a:cubicBezTo>
                <a:cubicBezTo>
                  <a:pt x="505" y="1"/>
                  <a:pt x="504" y="1"/>
                  <a:pt x="503" y="1"/>
                </a:cubicBezTo>
                <a:cubicBezTo>
                  <a:pt x="502" y="1"/>
                  <a:pt x="500" y="1"/>
                  <a:pt x="499" y="2"/>
                </a:cubicBezTo>
                <a:cubicBezTo>
                  <a:pt x="498" y="2"/>
                  <a:pt x="497" y="2"/>
                  <a:pt x="496" y="2"/>
                </a:cubicBezTo>
                <a:cubicBezTo>
                  <a:pt x="494" y="2"/>
                  <a:pt x="493" y="3"/>
                  <a:pt x="491" y="3"/>
                </a:cubicBezTo>
                <a:cubicBezTo>
                  <a:pt x="491" y="3"/>
                  <a:pt x="490" y="3"/>
                  <a:pt x="489" y="4"/>
                </a:cubicBezTo>
                <a:cubicBezTo>
                  <a:pt x="487" y="4"/>
                  <a:pt x="485" y="4"/>
                  <a:pt x="484" y="5"/>
                </a:cubicBezTo>
                <a:cubicBezTo>
                  <a:pt x="483" y="5"/>
                  <a:pt x="482" y="5"/>
                  <a:pt x="482" y="6"/>
                </a:cubicBezTo>
                <a:cubicBezTo>
                  <a:pt x="477" y="7"/>
                  <a:pt x="472" y="9"/>
                  <a:pt x="468" y="11"/>
                </a:cubicBezTo>
                <a:cubicBezTo>
                  <a:pt x="467" y="11"/>
                  <a:pt x="467" y="11"/>
                  <a:pt x="467" y="11"/>
                </a:cubicBezTo>
                <a:cubicBezTo>
                  <a:pt x="465" y="12"/>
                  <a:pt x="463" y="13"/>
                  <a:pt x="461" y="14"/>
                </a:cubicBezTo>
                <a:cubicBezTo>
                  <a:pt x="461" y="14"/>
                  <a:pt x="460" y="14"/>
                  <a:pt x="460" y="14"/>
                </a:cubicBezTo>
                <a:cubicBezTo>
                  <a:pt x="458" y="15"/>
                  <a:pt x="456" y="16"/>
                  <a:pt x="455" y="17"/>
                </a:cubicBezTo>
                <a:cubicBezTo>
                  <a:pt x="454" y="18"/>
                  <a:pt x="454" y="18"/>
                  <a:pt x="453" y="18"/>
                </a:cubicBezTo>
                <a:cubicBezTo>
                  <a:pt x="451" y="19"/>
                  <a:pt x="450" y="20"/>
                  <a:pt x="448" y="21"/>
                </a:cubicBezTo>
                <a:cubicBezTo>
                  <a:pt x="448" y="21"/>
                  <a:pt x="447" y="22"/>
                  <a:pt x="447" y="22"/>
                </a:cubicBezTo>
                <a:cubicBezTo>
                  <a:pt x="445" y="23"/>
                  <a:pt x="443" y="24"/>
                  <a:pt x="441" y="26"/>
                </a:cubicBezTo>
                <a:cubicBezTo>
                  <a:pt x="441" y="26"/>
                  <a:pt x="441" y="26"/>
                  <a:pt x="441" y="26"/>
                </a:cubicBezTo>
                <a:cubicBezTo>
                  <a:pt x="435" y="30"/>
                  <a:pt x="429" y="35"/>
                  <a:pt x="424" y="41"/>
                </a:cubicBezTo>
                <a:cubicBezTo>
                  <a:pt x="424" y="41"/>
                  <a:pt x="424" y="41"/>
                  <a:pt x="424" y="41"/>
                </a:cubicBezTo>
                <a:cubicBezTo>
                  <a:pt x="422" y="43"/>
                  <a:pt x="420" y="45"/>
                  <a:pt x="419" y="46"/>
                </a:cubicBezTo>
                <a:cubicBezTo>
                  <a:pt x="419" y="47"/>
                  <a:pt x="419" y="47"/>
                  <a:pt x="419" y="47"/>
                </a:cubicBezTo>
                <a:cubicBezTo>
                  <a:pt x="417" y="49"/>
                  <a:pt x="415" y="50"/>
                  <a:pt x="414" y="52"/>
                </a:cubicBezTo>
                <a:cubicBezTo>
                  <a:pt x="414" y="52"/>
                  <a:pt x="414" y="52"/>
                  <a:pt x="414" y="52"/>
                </a:cubicBezTo>
                <a:cubicBezTo>
                  <a:pt x="414" y="52"/>
                  <a:pt x="414" y="52"/>
                  <a:pt x="414" y="52"/>
                </a:cubicBezTo>
                <a:cubicBezTo>
                  <a:pt x="414" y="53"/>
                  <a:pt x="414" y="53"/>
                  <a:pt x="414" y="53"/>
                </a:cubicBezTo>
                <a:cubicBezTo>
                  <a:pt x="414" y="53"/>
                  <a:pt x="414" y="53"/>
                  <a:pt x="414" y="53"/>
                </a:cubicBezTo>
                <a:cubicBezTo>
                  <a:pt x="411" y="56"/>
                  <a:pt x="409" y="59"/>
                  <a:pt x="407" y="62"/>
                </a:cubicBezTo>
                <a:cubicBezTo>
                  <a:pt x="407" y="62"/>
                  <a:pt x="407" y="62"/>
                  <a:pt x="407" y="62"/>
                </a:cubicBezTo>
                <a:cubicBezTo>
                  <a:pt x="0" y="636"/>
                  <a:pt x="0" y="636"/>
                  <a:pt x="0" y="636"/>
                </a:cubicBezTo>
                <a:cubicBezTo>
                  <a:pt x="29" y="603"/>
                  <a:pt x="72" y="582"/>
                  <a:pt x="120" y="582"/>
                </a:cubicBezTo>
                <a:cubicBezTo>
                  <a:pt x="385" y="582"/>
                  <a:pt x="385" y="582"/>
                  <a:pt x="385" y="582"/>
                </a:cubicBezTo>
                <a:cubicBezTo>
                  <a:pt x="385" y="582"/>
                  <a:pt x="385" y="582"/>
                  <a:pt x="385" y="582"/>
                </a:cubicBezTo>
                <a:cubicBezTo>
                  <a:pt x="385" y="582"/>
                  <a:pt x="385" y="582"/>
                  <a:pt x="385" y="582"/>
                </a:cubicBezTo>
                <a:cubicBezTo>
                  <a:pt x="5387" y="582"/>
                  <a:pt x="5387" y="582"/>
                  <a:pt x="5387" y="582"/>
                </a:cubicBezTo>
                <a:cubicBezTo>
                  <a:pt x="5653" y="582"/>
                  <a:pt x="5653" y="582"/>
                  <a:pt x="5653" y="582"/>
                </a:cubicBezTo>
                <a:cubicBezTo>
                  <a:pt x="5700" y="582"/>
                  <a:pt x="5743" y="603"/>
                  <a:pt x="5772" y="636"/>
                </a:cubicBezTo>
                <a:lnTo>
                  <a:pt x="5365" y="62"/>
                </a:lnTo>
                <a:close/>
              </a:path>
            </a:pathLst>
          </a:custGeom>
          <a:solidFill>
            <a:srgbClr val="515151"/>
          </a:solidFill>
          <a:ln w="9525">
            <a:noFill/>
            <a:round/>
            <a:headEnd/>
            <a:tailEnd/>
          </a:ln>
        </p:spPr>
        <p:txBody>
          <a:bodyPr/>
          <a:lstStyle/>
          <a:p>
            <a:endParaRPr lang="en-US"/>
          </a:p>
        </p:txBody>
      </p:sp>
      <p:sp>
        <p:nvSpPr>
          <p:cNvPr id="59399" name="Rectangle 7"/>
          <p:cNvSpPr>
            <a:spLocks noChangeArrowheads="1"/>
          </p:cNvSpPr>
          <p:nvPr/>
        </p:nvSpPr>
        <p:spPr bwMode="auto">
          <a:xfrm flipV="1">
            <a:off x="0" y="3429000"/>
            <a:ext cx="9144000" cy="398463"/>
          </a:xfrm>
          <a:prstGeom prst="rect">
            <a:avLst/>
          </a:prstGeom>
          <a:gradFill rotWithShape="1">
            <a:gsLst>
              <a:gs pos="0">
                <a:srgbClr val="C0C0C0">
                  <a:alpha val="91000"/>
                </a:srgbClr>
              </a:gs>
              <a:gs pos="100000">
                <a:srgbClr val="C0C0C0">
                  <a:gamma/>
                  <a:shade val="46275"/>
                  <a:invGamma/>
                  <a:alpha val="0"/>
                </a:srgbClr>
              </a:gs>
            </a:gsLst>
            <a:lin ang="5400000" scaled="1"/>
          </a:gradFill>
          <a:ln w="9525">
            <a:noFill/>
            <a:miter lim="800000"/>
            <a:headEnd/>
            <a:tailEnd/>
          </a:ln>
          <a:effectLst/>
        </p:spPr>
        <p:txBody>
          <a:bodyPr wrap="none" anchor="ctr"/>
          <a:lstStyle/>
          <a:p>
            <a:endParaRPr lang="en-US"/>
          </a:p>
        </p:txBody>
      </p:sp>
      <p:sp>
        <p:nvSpPr>
          <p:cNvPr id="59400" name="AutoShape 8"/>
          <p:cNvSpPr>
            <a:spLocks noChangeArrowheads="1"/>
          </p:cNvSpPr>
          <p:nvPr/>
        </p:nvSpPr>
        <p:spPr bwMode="auto">
          <a:xfrm>
            <a:off x="447675" y="2051050"/>
            <a:ext cx="8248650" cy="3205163"/>
          </a:xfrm>
          <a:prstGeom prst="roundRect">
            <a:avLst>
              <a:gd name="adj" fmla="val 7014"/>
            </a:avLst>
          </a:prstGeom>
          <a:gradFill rotWithShape="1">
            <a:gsLst>
              <a:gs pos="0">
                <a:schemeClr val="tx2">
                  <a:gamma/>
                  <a:tint val="73725"/>
                  <a:invGamma/>
                </a:schemeClr>
              </a:gs>
              <a:gs pos="100000">
                <a:schemeClr val="tx2"/>
              </a:gs>
            </a:gsLst>
            <a:lin ang="2700000" scaled="1"/>
          </a:gradFill>
          <a:ln w="9525">
            <a:solidFill>
              <a:srgbClr val="323232"/>
            </a:solidFill>
            <a:round/>
            <a:headEnd/>
            <a:tailEnd/>
          </a:ln>
          <a:effectLst/>
        </p:spPr>
        <p:txBody>
          <a:bodyPr wrap="none" anchor="ctr"/>
          <a:lstStyle/>
          <a:p>
            <a:pPr algn="ctr"/>
            <a:endParaRPr lang="en-US" noProof="1"/>
          </a:p>
        </p:txBody>
      </p:sp>
      <p:grpSp>
        <p:nvGrpSpPr>
          <p:cNvPr id="2" name="Group 9"/>
          <p:cNvGrpSpPr>
            <a:grpSpLocks/>
          </p:cNvGrpSpPr>
          <p:nvPr/>
        </p:nvGrpSpPr>
        <p:grpSpPr bwMode="auto">
          <a:xfrm>
            <a:off x="703263" y="2762250"/>
            <a:ext cx="1168400" cy="1912938"/>
            <a:chOff x="275" y="2008"/>
            <a:chExt cx="795" cy="1276"/>
          </a:xfrm>
        </p:grpSpPr>
        <p:sp>
          <p:nvSpPr>
            <p:cNvPr id="59402" name="AutoShape 1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3" name="AutoShape 1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4" name="AutoShape 1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5" name="AutoShape 1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3" name="Group 14"/>
          <p:cNvGrpSpPr>
            <a:grpSpLocks/>
          </p:cNvGrpSpPr>
          <p:nvPr/>
        </p:nvGrpSpPr>
        <p:grpSpPr bwMode="auto">
          <a:xfrm>
            <a:off x="1943100" y="2765425"/>
            <a:ext cx="1168400" cy="1912938"/>
            <a:chOff x="275" y="2008"/>
            <a:chExt cx="795" cy="1276"/>
          </a:xfrm>
        </p:grpSpPr>
        <p:sp>
          <p:nvSpPr>
            <p:cNvPr id="59407" name="AutoShape 1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8" name="AutoShape 1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9" name="AutoShape 1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0" name="AutoShape 1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4" name="Group 19"/>
          <p:cNvGrpSpPr>
            <a:grpSpLocks/>
          </p:cNvGrpSpPr>
          <p:nvPr/>
        </p:nvGrpSpPr>
        <p:grpSpPr bwMode="auto">
          <a:xfrm>
            <a:off x="3368675" y="2762250"/>
            <a:ext cx="1168400" cy="1912938"/>
            <a:chOff x="275" y="2008"/>
            <a:chExt cx="795" cy="1276"/>
          </a:xfrm>
        </p:grpSpPr>
        <p:sp>
          <p:nvSpPr>
            <p:cNvPr id="59412" name="AutoShape 2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3" name="AutoShape 2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4" name="AutoShape 2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5" name="AutoShape 2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5" name="Group 24"/>
          <p:cNvGrpSpPr>
            <a:grpSpLocks/>
          </p:cNvGrpSpPr>
          <p:nvPr/>
        </p:nvGrpSpPr>
        <p:grpSpPr bwMode="auto">
          <a:xfrm>
            <a:off x="4606925" y="2765425"/>
            <a:ext cx="1168400" cy="1912938"/>
            <a:chOff x="275" y="2008"/>
            <a:chExt cx="795" cy="1276"/>
          </a:xfrm>
        </p:grpSpPr>
        <p:sp>
          <p:nvSpPr>
            <p:cNvPr id="59417" name="AutoShape 2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8" name="AutoShape 2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9" name="AutoShape 2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0" name="AutoShape 2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6" name="Group 29"/>
          <p:cNvGrpSpPr>
            <a:grpSpLocks/>
          </p:cNvGrpSpPr>
          <p:nvPr/>
        </p:nvGrpSpPr>
        <p:grpSpPr bwMode="auto">
          <a:xfrm>
            <a:off x="6030913" y="2762250"/>
            <a:ext cx="1168400" cy="1912938"/>
            <a:chOff x="275" y="2008"/>
            <a:chExt cx="795" cy="1276"/>
          </a:xfrm>
        </p:grpSpPr>
        <p:sp>
          <p:nvSpPr>
            <p:cNvPr id="59422" name="AutoShape 3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3" name="AutoShape 3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4" name="AutoShape 3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5" name="AutoShape 3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sp>
        <p:nvSpPr>
          <p:cNvPr id="59426" name="AutoShape 34"/>
          <p:cNvSpPr>
            <a:spLocks noChangeArrowheads="1"/>
          </p:cNvSpPr>
          <p:nvPr/>
        </p:nvSpPr>
        <p:spPr bwMode="auto">
          <a:xfrm>
            <a:off x="7270750" y="2765425"/>
            <a:ext cx="1168400" cy="1912938"/>
          </a:xfrm>
          <a:prstGeom prst="roundRect">
            <a:avLst>
              <a:gd name="adj" fmla="val 0"/>
            </a:avLst>
          </a:prstGeom>
          <a:gradFill rotWithShape="1">
            <a:gsLst>
              <a:gs pos="0">
                <a:schemeClr val="bg1"/>
              </a:gs>
              <a:gs pos="100000">
                <a:schemeClr val="bg1">
                  <a:gamma/>
                  <a:shade val="75686"/>
                  <a:invGamma/>
                </a:schemeClr>
              </a:gs>
            </a:gsLst>
            <a:lin ang="27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7" name="AutoShape 35"/>
          <p:cNvSpPr>
            <a:spLocks noChangeArrowheads="1"/>
          </p:cNvSpPr>
          <p:nvPr/>
        </p:nvSpPr>
        <p:spPr bwMode="auto">
          <a:xfrm>
            <a:off x="7270750" y="2765425"/>
            <a:ext cx="1168400" cy="228600"/>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8" name="AutoShape 36"/>
          <p:cNvSpPr>
            <a:spLocks noChangeArrowheads="1"/>
          </p:cNvSpPr>
          <p:nvPr/>
        </p:nvSpPr>
        <p:spPr bwMode="auto">
          <a:xfrm>
            <a:off x="7270750" y="4449763"/>
            <a:ext cx="1168400" cy="228600"/>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9" name="AutoShape 37"/>
          <p:cNvSpPr>
            <a:spLocks noChangeArrowheads="1"/>
          </p:cNvSpPr>
          <p:nvPr/>
        </p:nvSpPr>
        <p:spPr bwMode="auto">
          <a:xfrm>
            <a:off x="7270750" y="2765425"/>
            <a:ext cx="1168400" cy="1912938"/>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sp>
        <p:nvSpPr>
          <p:cNvPr id="59430" name="AutoShape 38"/>
          <p:cNvSpPr>
            <a:spLocks noChangeArrowheads="1"/>
          </p:cNvSpPr>
          <p:nvPr/>
        </p:nvSpPr>
        <p:spPr bwMode="auto">
          <a:xfrm flipV="1">
            <a:off x="447675" y="5267325"/>
            <a:ext cx="8248650" cy="1077913"/>
          </a:xfrm>
          <a:prstGeom prst="roundRect">
            <a:avLst>
              <a:gd name="adj" fmla="val 22824"/>
            </a:avLst>
          </a:prstGeom>
          <a:gradFill rotWithShape="1">
            <a:gsLst>
              <a:gs pos="0">
                <a:schemeClr val="tx2">
                  <a:gamma/>
                  <a:tint val="73725"/>
                  <a:invGamma/>
                  <a:alpha val="0"/>
                </a:schemeClr>
              </a:gs>
              <a:gs pos="100000">
                <a:schemeClr val="tx2">
                  <a:alpha val="16000"/>
                </a:schemeClr>
              </a:gs>
            </a:gsLst>
            <a:lin ang="5400000" scaled="1"/>
          </a:gradFill>
          <a:ln w="9525">
            <a:noFill/>
            <a:round/>
            <a:headEnd/>
            <a:tailEnd/>
          </a:ln>
          <a:effectLst/>
        </p:spPr>
        <p:txBody>
          <a:bodyPr rot="10800000" wrap="none" anchor="ctr"/>
          <a:lstStyle/>
          <a:p>
            <a:pPr algn="ctr"/>
            <a:endParaRPr lang="en-US" noProof="1"/>
          </a:p>
        </p:txBody>
      </p:sp>
      <p:grpSp>
        <p:nvGrpSpPr>
          <p:cNvPr id="7" name="Group 39"/>
          <p:cNvGrpSpPr>
            <a:grpSpLocks/>
          </p:cNvGrpSpPr>
          <p:nvPr/>
        </p:nvGrpSpPr>
        <p:grpSpPr bwMode="auto">
          <a:xfrm>
            <a:off x="7270750" y="2981325"/>
            <a:ext cx="1168400" cy="1473200"/>
            <a:chOff x="4580" y="1878"/>
            <a:chExt cx="736" cy="928"/>
          </a:xfrm>
        </p:grpSpPr>
        <p:sp>
          <p:nvSpPr>
            <p:cNvPr id="59432" name="Rectangle 4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33" name="Text Box 4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8" name="Group 42"/>
          <p:cNvGrpSpPr>
            <a:grpSpLocks/>
          </p:cNvGrpSpPr>
          <p:nvPr/>
        </p:nvGrpSpPr>
        <p:grpSpPr bwMode="auto">
          <a:xfrm>
            <a:off x="7270750" y="2981325"/>
            <a:ext cx="1168400" cy="1473200"/>
            <a:chOff x="4580" y="1878"/>
            <a:chExt cx="736" cy="928"/>
          </a:xfrm>
        </p:grpSpPr>
        <p:sp>
          <p:nvSpPr>
            <p:cNvPr id="59435" name="Rectangle 4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36" name="Text Box 4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9" name="Group 45"/>
          <p:cNvGrpSpPr>
            <a:grpSpLocks/>
          </p:cNvGrpSpPr>
          <p:nvPr/>
        </p:nvGrpSpPr>
        <p:grpSpPr bwMode="auto">
          <a:xfrm>
            <a:off x="6030913" y="2981325"/>
            <a:ext cx="1168400" cy="1473200"/>
            <a:chOff x="4580" y="1878"/>
            <a:chExt cx="736" cy="928"/>
          </a:xfrm>
        </p:grpSpPr>
        <p:sp>
          <p:nvSpPr>
            <p:cNvPr id="59438" name="Rectangle 4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39" name="Text Box 4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0" name="Group 48"/>
          <p:cNvGrpSpPr>
            <a:grpSpLocks/>
          </p:cNvGrpSpPr>
          <p:nvPr/>
        </p:nvGrpSpPr>
        <p:grpSpPr bwMode="auto">
          <a:xfrm>
            <a:off x="1943100" y="2982913"/>
            <a:ext cx="1168400" cy="1473200"/>
            <a:chOff x="4580" y="1878"/>
            <a:chExt cx="736" cy="928"/>
          </a:xfrm>
        </p:grpSpPr>
        <p:sp>
          <p:nvSpPr>
            <p:cNvPr id="59441" name="Rectangle 4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42" name="Text Box 5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1" name="Group 51"/>
          <p:cNvGrpSpPr>
            <a:grpSpLocks/>
          </p:cNvGrpSpPr>
          <p:nvPr/>
        </p:nvGrpSpPr>
        <p:grpSpPr bwMode="auto">
          <a:xfrm>
            <a:off x="703263" y="2982913"/>
            <a:ext cx="1168400" cy="1473200"/>
            <a:chOff x="4580" y="1878"/>
            <a:chExt cx="736" cy="928"/>
          </a:xfrm>
        </p:grpSpPr>
        <p:sp>
          <p:nvSpPr>
            <p:cNvPr id="59444" name="Rectangle 5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45" name="Text Box 5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2" name="Group 54"/>
          <p:cNvGrpSpPr>
            <a:grpSpLocks/>
          </p:cNvGrpSpPr>
          <p:nvPr/>
        </p:nvGrpSpPr>
        <p:grpSpPr bwMode="auto">
          <a:xfrm>
            <a:off x="4606925" y="2984500"/>
            <a:ext cx="1168400" cy="1473200"/>
            <a:chOff x="4580" y="1878"/>
            <a:chExt cx="736" cy="928"/>
          </a:xfrm>
        </p:grpSpPr>
        <p:sp>
          <p:nvSpPr>
            <p:cNvPr id="59447" name="Rectangle 5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48" name="Text Box 5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13" name="Group 57"/>
          <p:cNvGrpSpPr>
            <a:grpSpLocks/>
          </p:cNvGrpSpPr>
          <p:nvPr/>
        </p:nvGrpSpPr>
        <p:grpSpPr bwMode="auto">
          <a:xfrm>
            <a:off x="7270750" y="2981325"/>
            <a:ext cx="1168400" cy="1473200"/>
            <a:chOff x="4580" y="1878"/>
            <a:chExt cx="736" cy="928"/>
          </a:xfrm>
        </p:grpSpPr>
        <p:sp>
          <p:nvSpPr>
            <p:cNvPr id="59450" name="Rectangle 5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51" name="Text Box 5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14" name="Group 60"/>
          <p:cNvGrpSpPr>
            <a:grpSpLocks/>
          </p:cNvGrpSpPr>
          <p:nvPr/>
        </p:nvGrpSpPr>
        <p:grpSpPr bwMode="auto">
          <a:xfrm>
            <a:off x="7270750" y="2981325"/>
            <a:ext cx="1168400" cy="1473200"/>
            <a:chOff x="4580" y="1878"/>
            <a:chExt cx="736" cy="928"/>
          </a:xfrm>
        </p:grpSpPr>
        <p:sp>
          <p:nvSpPr>
            <p:cNvPr id="59453" name="Rectangle 6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54" name="Text Box 6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15" name="Group 63"/>
          <p:cNvGrpSpPr>
            <a:grpSpLocks/>
          </p:cNvGrpSpPr>
          <p:nvPr/>
        </p:nvGrpSpPr>
        <p:grpSpPr bwMode="auto">
          <a:xfrm>
            <a:off x="7270750" y="2981325"/>
            <a:ext cx="1168400" cy="1473200"/>
            <a:chOff x="4580" y="1878"/>
            <a:chExt cx="736" cy="928"/>
          </a:xfrm>
        </p:grpSpPr>
        <p:sp>
          <p:nvSpPr>
            <p:cNvPr id="59456" name="Rectangle 6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57" name="Text Box 6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16" name="Group 66"/>
          <p:cNvGrpSpPr>
            <a:grpSpLocks/>
          </p:cNvGrpSpPr>
          <p:nvPr/>
        </p:nvGrpSpPr>
        <p:grpSpPr bwMode="auto">
          <a:xfrm>
            <a:off x="7270750" y="2981325"/>
            <a:ext cx="1168400" cy="1473200"/>
            <a:chOff x="4580" y="1878"/>
            <a:chExt cx="736" cy="928"/>
          </a:xfrm>
        </p:grpSpPr>
        <p:sp>
          <p:nvSpPr>
            <p:cNvPr id="59459" name="Rectangle 6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60" name="Text Box 6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17" name="Group 69"/>
          <p:cNvGrpSpPr>
            <a:grpSpLocks/>
          </p:cNvGrpSpPr>
          <p:nvPr/>
        </p:nvGrpSpPr>
        <p:grpSpPr bwMode="auto">
          <a:xfrm>
            <a:off x="7270750" y="2981325"/>
            <a:ext cx="1168400" cy="1473200"/>
            <a:chOff x="4580" y="1878"/>
            <a:chExt cx="736" cy="928"/>
          </a:xfrm>
        </p:grpSpPr>
        <p:sp>
          <p:nvSpPr>
            <p:cNvPr id="59462" name="Rectangle 7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63" name="Text Box 7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18" name="Group 72"/>
          <p:cNvGrpSpPr>
            <a:grpSpLocks/>
          </p:cNvGrpSpPr>
          <p:nvPr/>
        </p:nvGrpSpPr>
        <p:grpSpPr bwMode="auto">
          <a:xfrm>
            <a:off x="7270750" y="2981325"/>
            <a:ext cx="1168400" cy="1473200"/>
            <a:chOff x="4580" y="1878"/>
            <a:chExt cx="736" cy="928"/>
          </a:xfrm>
        </p:grpSpPr>
        <p:sp>
          <p:nvSpPr>
            <p:cNvPr id="59465" name="Rectangle 7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66" name="Text Box 7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19" name="Group 75"/>
          <p:cNvGrpSpPr>
            <a:grpSpLocks/>
          </p:cNvGrpSpPr>
          <p:nvPr/>
        </p:nvGrpSpPr>
        <p:grpSpPr bwMode="auto">
          <a:xfrm>
            <a:off x="7270750" y="2981325"/>
            <a:ext cx="1168400" cy="1473200"/>
            <a:chOff x="4580" y="1878"/>
            <a:chExt cx="736" cy="928"/>
          </a:xfrm>
        </p:grpSpPr>
        <p:sp>
          <p:nvSpPr>
            <p:cNvPr id="59468" name="Rectangle 7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69" name="Text Box 7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20" name="Group 78"/>
          <p:cNvGrpSpPr>
            <a:grpSpLocks/>
          </p:cNvGrpSpPr>
          <p:nvPr/>
        </p:nvGrpSpPr>
        <p:grpSpPr bwMode="auto">
          <a:xfrm>
            <a:off x="7270750" y="2981325"/>
            <a:ext cx="1168400" cy="1473200"/>
            <a:chOff x="4580" y="1878"/>
            <a:chExt cx="736" cy="928"/>
          </a:xfrm>
        </p:grpSpPr>
        <p:sp>
          <p:nvSpPr>
            <p:cNvPr id="59471" name="Rectangle 7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72" name="Text Box 8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21" name="Group 81"/>
          <p:cNvGrpSpPr>
            <a:grpSpLocks/>
          </p:cNvGrpSpPr>
          <p:nvPr/>
        </p:nvGrpSpPr>
        <p:grpSpPr bwMode="auto">
          <a:xfrm>
            <a:off x="6030913" y="2981325"/>
            <a:ext cx="1168400" cy="1473200"/>
            <a:chOff x="4580" y="1878"/>
            <a:chExt cx="736" cy="928"/>
          </a:xfrm>
        </p:grpSpPr>
        <p:sp>
          <p:nvSpPr>
            <p:cNvPr id="59474" name="Rectangle 8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75" name="Text Box 8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22" name="Group 84"/>
          <p:cNvGrpSpPr>
            <a:grpSpLocks/>
          </p:cNvGrpSpPr>
          <p:nvPr/>
        </p:nvGrpSpPr>
        <p:grpSpPr bwMode="auto">
          <a:xfrm>
            <a:off x="4606925" y="2984500"/>
            <a:ext cx="1168400" cy="1473200"/>
            <a:chOff x="4580" y="1878"/>
            <a:chExt cx="736" cy="928"/>
          </a:xfrm>
        </p:grpSpPr>
        <p:sp>
          <p:nvSpPr>
            <p:cNvPr id="59477" name="Rectangle 8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78" name="Text Box 8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3" name="Group 87"/>
          <p:cNvGrpSpPr>
            <a:grpSpLocks/>
          </p:cNvGrpSpPr>
          <p:nvPr/>
        </p:nvGrpSpPr>
        <p:grpSpPr bwMode="auto">
          <a:xfrm>
            <a:off x="3368675" y="2981325"/>
            <a:ext cx="1168400" cy="1473200"/>
            <a:chOff x="4580" y="1878"/>
            <a:chExt cx="736" cy="928"/>
          </a:xfrm>
        </p:grpSpPr>
        <p:sp>
          <p:nvSpPr>
            <p:cNvPr id="59480" name="Rectangle 8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81" name="Text Box 8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4" name="Group 90"/>
          <p:cNvGrpSpPr>
            <a:grpSpLocks/>
          </p:cNvGrpSpPr>
          <p:nvPr/>
        </p:nvGrpSpPr>
        <p:grpSpPr bwMode="auto">
          <a:xfrm>
            <a:off x="7270750" y="2981325"/>
            <a:ext cx="1168400" cy="1473200"/>
            <a:chOff x="4580" y="1878"/>
            <a:chExt cx="736" cy="928"/>
          </a:xfrm>
        </p:grpSpPr>
        <p:sp>
          <p:nvSpPr>
            <p:cNvPr id="59483" name="Rectangle 9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84" name="Text Box 9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5" name="Group 93"/>
          <p:cNvGrpSpPr>
            <a:grpSpLocks/>
          </p:cNvGrpSpPr>
          <p:nvPr/>
        </p:nvGrpSpPr>
        <p:grpSpPr bwMode="auto">
          <a:xfrm>
            <a:off x="6030913" y="2981325"/>
            <a:ext cx="1168400" cy="1473200"/>
            <a:chOff x="4580" y="1878"/>
            <a:chExt cx="736" cy="928"/>
          </a:xfrm>
        </p:grpSpPr>
        <p:sp>
          <p:nvSpPr>
            <p:cNvPr id="59486" name="Rectangle 9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87" name="Text Box 9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26" name="Group 96"/>
          <p:cNvGrpSpPr>
            <a:grpSpLocks/>
          </p:cNvGrpSpPr>
          <p:nvPr/>
        </p:nvGrpSpPr>
        <p:grpSpPr bwMode="auto">
          <a:xfrm>
            <a:off x="7270750" y="2981325"/>
            <a:ext cx="1168400" cy="1473200"/>
            <a:chOff x="4580" y="1878"/>
            <a:chExt cx="736" cy="928"/>
          </a:xfrm>
        </p:grpSpPr>
        <p:sp>
          <p:nvSpPr>
            <p:cNvPr id="59489" name="Rectangle 9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90" name="Text Box 9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27" name="Group 99"/>
          <p:cNvGrpSpPr>
            <a:grpSpLocks/>
          </p:cNvGrpSpPr>
          <p:nvPr/>
        </p:nvGrpSpPr>
        <p:grpSpPr bwMode="auto">
          <a:xfrm>
            <a:off x="7270750" y="2981325"/>
            <a:ext cx="1168400" cy="1473200"/>
            <a:chOff x="4580" y="1878"/>
            <a:chExt cx="736" cy="928"/>
          </a:xfrm>
        </p:grpSpPr>
        <p:sp>
          <p:nvSpPr>
            <p:cNvPr id="59492" name="Rectangle 10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93" name="Text Box 10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28" name="Group 102"/>
          <p:cNvGrpSpPr>
            <a:grpSpLocks/>
          </p:cNvGrpSpPr>
          <p:nvPr/>
        </p:nvGrpSpPr>
        <p:grpSpPr bwMode="auto">
          <a:xfrm>
            <a:off x="7270750" y="2981325"/>
            <a:ext cx="1168400" cy="1473200"/>
            <a:chOff x="4580" y="1878"/>
            <a:chExt cx="736" cy="928"/>
          </a:xfrm>
        </p:grpSpPr>
        <p:sp>
          <p:nvSpPr>
            <p:cNvPr id="59495" name="Rectangle 10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96" name="Text Box 10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29" name="Group 105"/>
          <p:cNvGrpSpPr>
            <a:grpSpLocks/>
          </p:cNvGrpSpPr>
          <p:nvPr/>
        </p:nvGrpSpPr>
        <p:grpSpPr bwMode="auto">
          <a:xfrm>
            <a:off x="7270750" y="2981325"/>
            <a:ext cx="1168400" cy="1473200"/>
            <a:chOff x="4580" y="1878"/>
            <a:chExt cx="736" cy="928"/>
          </a:xfrm>
        </p:grpSpPr>
        <p:sp>
          <p:nvSpPr>
            <p:cNvPr id="59498" name="Rectangle 10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99" name="Text Box 10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30" name="Group 108"/>
          <p:cNvGrpSpPr>
            <a:grpSpLocks/>
          </p:cNvGrpSpPr>
          <p:nvPr/>
        </p:nvGrpSpPr>
        <p:grpSpPr bwMode="auto">
          <a:xfrm>
            <a:off x="7270750" y="2981325"/>
            <a:ext cx="1168400" cy="1473200"/>
            <a:chOff x="4580" y="1878"/>
            <a:chExt cx="736" cy="928"/>
          </a:xfrm>
        </p:grpSpPr>
        <p:sp>
          <p:nvSpPr>
            <p:cNvPr id="59501" name="Rectangle 10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02" name="Text Box 11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31" name="Group 111"/>
          <p:cNvGrpSpPr>
            <a:grpSpLocks/>
          </p:cNvGrpSpPr>
          <p:nvPr/>
        </p:nvGrpSpPr>
        <p:grpSpPr bwMode="auto">
          <a:xfrm>
            <a:off x="7270750" y="2981325"/>
            <a:ext cx="1168400" cy="1473200"/>
            <a:chOff x="4580" y="1878"/>
            <a:chExt cx="736" cy="928"/>
          </a:xfrm>
        </p:grpSpPr>
        <p:sp>
          <p:nvSpPr>
            <p:cNvPr id="59504" name="Rectangle 11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05" name="Text Box 11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617" name="Group 114"/>
          <p:cNvGrpSpPr>
            <a:grpSpLocks/>
          </p:cNvGrpSpPr>
          <p:nvPr/>
        </p:nvGrpSpPr>
        <p:grpSpPr bwMode="auto">
          <a:xfrm>
            <a:off x="7270750" y="2981325"/>
            <a:ext cx="1168400" cy="1473200"/>
            <a:chOff x="4580" y="1878"/>
            <a:chExt cx="736" cy="928"/>
          </a:xfrm>
        </p:grpSpPr>
        <p:sp>
          <p:nvSpPr>
            <p:cNvPr id="59507" name="Rectangle 11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08" name="Text Box 11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20" name="Group 117"/>
          <p:cNvGrpSpPr>
            <a:grpSpLocks/>
          </p:cNvGrpSpPr>
          <p:nvPr/>
        </p:nvGrpSpPr>
        <p:grpSpPr bwMode="auto">
          <a:xfrm>
            <a:off x="7270750" y="2981325"/>
            <a:ext cx="1168400" cy="1473200"/>
            <a:chOff x="4580" y="1878"/>
            <a:chExt cx="736" cy="928"/>
          </a:xfrm>
        </p:grpSpPr>
        <p:sp>
          <p:nvSpPr>
            <p:cNvPr id="59510" name="Rectangle 11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11" name="Text Box 11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23" name="Group 120"/>
          <p:cNvGrpSpPr>
            <a:grpSpLocks/>
          </p:cNvGrpSpPr>
          <p:nvPr/>
        </p:nvGrpSpPr>
        <p:grpSpPr bwMode="auto">
          <a:xfrm>
            <a:off x="7270750" y="2981325"/>
            <a:ext cx="1168400" cy="1473200"/>
            <a:chOff x="4580" y="1878"/>
            <a:chExt cx="736" cy="928"/>
          </a:xfrm>
        </p:grpSpPr>
        <p:sp>
          <p:nvSpPr>
            <p:cNvPr id="59513" name="Rectangle 12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14" name="Text Box 12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26" name="Group 123"/>
          <p:cNvGrpSpPr>
            <a:grpSpLocks/>
          </p:cNvGrpSpPr>
          <p:nvPr/>
        </p:nvGrpSpPr>
        <p:grpSpPr bwMode="auto">
          <a:xfrm>
            <a:off x="7270750" y="2981325"/>
            <a:ext cx="1168400" cy="1473200"/>
            <a:chOff x="4580" y="1878"/>
            <a:chExt cx="736" cy="928"/>
          </a:xfrm>
        </p:grpSpPr>
        <p:sp>
          <p:nvSpPr>
            <p:cNvPr id="59516" name="Rectangle 12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17" name="Text Box 12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629" name="Group 126"/>
          <p:cNvGrpSpPr>
            <a:grpSpLocks/>
          </p:cNvGrpSpPr>
          <p:nvPr/>
        </p:nvGrpSpPr>
        <p:grpSpPr bwMode="auto">
          <a:xfrm>
            <a:off x="6030913" y="2981325"/>
            <a:ext cx="1168400" cy="1473200"/>
            <a:chOff x="4580" y="1878"/>
            <a:chExt cx="736" cy="928"/>
          </a:xfrm>
        </p:grpSpPr>
        <p:sp>
          <p:nvSpPr>
            <p:cNvPr id="59519" name="Rectangle 12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20" name="Text Box 12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32" name="Group 129"/>
          <p:cNvGrpSpPr>
            <a:grpSpLocks/>
          </p:cNvGrpSpPr>
          <p:nvPr/>
        </p:nvGrpSpPr>
        <p:grpSpPr bwMode="auto">
          <a:xfrm>
            <a:off x="7270750" y="2981325"/>
            <a:ext cx="1168400" cy="1473200"/>
            <a:chOff x="4580" y="1878"/>
            <a:chExt cx="736" cy="928"/>
          </a:xfrm>
        </p:grpSpPr>
        <p:sp>
          <p:nvSpPr>
            <p:cNvPr id="59522" name="Rectangle 13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23" name="Text Box 13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9635" name="Group 132"/>
          <p:cNvGrpSpPr>
            <a:grpSpLocks/>
          </p:cNvGrpSpPr>
          <p:nvPr/>
        </p:nvGrpSpPr>
        <p:grpSpPr bwMode="auto">
          <a:xfrm>
            <a:off x="7270750" y="2981325"/>
            <a:ext cx="1168400" cy="1473200"/>
            <a:chOff x="4580" y="1878"/>
            <a:chExt cx="736" cy="928"/>
          </a:xfrm>
        </p:grpSpPr>
        <p:sp>
          <p:nvSpPr>
            <p:cNvPr id="59525" name="Rectangle 13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26" name="Text Box 13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9638" name="Group 135"/>
          <p:cNvGrpSpPr>
            <a:grpSpLocks/>
          </p:cNvGrpSpPr>
          <p:nvPr/>
        </p:nvGrpSpPr>
        <p:grpSpPr bwMode="auto">
          <a:xfrm>
            <a:off x="7270750" y="2981325"/>
            <a:ext cx="1168400" cy="1473200"/>
            <a:chOff x="4580" y="1878"/>
            <a:chExt cx="736" cy="928"/>
          </a:xfrm>
        </p:grpSpPr>
        <p:sp>
          <p:nvSpPr>
            <p:cNvPr id="59528" name="Rectangle 13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29" name="Text Box 13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9641" name="Group 138"/>
          <p:cNvGrpSpPr>
            <a:grpSpLocks/>
          </p:cNvGrpSpPr>
          <p:nvPr/>
        </p:nvGrpSpPr>
        <p:grpSpPr bwMode="auto">
          <a:xfrm>
            <a:off x="7270750" y="2981325"/>
            <a:ext cx="1168400" cy="1473200"/>
            <a:chOff x="4580" y="1878"/>
            <a:chExt cx="736" cy="928"/>
          </a:xfrm>
        </p:grpSpPr>
        <p:sp>
          <p:nvSpPr>
            <p:cNvPr id="59531" name="Rectangle 13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32" name="Text Box 14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9644" name="Group 141"/>
          <p:cNvGrpSpPr>
            <a:grpSpLocks/>
          </p:cNvGrpSpPr>
          <p:nvPr/>
        </p:nvGrpSpPr>
        <p:grpSpPr bwMode="auto">
          <a:xfrm>
            <a:off x="7270750" y="2981325"/>
            <a:ext cx="1168400" cy="1473200"/>
            <a:chOff x="4580" y="1878"/>
            <a:chExt cx="736" cy="928"/>
          </a:xfrm>
        </p:grpSpPr>
        <p:sp>
          <p:nvSpPr>
            <p:cNvPr id="59534" name="Rectangle 14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35" name="Text Box 14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9647" name="Group 144"/>
          <p:cNvGrpSpPr>
            <a:grpSpLocks/>
          </p:cNvGrpSpPr>
          <p:nvPr/>
        </p:nvGrpSpPr>
        <p:grpSpPr bwMode="auto">
          <a:xfrm>
            <a:off x="7270750" y="2981325"/>
            <a:ext cx="1168400" cy="1473200"/>
            <a:chOff x="4580" y="1878"/>
            <a:chExt cx="736" cy="928"/>
          </a:xfrm>
        </p:grpSpPr>
        <p:sp>
          <p:nvSpPr>
            <p:cNvPr id="59537" name="Rectangle 14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38" name="Text Box 14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654" name="Group 147"/>
          <p:cNvGrpSpPr>
            <a:grpSpLocks/>
          </p:cNvGrpSpPr>
          <p:nvPr/>
        </p:nvGrpSpPr>
        <p:grpSpPr bwMode="auto">
          <a:xfrm>
            <a:off x="7270750" y="2981325"/>
            <a:ext cx="1168400" cy="1473200"/>
            <a:chOff x="4580" y="1878"/>
            <a:chExt cx="736" cy="928"/>
          </a:xfrm>
        </p:grpSpPr>
        <p:sp>
          <p:nvSpPr>
            <p:cNvPr id="59540" name="Rectangle 14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41" name="Text Box 14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57" name="Group 150"/>
          <p:cNvGrpSpPr>
            <a:grpSpLocks/>
          </p:cNvGrpSpPr>
          <p:nvPr/>
        </p:nvGrpSpPr>
        <p:grpSpPr bwMode="auto">
          <a:xfrm>
            <a:off x="7270750" y="2981325"/>
            <a:ext cx="1168400" cy="1473200"/>
            <a:chOff x="4580" y="1878"/>
            <a:chExt cx="736" cy="928"/>
          </a:xfrm>
        </p:grpSpPr>
        <p:sp>
          <p:nvSpPr>
            <p:cNvPr id="59543" name="Rectangle 15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44" name="Text Box 15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60" name="Group 153"/>
          <p:cNvGrpSpPr>
            <a:grpSpLocks/>
          </p:cNvGrpSpPr>
          <p:nvPr/>
        </p:nvGrpSpPr>
        <p:grpSpPr bwMode="auto">
          <a:xfrm>
            <a:off x="7270750" y="2981325"/>
            <a:ext cx="1168400" cy="1473200"/>
            <a:chOff x="4580" y="1878"/>
            <a:chExt cx="736" cy="928"/>
          </a:xfrm>
        </p:grpSpPr>
        <p:sp>
          <p:nvSpPr>
            <p:cNvPr id="59546" name="Rectangle 15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47" name="Text Box 15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63" name="Group 156"/>
          <p:cNvGrpSpPr>
            <a:grpSpLocks/>
          </p:cNvGrpSpPr>
          <p:nvPr/>
        </p:nvGrpSpPr>
        <p:grpSpPr bwMode="auto">
          <a:xfrm>
            <a:off x="7270750" y="2981325"/>
            <a:ext cx="1168400" cy="1473200"/>
            <a:chOff x="4580" y="1878"/>
            <a:chExt cx="736" cy="928"/>
          </a:xfrm>
        </p:grpSpPr>
        <p:sp>
          <p:nvSpPr>
            <p:cNvPr id="59549" name="Rectangle 15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50" name="Text Box 15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664" name="Group 159"/>
          <p:cNvGrpSpPr>
            <a:grpSpLocks/>
          </p:cNvGrpSpPr>
          <p:nvPr/>
        </p:nvGrpSpPr>
        <p:grpSpPr bwMode="auto">
          <a:xfrm>
            <a:off x="7270750" y="2981325"/>
            <a:ext cx="1168400" cy="1473200"/>
            <a:chOff x="4580" y="1878"/>
            <a:chExt cx="736" cy="928"/>
          </a:xfrm>
        </p:grpSpPr>
        <p:sp>
          <p:nvSpPr>
            <p:cNvPr id="59552" name="Rectangle 16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53" name="Text Box 16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9665" name="Group 162"/>
          <p:cNvGrpSpPr>
            <a:grpSpLocks/>
          </p:cNvGrpSpPr>
          <p:nvPr/>
        </p:nvGrpSpPr>
        <p:grpSpPr bwMode="auto">
          <a:xfrm>
            <a:off x="7270750" y="2981325"/>
            <a:ext cx="1168400" cy="1473200"/>
            <a:chOff x="4580" y="1878"/>
            <a:chExt cx="736" cy="928"/>
          </a:xfrm>
        </p:grpSpPr>
        <p:sp>
          <p:nvSpPr>
            <p:cNvPr id="59555" name="Rectangle 16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56" name="Text Box 16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9669" name="Group 165"/>
          <p:cNvGrpSpPr>
            <a:grpSpLocks/>
          </p:cNvGrpSpPr>
          <p:nvPr/>
        </p:nvGrpSpPr>
        <p:grpSpPr bwMode="auto">
          <a:xfrm>
            <a:off x="7270750" y="2981325"/>
            <a:ext cx="1168400" cy="1473200"/>
            <a:chOff x="4580" y="1878"/>
            <a:chExt cx="736" cy="928"/>
          </a:xfrm>
        </p:grpSpPr>
        <p:sp>
          <p:nvSpPr>
            <p:cNvPr id="59558" name="Rectangle 16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59" name="Text Box 16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9670" name="Group 168"/>
          <p:cNvGrpSpPr>
            <a:grpSpLocks/>
          </p:cNvGrpSpPr>
          <p:nvPr/>
        </p:nvGrpSpPr>
        <p:grpSpPr bwMode="auto">
          <a:xfrm>
            <a:off x="7270750" y="2981325"/>
            <a:ext cx="1168400" cy="1473200"/>
            <a:chOff x="4580" y="1878"/>
            <a:chExt cx="736" cy="928"/>
          </a:xfrm>
        </p:grpSpPr>
        <p:sp>
          <p:nvSpPr>
            <p:cNvPr id="59561" name="Rectangle 16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62" name="Text Box 17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9674" name="Group 171"/>
          <p:cNvGrpSpPr>
            <a:grpSpLocks/>
          </p:cNvGrpSpPr>
          <p:nvPr/>
        </p:nvGrpSpPr>
        <p:grpSpPr bwMode="auto">
          <a:xfrm>
            <a:off x="7270750" y="2981325"/>
            <a:ext cx="1168400" cy="1473200"/>
            <a:chOff x="4580" y="1878"/>
            <a:chExt cx="736" cy="928"/>
          </a:xfrm>
        </p:grpSpPr>
        <p:sp>
          <p:nvSpPr>
            <p:cNvPr id="59564" name="Rectangle 17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65" name="Text Box 17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9675" name="Group 174"/>
          <p:cNvGrpSpPr>
            <a:grpSpLocks/>
          </p:cNvGrpSpPr>
          <p:nvPr/>
        </p:nvGrpSpPr>
        <p:grpSpPr bwMode="auto">
          <a:xfrm>
            <a:off x="7270750" y="2981325"/>
            <a:ext cx="1168400" cy="1473200"/>
            <a:chOff x="4580" y="1878"/>
            <a:chExt cx="736" cy="928"/>
          </a:xfrm>
        </p:grpSpPr>
        <p:sp>
          <p:nvSpPr>
            <p:cNvPr id="59567" name="Rectangle 17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68" name="Text Box 17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679" name="Group 177"/>
          <p:cNvGrpSpPr>
            <a:grpSpLocks/>
          </p:cNvGrpSpPr>
          <p:nvPr/>
        </p:nvGrpSpPr>
        <p:grpSpPr bwMode="auto">
          <a:xfrm>
            <a:off x="7270750" y="2981325"/>
            <a:ext cx="1168400" cy="1473200"/>
            <a:chOff x="4580" y="1878"/>
            <a:chExt cx="736" cy="928"/>
          </a:xfrm>
        </p:grpSpPr>
        <p:sp>
          <p:nvSpPr>
            <p:cNvPr id="59570" name="Rectangle 17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71" name="Text Box 17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80" name="Group 180"/>
          <p:cNvGrpSpPr>
            <a:grpSpLocks/>
          </p:cNvGrpSpPr>
          <p:nvPr/>
        </p:nvGrpSpPr>
        <p:grpSpPr bwMode="auto">
          <a:xfrm>
            <a:off x="7270750" y="2981325"/>
            <a:ext cx="1168400" cy="1473200"/>
            <a:chOff x="4580" y="1878"/>
            <a:chExt cx="736" cy="928"/>
          </a:xfrm>
        </p:grpSpPr>
        <p:sp>
          <p:nvSpPr>
            <p:cNvPr id="59573" name="Rectangle 18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74" name="Text Box 18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86" name="Group 183"/>
          <p:cNvGrpSpPr>
            <a:grpSpLocks/>
          </p:cNvGrpSpPr>
          <p:nvPr/>
        </p:nvGrpSpPr>
        <p:grpSpPr bwMode="auto">
          <a:xfrm>
            <a:off x="7270750" y="2981325"/>
            <a:ext cx="1168400" cy="1473200"/>
            <a:chOff x="4580" y="1878"/>
            <a:chExt cx="736" cy="928"/>
          </a:xfrm>
        </p:grpSpPr>
        <p:sp>
          <p:nvSpPr>
            <p:cNvPr id="59576" name="Rectangle 18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77" name="Text Box 18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87" name="Group 186"/>
          <p:cNvGrpSpPr>
            <a:grpSpLocks/>
          </p:cNvGrpSpPr>
          <p:nvPr/>
        </p:nvGrpSpPr>
        <p:grpSpPr bwMode="auto">
          <a:xfrm>
            <a:off x="7270750" y="2981325"/>
            <a:ext cx="1168400" cy="1473200"/>
            <a:chOff x="4580" y="1878"/>
            <a:chExt cx="736" cy="928"/>
          </a:xfrm>
        </p:grpSpPr>
        <p:sp>
          <p:nvSpPr>
            <p:cNvPr id="59579" name="Rectangle 18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80" name="Text Box 18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688" name="Group 189"/>
          <p:cNvGrpSpPr>
            <a:grpSpLocks/>
          </p:cNvGrpSpPr>
          <p:nvPr/>
        </p:nvGrpSpPr>
        <p:grpSpPr bwMode="auto">
          <a:xfrm>
            <a:off x="6030913" y="2981325"/>
            <a:ext cx="1168400" cy="1473200"/>
            <a:chOff x="4580" y="1878"/>
            <a:chExt cx="736" cy="928"/>
          </a:xfrm>
        </p:grpSpPr>
        <p:sp>
          <p:nvSpPr>
            <p:cNvPr id="59582" name="Rectangle 19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83" name="Text Box 19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89" name="Group 192"/>
          <p:cNvGrpSpPr>
            <a:grpSpLocks/>
          </p:cNvGrpSpPr>
          <p:nvPr/>
        </p:nvGrpSpPr>
        <p:grpSpPr bwMode="auto">
          <a:xfrm>
            <a:off x="6030913" y="2981325"/>
            <a:ext cx="1168400" cy="1473200"/>
            <a:chOff x="4580" y="1878"/>
            <a:chExt cx="736" cy="928"/>
          </a:xfrm>
        </p:grpSpPr>
        <p:sp>
          <p:nvSpPr>
            <p:cNvPr id="59585" name="Rectangle 19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86" name="Text Box 19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90" name="Group 195"/>
          <p:cNvGrpSpPr>
            <a:grpSpLocks/>
          </p:cNvGrpSpPr>
          <p:nvPr/>
        </p:nvGrpSpPr>
        <p:grpSpPr bwMode="auto">
          <a:xfrm>
            <a:off x="7270750" y="2981325"/>
            <a:ext cx="1168400" cy="1473200"/>
            <a:chOff x="4580" y="1878"/>
            <a:chExt cx="736" cy="928"/>
          </a:xfrm>
        </p:grpSpPr>
        <p:sp>
          <p:nvSpPr>
            <p:cNvPr id="59588" name="Rectangle 19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89" name="Text Box 19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9691" name="Group 198"/>
          <p:cNvGrpSpPr>
            <a:grpSpLocks/>
          </p:cNvGrpSpPr>
          <p:nvPr/>
        </p:nvGrpSpPr>
        <p:grpSpPr bwMode="auto">
          <a:xfrm>
            <a:off x="7270750" y="2981325"/>
            <a:ext cx="1168400" cy="1473200"/>
            <a:chOff x="4580" y="1878"/>
            <a:chExt cx="736" cy="928"/>
          </a:xfrm>
        </p:grpSpPr>
        <p:sp>
          <p:nvSpPr>
            <p:cNvPr id="59591" name="Rectangle 19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92" name="Text Box 20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9692" name="Group 201"/>
          <p:cNvGrpSpPr>
            <a:grpSpLocks/>
          </p:cNvGrpSpPr>
          <p:nvPr/>
        </p:nvGrpSpPr>
        <p:grpSpPr bwMode="auto">
          <a:xfrm>
            <a:off x="7270750" y="2981325"/>
            <a:ext cx="1168400" cy="1473200"/>
            <a:chOff x="4580" y="1878"/>
            <a:chExt cx="736" cy="928"/>
          </a:xfrm>
        </p:grpSpPr>
        <p:sp>
          <p:nvSpPr>
            <p:cNvPr id="59594" name="Rectangle 20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95" name="Text Box 20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9693" name="Group 204"/>
          <p:cNvGrpSpPr>
            <a:grpSpLocks/>
          </p:cNvGrpSpPr>
          <p:nvPr/>
        </p:nvGrpSpPr>
        <p:grpSpPr bwMode="auto">
          <a:xfrm>
            <a:off x="7270750" y="2981325"/>
            <a:ext cx="1168400" cy="1473200"/>
            <a:chOff x="4580" y="1878"/>
            <a:chExt cx="736" cy="928"/>
          </a:xfrm>
        </p:grpSpPr>
        <p:sp>
          <p:nvSpPr>
            <p:cNvPr id="59597" name="Rectangle 20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98" name="Text Box 20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9694" name="Group 207"/>
          <p:cNvGrpSpPr>
            <a:grpSpLocks/>
          </p:cNvGrpSpPr>
          <p:nvPr/>
        </p:nvGrpSpPr>
        <p:grpSpPr bwMode="auto">
          <a:xfrm>
            <a:off x="7270750" y="2981325"/>
            <a:ext cx="1168400" cy="1473200"/>
            <a:chOff x="4580" y="1878"/>
            <a:chExt cx="736" cy="928"/>
          </a:xfrm>
        </p:grpSpPr>
        <p:sp>
          <p:nvSpPr>
            <p:cNvPr id="59600" name="Rectangle 20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01" name="Text Box 20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9695" name="Group 210"/>
          <p:cNvGrpSpPr>
            <a:grpSpLocks/>
          </p:cNvGrpSpPr>
          <p:nvPr/>
        </p:nvGrpSpPr>
        <p:grpSpPr bwMode="auto">
          <a:xfrm>
            <a:off x="7270750" y="2981325"/>
            <a:ext cx="1168400" cy="1473200"/>
            <a:chOff x="4580" y="1878"/>
            <a:chExt cx="736" cy="928"/>
          </a:xfrm>
        </p:grpSpPr>
        <p:sp>
          <p:nvSpPr>
            <p:cNvPr id="59603" name="Rectangle 21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04" name="Text Box 21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696" name="Group 213"/>
          <p:cNvGrpSpPr>
            <a:grpSpLocks/>
          </p:cNvGrpSpPr>
          <p:nvPr/>
        </p:nvGrpSpPr>
        <p:grpSpPr bwMode="auto">
          <a:xfrm>
            <a:off x="7270750" y="2981325"/>
            <a:ext cx="1168400" cy="1473200"/>
            <a:chOff x="4580" y="1878"/>
            <a:chExt cx="736" cy="928"/>
          </a:xfrm>
        </p:grpSpPr>
        <p:sp>
          <p:nvSpPr>
            <p:cNvPr id="59606" name="Rectangle 21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07" name="Text Box 21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97" name="Group 216"/>
          <p:cNvGrpSpPr>
            <a:grpSpLocks/>
          </p:cNvGrpSpPr>
          <p:nvPr/>
        </p:nvGrpSpPr>
        <p:grpSpPr bwMode="auto">
          <a:xfrm>
            <a:off x="7270750" y="2981325"/>
            <a:ext cx="1168400" cy="1473200"/>
            <a:chOff x="4580" y="1878"/>
            <a:chExt cx="736" cy="928"/>
          </a:xfrm>
        </p:grpSpPr>
        <p:sp>
          <p:nvSpPr>
            <p:cNvPr id="59609" name="Rectangle 21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10" name="Text Box 21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98" name="Group 219"/>
          <p:cNvGrpSpPr>
            <a:grpSpLocks/>
          </p:cNvGrpSpPr>
          <p:nvPr/>
        </p:nvGrpSpPr>
        <p:grpSpPr bwMode="auto">
          <a:xfrm>
            <a:off x="7270750" y="2981325"/>
            <a:ext cx="1168400" cy="1473200"/>
            <a:chOff x="4580" y="1878"/>
            <a:chExt cx="736" cy="928"/>
          </a:xfrm>
        </p:grpSpPr>
        <p:sp>
          <p:nvSpPr>
            <p:cNvPr id="59612" name="Rectangle 22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13" name="Text Box 22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99" name="Group 222"/>
          <p:cNvGrpSpPr>
            <a:grpSpLocks/>
          </p:cNvGrpSpPr>
          <p:nvPr/>
        </p:nvGrpSpPr>
        <p:grpSpPr bwMode="auto">
          <a:xfrm>
            <a:off x="7270750" y="2981325"/>
            <a:ext cx="1168400" cy="1473200"/>
            <a:chOff x="4580" y="1878"/>
            <a:chExt cx="736" cy="928"/>
          </a:xfrm>
        </p:grpSpPr>
        <p:sp>
          <p:nvSpPr>
            <p:cNvPr id="59615" name="Rectangle 22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16" name="Text Box 22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700" name="Group 225"/>
          <p:cNvGrpSpPr>
            <a:grpSpLocks/>
          </p:cNvGrpSpPr>
          <p:nvPr/>
        </p:nvGrpSpPr>
        <p:grpSpPr bwMode="auto">
          <a:xfrm>
            <a:off x="7270750" y="2981325"/>
            <a:ext cx="1168400" cy="1473200"/>
            <a:chOff x="4580" y="1878"/>
            <a:chExt cx="736" cy="928"/>
          </a:xfrm>
        </p:grpSpPr>
        <p:sp>
          <p:nvSpPr>
            <p:cNvPr id="59618" name="Rectangle 22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19" name="Text Box 22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9701" name="Group 228"/>
          <p:cNvGrpSpPr>
            <a:grpSpLocks/>
          </p:cNvGrpSpPr>
          <p:nvPr/>
        </p:nvGrpSpPr>
        <p:grpSpPr bwMode="auto">
          <a:xfrm>
            <a:off x="7270750" y="2981325"/>
            <a:ext cx="1168400" cy="1473200"/>
            <a:chOff x="4580" y="1878"/>
            <a:chExt cx="736" cy="928"/>
          </a:xfrm>
        </p:grpSpPr>
        <p:sp>
          <p:nvSpPr>
            <p:cNvPr id="59621" name="Rectangle 22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22" name="Text Box 23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9702" name="Group 231"/>
          <p:cNvGrpSpPr>
            <a:grpSpLocks/>
          </p:cNvGrpSpPr>
          <p:nvPr/>
        </p:nvGrpSpPr>
        <p:grpSpPr bwMode="auto">
          <a:xfrm>
            <a:off x="7270750" y="2981325"/>
            <a:ext cx="1168400" cy="1473200"/>
            <a:chOff x="4580" y="1878"/>
            <a:chExt cx="736" cy="928"/>
          </a:xfrm>
        </p:grpSpPr>
        <p:sp>
          <p:nvSpPr>
            <p:cNvPr id="59624" name="Rectangle 23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25" name="Text Box 23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9703" name="Group 234"/>
          <p:cNvGrpSpPr>
            <a:grpSpLocks/>
          </p:cNvGrpSpPr>
          <p:nvPr/>
        </p:nvGrpSpPr>
        <p:grpSpPr bwMode="auto">
          <a:xfrm>
            <a:off x="7270750" y="2981325"/>
            <a:ext cx="1168400" cy="1473200"/>
            <a:chOff x="4580" y="1878"/>
            <a:chExt cx="736" cy="928"/>
          </a:xfrm>
        </p:grpSpPr>
        <p:sp>
          <p:nvSpPr>
            <p:cNvPr id="59627" name="Rectangle 23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28" name="Text Box 23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9704" name="Group 237"/>
          <p:cNvGrpSpPr>
            <a:grpSpLocks/>
          </p:cNvGrpSpPr>
          <p:nvPr/>
        </p:nvGrpSpPr>
        <p:grpSpPr bwMode="auto">
          <a:xfrm>
            <a:off x="7270750" y="2981325"/>
            <a:ext cx="1168400" cy="1473200"/>
            <a:chOff x="4580" y="1878"/>
            <a:chExt cx="736" cy="928"/>
          </a:xfrm>
        </p:grpSpPr>
        <p:sp>
          <p:nvSpPr>
            <p:cNvPr id="59630" name="Rectangle 23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31" name="Text Box 23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9705" name="Group 240"/>
          <p:cNvGrpSpPr>
            <a:grpSpLocks/>
          </p:cNvGrpSpPr>
          <p:nvPr/>
        </p:nvGrpSpPr>
        <p:grpSpPr bwMode="auto">
          <a:xfrm>
            <a:off x="7270750" y="2981325"/>
            <a:ext cx="1168400" cy="1473200"/>
            <a:chOff x="4580" y="1878"/>
            <a:chExt cx="736" cy="928"/>
          </a:xfrm>
        </p:grpSpPr>
        <p:sp>
          <p:nvSpPr>
            <p:cNvPr id="59633" name="Rectangle 24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34" name="Text Box 24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706" name="Group 243"/>
          <p:cNvGrpSpPr>
            <a:grpSpLocks/>
          </p:cNvGrpSpPr>
          <p:nvPr/>
        </p:nvGrpSpPr>
        <p:grpSpPr bwMode="auto">
          <a:xfrm>
            <a:off x="7270750" y="2981325"/>
            <a:ext cx="1168400" cy="1473200"/>
            <a:chOff x="4580" y="1878"/>
            <a:chExt cx="736" cy="928"/>
          </a:xfrm>
        </p:grpSpPr>
        <p:sp>
          <p:nvSpPr>
            <p:cNvPr id="59636" name="Rectangle 24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37" name="Text Box 24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707" name="Group 246"/>
          <p:cNvGrpSpPr>
            <a:grpSpLocks/>
          </p:cNvGrpSpPr>
          <p:nvPr/>
        </p:nvGrpSpPr>
        <p:grpSpPr bwMode="auto">
          <a:xfrm>
            <a:off x="7270750" y="2981325"/>
            <a:ext cx="1168400" cy="1473200"/>
            <a:chOff x="4580" y="1878"/>
            <a:chExt cx="736" cy="928"/>
          </a:xfrm>
        </p:grpSpPr>
        <p:sp>
          <p:nvSpPr>
            <p:cNvPr id="59639" name="Rectangle 24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40" name="Text Box 24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708" name="Group 249"/>
          <p:cNvGrpSpPr>
            <a:grpSpLocks/>
          </p:cNvGrpSpPr>
          <p:nvPr/>
        </p:nvGrpSpPr>
        <p:grpSpPr bwMode="auto">
          <a:xfrm>
            <a:off x="7270750" y="2981325"/>
            <a:ext cx="1168400" cy="1473200"/>
            <a:chOff x="4580" y="1878"/>
            <a:chExt cx="736" cy="928"/>
          </a:xfrm>
        </p:grpSpPr>
        <p:sp>
          <p:nvSpPr>
            <p:cNvPr id="59642" name="Rectangle 25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43" name="Text Box 25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709" name="Group 252"/>
          <p:cNvGrpSpPr>
            <a:grpSpLocks/>
          </p:cNvGrpSpPr>
          <p:nvPr/>
        </p:nvGrpSpPr>
        <p:grpSpPr bwMode="auto">
          <a:xfrm>
            <a:off x="7270750" y="2981325"/>
            <a:ext cx="1168400" cy="1473200"/>
            <a:chOff x="4580" y="1878"/>
            <a:chExt cx="736" cy="928"/>
          </a:xfrm>
        </p:grpSpPr>
        <p:sp>
          <p:nvSpPr>
            <p:cNvPr id="59645" name="Rectangle 25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46" name="Text Box 25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710" name="Group 255"/>
          <p:cNvGrpSpPr>
            <a:grpSpLocks/>
          </p:cNvGrpSpPr>
          <p:nvPr/>
        </p:nvGrpSpPr>
        <p:grpSpPr bwMode="auto">
          <a:xfrm>
            <a:off x="6030913" y="2981325"/>
            <a:ext cx="1168400" cy="1473200"/>
            <a:chOff x="4580" y="1878"/>
            <a:chExt cx="736" cy="928"/>
          </a:xfrm>
        </p:grpSpPr>
        <p:sp>
          <p:nvSpPr>
            <p:cNvPr id="59648" name="Rectangle 25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49" name="Text Box 25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sp>
        <p:nvSpPr>
          <p:cNvPr id="59650" name="Freeform 258"/>
          <p:cNvSpPr>
            <a:spLocks noEditPoints="1"/>
          </p:cNvSpPr>
          <p:nvPr/>
        </p:nvSpPr>
        <p:spPr bwMode="auto">
          <a:xfrm>
            <a:off x="447675" y="2051050"/>
            <a:ext cx="8248650" cy="3205163"/>
          </a:xfrm>
          <a:custGeom>
            <a:avLst/>
            <a:gdLst/>
            <a:ahLst/>
            <a:cxnLst>
              <a:cxn ang="0">
                <a:pos x="5758" y="0"/>
              </a:cxn>
              <a:cxn ang="0">
                <a:pos x="161" y="0"/>
              </a:cxn>
              <a:cxn ang="0">
                <a:pos x="0" y="161"/>
              </a:cxn>
              <a:cxn ang="0">
                <a:pos x="0" y="2138"/>
              </a:cxn>
              <a:cxn ang="0">
                <a:pos x="161" y="2300"/>
              </a:cxn>
              <a:cxn ang="0">
                <a:pos x="5758" y="2300"/>
              </a:cxn>
              <a:cxn ang="0">
                <a:pos x="5920" y="2138"/>
              </a:cxn>
              <a:cxn ang="0">
                <a:pos x="5920" y="161"/>
              </a:cxn>
              <a:cxn ang="0">
                <a:pos x="5758" y="0"/>
              </a:cxn>
              <a:cxn ang="0">
                <a:pos x="1022" y="1883"/>
              </a:cxn>
              <a:cxn ang="0">
                <a:pos x="184" y="1883"/>
              </a:cxn>
              <a:cxn ang="0">
                <a:pos x="184" y="510"/>
              </a:cxn>
              <a:cxn ang="0">
                <a:pos x="1022" y="510"/>
              </a:cxn>
              <a:cxn ang="0">
                <a:pos x="1022" y="1883"/>
              </a:cxn>
              <a:cxn ang="0">
                <a:pos x="1912" y="1885"/>
              </a:cxn>
              <a:cxn ang="0">
                <a:pos x="1073" y="1885"/>
              </a:cxn>
              <a:cxn ang="0">
                <a:pos x="1073" y="513"/>
              </a:cxn>
              <a:cxn ang="0">
                <a:pos x="1912" y="513"/>
              </a:cxn>
              <a:cxn ang="0">
                <a:pos x="1912" y="1885"/>
              </a:cxn>
              <a:cxn ang="0">
                <a:pos x="2935" y="1883"/>
              </a:cxn>
              <a:cxn ang="0">
                <a:pos x="2097" y="1883"/>
              </a:cxn>
              <a:cxn ang="0">
                <a:pos x="2097" y="510"/>
              </a:cxn>
              <a:cxn ang="0">
                <a:pos x="2935" y="510"/>
              </a:cxn>
              <a:cxn ang="0">
                <a:pos x="2935" y="1883"/>
              </a:cxn>
              <a:cxn ang="0">
                <a:pos x="3824" y="1885"/>
              </a:cxn>
              <a:cxn ang="0">
                <a:pos x="2985" y="1885"/>
              </a:cxn>
              <a:cxn ang="0">
                <a:pos x="2985" y="513"/>
              </a:cxn>
              <a:cxn ang="0">
                <a:pos x="3824" y="513"/>
              </a:cxn>
              <a:cxn ang="0">
                <a:pos x="3824" y="1885"/>
              </a:cxn>
              <a:cxn ang="0">
                <a:pos x="4846" y="1883"/>
              </a:cxn>
              <a:cxn ang="0">
                <a:pos x="4007" y="1883"/>
              </a:cxn>
              <a:cxn ang="0">
                <a:pos x="4007" y="510"/>
              </a:cxn>
              <a:cxn ang="0">
                <a:pos x="4846" y="510"/>
              </a:cxn>
              <a:cxn ang="0">
                <a:pos x="4846" y="1883"/>
              </a:cxn>
              <a:cxn ang="0">
                <a:pos x="5735" y="1885"/>
              </a:cxn>
              <a:cxn ang="0">
                <a:pos x="4897" y="1885"/>
              </a:cxn>
              <a:cxn ang="0">
                <a:pos x="4897" y="513"/>
              </a:cxn>
              <a:cxn ang="0">
                <a:pos x="5735" y="513"/>
              </a:cxn>
              <a:cxn ang="0">
                <a:pos x="5735" y="1885"/>
              </a:cxn>
            </a:cxnLst>
            <a:rect l="0" t="0" r="r" b="b"/>
            <a:pathLst>
              <a:path w="5920" h="2300">
                <a:moveTo>
                  <a:pt x="5758" y="0"/>
                </a:moveTo>
                <a:cubicBezTo>
                  <a:pt x="161" y="0"/>
                  <a:pt x="161" y="0"/>
                  <a:pt x="161" y="0"/>
                </a:cubicBezTo>
                <a:cubicBezTo>
                  <a:pt x="72" y="0"/>
                  <a:pt x="0" y="72"/>
                  <a:pt x="0" y="161"/>
                </a:cubicBezTo>
                <a:cubicBezTo>
                  <a:pt x="0" y="2138"/>
                  <a:pt x="0" y="2138"/>
                  <a:pt x="0" y="2138"/>
                </a:cubicBezTo>
                <a:cubicBezTo>
                  <a:pt x="0" y="2227"/>
                  <a:pt x="72" y="2300"/>
                  <a:pt x="161" y="2300"/>
                </a:cubicBezTo>
                <a:cubicBezTo>
                  <a:pt x="5758" y="2300"/>
                  <a:pt x="5758" y="2300"/>
                  <a:pt x="5758" y="2300"/>
                </a:cubicBezTo>
                <a:cubicBezTo>
                  <a:pt x="5847" y="2300"/>
                  <a:pt x="5920" y="2227"/>
                  <a:pt x="5920" y="2138"/>
                </a:cubicBezTo>
                <a:cubicBezTo>
                  <a:pt x="5920" y="161"/>
                  <a:pt x="5920" y="161"/>
                  <a:pt x="5920" y="161"/>
                </a:cubicBezTo>
                <a:cubicBezTo>
                  <a:pt x="5920" y="72"/>
                  <a:pt x="5847" y="0"/>
                  <a:pt x="5758" y="0"/>
                </a:cubicBezTo>
                <a:close/>
                <a:moveTo>
                  <a:pt x="1022" y="1883"/>
                </a:moveTo>
                <a:cubicBezTo>
                  <a:pt x="184" y="1883"/>
                  <a:pt x="184" y="1883"/>
                  <a:pt x="184" y="1883"/>
                </a:cubicBezTo>
                <a:cubicBezTo>
                  <a:pt x="184" y="510"/>
                  <a:pt x="184" y="510"/>
                  <a:pt x="184" y="510"/>
                </a:cubicBezTo>
                <a:cubicBezTo>
                  <a:pt x="1022" y="510"/>
                  <a:pt x="1022" y="510"/>
                  <a:pt x="1022" y="510"/>
                </a:cubicBezTo>
                <a:lnTo>
                  <a:pt x="1022" y="1883"/>
                </a:lnTo>
                <a:close/>
                <a:moveTo>
                  <a:pt x="1912" y="1885"/>
                </a:moveTo>
                <a:cubicBezTo>
                  <a:pt x="1073" y="1885"/>
                  <a:pt x="1073" y="1885"/>
                  <a:pt x="1073" y="1885"/>
                </a:cubicBezTo>
                <a:cubicBezTo>
                  <a:pt x="1073" y="513"/>
                  <a:pt x="1073" y="513"/>
                  <a:pt x="1073" y="513"/>
                </a:cubicBezTo>
                <a:cubicBezTo>
                  <a:pt x="1912" y="513"/>
                  <a:pt x="1912" y="513"/>
                  <a:pt x="1912" y="513"/>
                </a:cubicBezTo>
                <a:lnTo>
                  <a:pt x="1912" y="1885"/>
                </a:lnTo>
                <a:close/>
                <a:moveTo>
                  <a:pt x="2935" y="1883"/>
                </a:moveTo>
                <a:cubicBezTo>
                  <a:pt x="2097" y="1883"/>
                  <a:pt x="2097" y="1883"/>
                  <a:pt x="2097" y="1883"/>
                </a:cubicBezTo>
                <a:cubicBezTo>
                  <a:pt x="2097" y="510"/>
                  <a:pt x="2097" y="510"/>
                  <a:pt x="2097" y="510"/>
                </a:cubicBezTo>
                <a:cubicBezTo>
                  <a:pt x="2935" y="510"/>
                  <a:pt x="2935" y="510"/>
                  <a:pt x="2935" y="510"/>
                </a:cubicBezTo>
                <a:lnTo>
                  <a:pt x="2935" y="1883"/>
                </a:lnTo>
                <a:close/>
                <a:moveTo>
                  <a:pt x="3824" y="1885"/>
                </a:moveTo>
                <a:cubicBezTo>
                  <a:pt x="2985" y="1885"/>
                  <a:pt x="2985" y="1885"/>
                  <a:pt x="2985" y="1885"/>
                </a:cubicBezTo>
                <a:cubicBezTo>
                  <a:pt x="2985" y="513"/>
                  <a:pt x="2985" y="513"/>
                  <a:pt x="2985" y="513"/>
                </a:cubicBezTo>
                <a:cubicBezTo>
                  <a:pt x="3824" y="513"/>
                  <a:pt x="3824" y="513"/>
                  <a:pt x="3824" y="513"/>
                </a:cubicBezTo>
                <a:lnTo>
                  <a:pt x="3824" y="1885"/>
                </a:lnTo>
                <a:close/>
                <a:moveTo>
                  <a:pt x="4846" y="1883"/>
                </a:moveTo>
                <a:cubicBezTo>
                  <a:pt x="4007" y="1883"/>
                  <a:pt x="4007" y="1883"/>
                  <a:pt x="4007" y="1883"/>
                </a:cubicBezTo>
                <a:cubicBezTo>
                  <a:pt x="4007" y="510"/>
                  <a:pt x="4007" y="510"/>
                  <a:pt x="4007" y="510"/>
                </a:cubicBezTo>
                <a:cubicBezTo>
                  <a:pt x="4846" y="510"/>
                  <a:pt x="4846" y="510"/>
                  <a:pt x="4846" y="510"/>
                </a:cubicBezTo>
                <a:lnTo>
                  <a:pt x="4846" y="1883"/>
                </a:lnTo>
                <a:close/>
                <a:moveTo>
                  <a:pt x="5735" y="1885"/>
                </a:moveTo>
                <a:cubicBezTo>
                  <a:pt x="4897" y="1885"/>
                  <a:pt x="4897" y="1885"/>
                  <a:pt x="4897" y="1885"/>
                </a:cubicBezTo>
                <a:cubicBezTo>
                  <a:pt x="4897" y="513"/>
                  <a:pt x="4897" y="513"/>
                  <a:pt x="4897" y="513"/>
                </a:cubicBezTo>
                <a:cubicBezTo>
                  <a:pt x="5735" y="513"/>
                  <a:pt x="5735" y="513"/>
                  <a:pt x="5735" y="513"/>
                </a:cubicBezTo>
                <a:lnTo>
                  <a:pt x="5735" y="1885"/>
                </a:lnTo>
                <a:close/>
              </a:path>
            </a:pathLst>
          </a:custGeom>
          <a:gradFill rotWithShape="1">
            <a:gsLst>
              <a:gs pos="0">
                <a:srgbClr val="434343"/>
              </a:gs>
              <a:gs pos="100000">
                <a:schemeClr val="tx2"/>
              </a:gs>
            </a:gsLst>
            <a:lin ang="2700000" scaled="1"/>
          </a:gradFill>
          <a:ln w="9525" cap="flat" cmpd="sng">
            <a:noFill/>
            <a:prstDash val="solid"/>
            <a:round/>
            <a:headEnd/>
            <a:tailEnd/>
          </a:ln>
          <a:effectLst/>
        </p:spPr>
        <p:txBody>
          <a:bodyPr wrap="none" anchor="ctr"/>
          <a:lstStyle/>
          <a:p>
            <a:endParaRPr lang="en-US"/>
          </a:p>
        </p:txBody>
      </p:sp>
      <p:sp>
        <p:nvSpPr>
          <p:cNvPr id="59651" name="Text Box 259"/>
          <p:cNvSpPr txBox="1">
            <a:spLocks noChangeArrowheads="1"/>
          </p:cNvSpPr>
          <p:nvPr/>
        </p:nvSpPr>
        <p:spPr bwMode="auto">
          <a:xfrm>
            <a:off x="1158875" y="4733925"/>
            <a:ext cx="1497013"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Hours</a:t>
            </a:r>
            <a:endParaRPr lang="en-GB" sz="2400" dirty="0">
              <a:solidFill>
                <a:srgbClr val="0C0C0C"/>
              </a:solidFill>
            </a:endParaRPr>
          </a:p>
        </p:txBody>
      </p:sp>
      <p:sp>
        <p:nvSpPr>
          <p:cNvPr id="59652" name="Text Box 260"/>
          <p:cNvSpPr txBox="1">
            <a:spLocks noChangeArrowheads="1"/>
          </p:cNvSpPr>
          <p:nvPr/>
        </p:nvSpPr>
        <p:spPr bwMode="auto">
          <a:xfrm>
            <a:off x="3824288" y="4733925"/>
            <a:ext cx="1495425"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Minutes</a:t>
            </a:r>
            <a:endParaRPr lang="en-GB" sz="2400" dirty="0">
              <a:solidFill>
                <a:srgbClr val="0C0C0C"/>
              </a:solidFill>
            </a:endParaRPr>
          </a:p>
        </p:txBody>
      </p:sp>
      <p:sp>
        <p:nvSpPr>
          <p:cNvPr id="59653" name="Text Box 261"/>
          <p:cNvSpPr txBox="1">
            <a:spLocks noChangeArrowheads="1"/>
          </p:cNvSpPr>
          <p:nvPr/>
        </p:nvSpPr>
        <p:spPr bwMode="auto">
          <a:xfrm>
            <a:off x="6486525" y="4733925"/>
            <a:ext cx="1497013"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Seconds</a:t>
            </a:r>
            <a:endParaRPr lang="en-GB" sz="2400" dirty="0">
              <a:solidFill>
                <a:srgbClr val="0C0C0C"/>
              </a:solidFill>
            </a:endParaRPr>
          </a:p>
        </p:txBody>
      </p:sp>
      <p:sp>
        <p:nvSpPr>
          <p:cNvPr id="59655" name="AutoShape 263"/>
          <p:cNvSpPr>
            <a:spLocks noChangeArrowheads="1"/>
          </p:cNvSpPr>
          <p:nvPr/>
        </p:nvSpPr>
        <p:spPr bwMode="auto">
          <a:xfrm rot="16200000">
            <a:off x="-913606" y="3472656"/>
            <a:ext cx="3151188"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w="9525">
            <a:noFill/>
            <a:round/>
            <a:headEnd/>
            <a:tailEnd/>
          </a:ln>
          <a:effectLst/>
        </p:spPr>
        <p:txBody>
          <a:bodyPr wrap="none" anchor="ctr"/>
          <a:lstStyle/>
          <a:p>
            <a:endParaRPr lang="en-US"/>
          </a:p>
        </p:txBody>
      </p:sp>
      <p:sp>
        <p:nvSpPr>
          <p:cNvPr id="59656" name="AutoShape 264"/>
          <p:cNvSpPr>
            <a:spLocks noChangeArrowheads="1"/>
          </p:cNvSpPr>
          <p:nvPr/>
        </p:nvSpPr>
        <p:spPr bwMode="auto">
          <a:xfrm>
            <a:off x="473075" y="2085975"/>
            <a:ext cx="8197850"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w="9525">
            <a:noFill/>
            <a:round/>
            <a:headEnd/>
            <a:tailEnd/>
          </a:ln>
          <a:effectLst/>
        </p:spPr>
        <p:txBody>
          <a:bodyPr wrap="none" anchor="ctr"/>
          <a:lstStyle/>
          <a:p>
            <a:endParaRPr lang="en-US"/>
          </a:p>
        </p:txBody>
      </p:sp>
      <p:grpSp>
        <p:nvGrpSpPr>
          <p:cNvPr id="59711" name="Group 265"/>
          <p:cNvGrpSpPr>
            <a:grpSpLocks/>
          </p:cNvGrpSpPr>
          <p:nvPr/>
        </p:nvGrpSpPr>
        <p:grpSpPr bwMode="auto">
          <a:xfrm>
            <a:off x="3162300" y="3373438"/>
            <a:ext cx="120650" cy="693737"/>
            <a:chOff x="1939" y="2444"/>
            <a:chExt cx="81" cy="463"/>
          </a:xfrm>
        </p:grpSpPr>
        <p:sp>
          <p:nvSpPr>
            <p:cNvPr id="59658" name="Rectangle 266"/>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sp>
          <p:nvSpPr>
            <p:cNvPr id="59659" name="Rectangle 267"/>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grpSp>
      <p:grpSp>
        <p:nvGrpSpPr>
          <p:cNvPr id="59392" name="Group 268"/>
          <p:cNvGrpSpPr>
            <a:grpSpLocks/>
          </p:cNvGrpSpPr>
          <p:nvPr/>
        </p:nvGrpSpPr>
        <p:grpSpPr bwMode="auto">
          <a:xfrm>
            <a:off x="5843588" y="3373438"/>
            <a:ext cx="120650" cy="693737"/>
            <a:chOff x="1939" y="2444"/>
            <a:chExt cx="81" cy="463"/>
          </a:xfrm>
        </p:grpSpPr>
        <p:sp>
          <p:nvSpPr>
            <p:cNvPr id="59661" name="Rectangle 269"/>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sp>
          <p:nvSpPr>
            <p:cNvPr id="59662" name="Rectangle 270"/>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grpSp>
      <p:grpSp>
        <p:nvGrpSpPr>
          <p:cNvPr id="59393" name="Group 271"/>
          <p:cNvGrpSpPr>
            <a:grpSpLocks/>
          </p:cNvGrpSpPr>
          <p:nvPr/>
        </p:nvGrpSpPr>
        <p:grpSpPr bwMode="auto">
          <a:xfrm>
            <a:off x="706438" y="2768600"/>
            <a:ext cx="7731125" cy="1905000"/>
            <a:chOff x="445" y="1744"/>
            <a:chExt cx="4870" cy="1200"/>
          </a:xfrm>
        </p:grpSpPr>
        <p:grpSp>
          <p:nvGrpSpPr>
            <p:cNvPr id="59401" name="Group 272"/>
            <p:cNvGrpSpPr>
              <a:grpSpLocks/>
            </p:cNvGrpSpPr>
            <p:nvPr/>
          </p:nvGrpSpPr>
          <p:grpSpPr bwMode="auto">
            <a:xfrm>
              <a:off x="445" y="1744"/>
              <a:ext cx="734" cy="1200"/>
              <a:chOff x="448" y="1746"/>
              <a:chExt cx="724" cy="1188"/>
            </a:xfrm>
          </p:grpSpPr>
          <p:grpSp>
            <p:nvGrpSpPr>
              <p:cNvPr id="59406" name="Group 273"/>
              <p:cNvGrpSpPr>
                <a:grpSpLocks/>
              </p:cNvGrpSpPr>
              <p:nvPr/>
            </p:nvGrpSpPr>
            <p:grpSpPr bwMode="auto">
              <a:xfrm>
                <a:off x="454" y="1752"/>
                <a:ext cx="712" cy="1176"/>
                <a:chOff x="454" y="1752"/>
                <a:chExt cx="712" cy="1176"/>
              </a:xfrm>
            </p:grpSpPr>
            <p:sp>
              <p:nvSpPr>
                <p:cNvPr id="59666" name="Freeform 274"/>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9667" name="Freeform 275"/>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9668" name="Freeform 276"/>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9411" name="Group 277"/>
            <p:cNvGrpSpPr>
              <a:grpSpLocks/>
            </p:cNvGrpSpPr>
            <p:nvPr/>
          </p:nvGrpSpPr>
          <p:grpSpPr bwMode="auto">
            <a:xfrm>
              <a:off x="1225" y="1744"/>
              <a:ext cx="734" cy="1200"/>
              <a:chOff x="448" y="1746"/>
              <a:chExt cx="724" cy="1188"/>
            </a:xfrm>
          </p:grpSpPr>
          <p:grpSp>
            <p:nvGrpSpPr>
              <p:cNvPr id="59416" name="Group 278"/>
              <p:cNvGrpSpPr>
                <a:grpSpLocks/>
              </p:cNvGrpSpPr>
              <p:nvPr/>
            </p:nvGrpSpPr>
            <p:grpSpPr bwMode="auto">
              <a:xfrm>
                <a:off x="454" y="1752"/>
                <a:ext cx="712" cy="1176"/>
                <a:chOff x="454" y="1752"/>
                <a:chExt cx="712" cy="1176"/>
              </a:xfrm>
            </p:grpSpPr>
            <p:sp>
              <p:nvSpPr>
                <p:cNvPr id="59671" name="Freeform 279"/>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9672" name="Freeform 280"/>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9673" name="Freeform 281"/>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9421" name="Group 282"/>
            <p:cNvGrpSpPr>
              <a:grpSpLocks/>
            </p:cNvGrpSpPr>
            <p:nvPr/>
          </p:nvGrpSpPr>
          <p:grpSpPr bwMode="auto">
            <a:xfrm flipH="1">
              <a:off x="4581" y="1744"/>
              <a:ext cx="734" cy="1200"/>
              <a:chOff x="448" y="1746"/>
              <a:chExt cx="724" cy="1188"/>
            </a:xfrm>
          </p:grpSpPr>
          <p:grpSp>
            <p:nvGrpSpPr>
              <p:cNvPr id="59431" name="Group 283"/>
              <p:cNvGrpSpPr>
                <a:grpSpLocks/>
              </p:cNvGrpSpPr>
              <p:nvPr/>
            </p:nvGrpSpPr>
            <p:grpSpPr bwMode="auto">
              <a:xfrm>
                <a:off x="454" y="1752"/>
                <a:ext cx="712" cy="1176"/>
                <a:chOff x="454" y="1752"/>
                <a:chExt cx="712" cy="1176"/>
              </a:xfrm>
            </p:grpSpPr>
            <p:sp>
              <p:nvSpPr>
                <p:cNvPr id="59676" name="Freeform 284"/>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9677" name="Freeform 285"/>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9678" name="Freeform 286"/>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9434" name="Group 287"/>
            <p:cNvGrpSpPr>
              <a:grpSpLocks/>
            </p:cNvGrpSpPr>
            <p:nvPr/>
          </p:nvGrpSpPr>
          <p:grpSpPr bwMode="auto">
            <a:xfrm flipH="1">
              <a:off x="3799" y="1744"/>
              <a:ext cx="734" cy="1200"/>
              <a:chOff x="448" y="1746"/>
              <a:chExt cx="724" cy="1188"/>
            </a:xfrm>
          </p:grpSpPr>
          <p:grpSp>
            <p:nvGrpSpPr>
              <p:cNvPr id="59437" name="Group 288"/>
              <p:cNvGrpSpPr>
                <a:grpSpLocks/>
              </p:cNvGrpSpPr>
              <p:nvPr/>
            </p:nvGrpSpPr>
            <p:grpSpPr bwMode="auto">
              <a:xfrm>
                <a:off x="454" y="1752"/>
                <a:ext cx="712" cy="1176"/>
                <a:chOff x="454" y="1752"/>
                <a:chExt cx="712" cy="1176"/>
              </a:xfrm>
            </p:grpSpPr>
            <p:sp>
              <p:nvSpPr>
                <p:cNvPr id="59681" name="Freeform 289"/>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9682" name="Freeform 290"/>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9683" name="Freeform 291"/>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sp>
          <p:nvSpPr>
            <p:cNvPr id="59684" name="Rectangle 292"/>
            <p:cNvSpPr>
              <a:spLocks noChangeArrowheads="1"/>
            </p:cNvSpPr>
            <p:nvPr/>
          </p:nvSpPr>
          <p:spPr bwMode="auto">
            <a:xfrm>
              <a:off x="2126" y="2922"/>
              <a:ext cx="726" cy="22"/>
            </a:xfrm>
            <a:prstGeom prst="rect">
              <a:avLst/>
            </a:prstGeom>
            <a:solidFill>
              <a:srgbClr val="4D4D4D"/>
            </a:solidFill>
            <a:ln w="11430">
              <a:solidFill>
                <a:srgbClr val="1C1C1C"/>
              </a:solidFill>
              <a:miter lim="800000"/>
              <a:headEnd/>
              <a:tailEnd/>
            </a:ln>
            <a:effectLst/>
          </p:spPr>
          <p:txBody>
            <a:bodyPr wrap="none" anchor="ctr"/>
            <a:lstStyle/>
            <a:p>
              <a:endParaRPr lang="en-US"/>
            </a:p>
          </p:txBody>
        </p:sp>
        <p:sp>
          <p:nvSpPr>
            <p:cNvPr id="59685" name="Rectangle 293"/>
            <p:cNvSpPr>
              <a:spLocks noChangeArrowheads="1"/>
            </p:cNvSpPr>
            <p:nvPr/>
          </p:nvSpPr>
          <p:spPr bwMode="auto">
            <a:xfrm>
              <a:off x="2909" y="2922"/>
              <a:ext cx="726" cy="22"/>
            </a:xfrm>
            <a:prstGeom prst="rect">
              <a:avLst/>
            </a:prstGeom>
            <a:solidFill>
              <a:srgbClr val="4D4D4D"/>
            </a:solidFill>
            <a:ln w="11430">
              <a:solidFill>
                <a:srgbClr val="1C1C1C"/>
              </a:solidFill>
              <a:miter lim="800000"/>
              <a:headEnd/>
              <a:tailEnd/>
            </a:ln>
            <a:effectLst/>
          </p:spPr>
          <p:txBody>
            <a:bodyPr wrap="none" anchor="ctr"/>
            <a:lstStyle/>
            <a:p>
              <a:endParaRPr lang="en-US"/>
            </a:p>
          </p:txBody>
        </p:sp>
      </p:grpSp>
    </p:spTree>
  </p:cSld>
  <p:clrMapOvr>
    <a:masterClrMapping/>
  </p:clrMapOvr>
  <p:transition advClick="0" advTm="6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2" presetClass="exit" presetSubtype="4" fill="hold" nodeType="withEffect">
                                  <p:stCondLst>
                                    <p:cond delay="0"/>
                                  </p:stCondLst>
                                  <p:childTnLst>
                                    <p:animEffect transition="out" filter="slide(fromBottom)">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2" presetClass="exit" presetSubtype="4" fill="hold" nodeType="withEffect">
                                  <p:stCondLst>
                                    <p:cond delay="0"/>
                                  </p:stCondLst>
                                  <p:childTnLst>
                                    <p:animEffect transition="out" filter="slide(fromBottom)">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par>
                                <p:cTn id="14" presetID="12" presetClass="entr" presetSubtype="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slide(fromTop)">
                                      <p:cBhvr>
                                        <p:cTn id="16" dur="500"/>
                                        <p:tgtEl>
                                          <p:spTgt spid="22"/>
                                        </p:tgtEl>
                                      </p:cBhvr>
                                    </p:animEffect>
                                  </p:childTnLst>
                                </p:cTn>
                              </p:par>
                              <p:par>
                                <p:cTn id="17" presetID="12" presetClass="entr" presetSubtype="1"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slide(fromTop)">
                                      <p:cBhvr>
                                        <p:cTn id="19" dur="500"/>
                                        <p:tgtEl>
                                          <p:spTgt spid="21"/>
                                        </p:tgtEl>
                                      </p:cBhvr>
                                    </p:animEffect>
                                  </p:childTnLst>
                                </p:cTn>
                              </p:par>
                              <p:par>
                                <p:cTn id="20" presetID="12" presetClass="entr" presetSubtype="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lide(fromTop)">
                                      <p:cBhvr>
                                        <p:cTn id="22" dur="500"/>
                                        <p:tgtEl>
                                          <p:spTgt spid="8"/>
                                        </p:tgtEl>
                                      </p:cBhvr>
                                    </p:animEffect>
                                  </p:childTnLst>
                                </p:cTn>
                              </p:par>
                              <p:par>
                                <p:cTn id="23" presetID="12" presetClass="exit" presetSubtype="4" fill="hold" nodeType="withEffect">
                                  <p:stCondLst>
                                    <p:cond delay="1000"/>
                                  </p:stCondLst>
                                  <p:childTnLst>
                                    <p:animEffect transition="out" filter="slide(fromBottom)">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2" presetClass="entr" presetSubtype="1" fill="hold" nodeType="withEffect">
                                  <p:stCondLst>
                                    <p:cond delay="1000"/>
                                  </p:stCondLst>
                                  <p:childTnLst>
                                    <p:set>
                                      <p:cBhvr>
                                        <p:cTn id="27" dur="1" fill="hold">
                                          <p:stCondLst>
                                            <p:cond delay="0"/>
                                          </p:stCondLst>
                                        </p:cTn>
                                        <p:tgtEl>
                                          <p:spTgt spid="13"/>
                                        </p:tgtEl>
                                        <p:attrNameLst>
                                          <p:attrName>style.visibility</p:attrName>
                                        </p:attrNameLst>
                                      </p:cBhvr>
                                      <p:to>
                                        <p:strVal val="visible"/>
                                      </p:to>
                                    </p:set>
                                    <p:animEffect transition="in" filter="slide(fromTop)">
                                      <p:cBhvr>
                                        <p:cTn id="28" dur="500"/>
                                        <p:tgtEl>
                                          <p:spTgt spid="13"/>
                                        </p:tgtEl>
                                      </p:cBhvr>
                                    </p:animEffect>
                                  </p:childTnLst>
                                </p:cTn>
                              </p:par>
                              <p:par>
                                <p:cTn id="29" presetID="12" presetClass="exit" presetSubtype="4" fill="hold" nodeType="withEffect">
                                  <p:stCondLst>
                                    <p:cond delay="2000"/>
                                  </p:stCondLst>
                                  <p:childTnLst>
                                    <p:animEffect transition="out" filter="slide(fromBottom)">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12" presetClass="entr" presetSubtype="1" fill="hold" nodeType="withEffect">
                                  <p:stCondLst>
                                    <p:cond delay="2000"/>
                                  </p:stCondLst>
                                  <p:childTnLst>
                                    <p:set>
                                      <p:cBhvr>
                                        <p:cTn id="33" dur="1" fill="hold">
                                          <p:stCondLst>
                                            <p:cond delay="0"/>
                                          </p:stCondLst>
                                        </p:cTn>
                                        <p:tgtEl>
                                          <p:spTgt spid="14"/>
                                        </p:tgtEl>
                                        <p:attrNameLst>
                                          <p:attrName>style.visibility</p:attrName>
                                        </p:attrNameLst>
                                      </p:cBhvr>
                                      <p:to>
                                        <p:strVal val="visible"/>
                                      </p:to>
                                    </p:set>
                                    <p:animEffect transition="in" filter="slide(fromTop)">
                                      <p:cBhvr>
                                        <p:cTn id="34" dur="500"/>
                                        <p:tgtEl>
                                          <p:spTgt spid="14"/>
                                        </p:tgtEl>
                                      </p:cBhvr>
                                    </p:animEffect>
                                  </p:childTnLst>
                                </p:cTn>
                              </p:par>
                              <p:par>
                                <p:cTn id="35" presetID="12" presetClass="exit" presetSubtype="4" fill="hold" nodeType="withEffect">
                                  <p:stCondLst>
                                    <p:cond delay="3000"/>
                                  </p:stCondLst>
                                  <p:childTnLst>
                                    <p:animEffect transition="out" filter="slide(fromBottom)">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par>
                                <p:cTn id="38" presetID="12" presetClass="entr" presetSubtype="1" fill="hold" nodeType="withEffect">
                                  <p:stCondLst>
                                    <p:cond delay="3000"/>
                                  </p:stCondLst>
                                  <p:childTnLst>
                                    <p:set>
                                      <p:cBhvr>
                                        <p:cTn id="39" dur="1" fill="hold">
                                          <p:stCondLst>
                                            <p:cond delay="0"/>
                                          </p:stCondLst>
                                        </p:cTn>
                                        <p:tgtEl>
                                          <p:spTgt spid="15"/>
                                        </p:tgtEl>
                                        <p:attrNameLst>
                                          <p:attrName>style.visibility</p:attrName>
                                        </p:attrNameLst>
                                      </p:cBhvr>
                                      <p:to>
                                        <p:strVal val="visible"/>
                                      </p:to>
                                    </p:set>
                                    <p:animEffect transition="in" filter="slide(fromTop)">
                                      <p:cBhvr>
                                        <p:cTn id="40" dur="500"/>
                                        <p:tgtEl>
                                          <p:spTgt spid="15"/>
                                        </p:tgtEl>
                                      </p:cBhvr>
                                    </p:animEffect>
                                  </p:childTnLst>
                                </p:cTn>
                              </p:par>
                              <p:par>
                                <p:cTn id="41" presetID="12" presetClass="exit" presetSubtype="4" fill="hold" nodeType="withEffect">
                                  <p:stCondLst>
                                    <p:cond delay="4000"/>
                                  </p:stCondLst>
                                  <p:childTnLst>
                                    <p:animEffect transition="out" filter="slide(fromBottom)">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2" presetClass="entr" presetSubtype="1" fill="hold" nodeType="withEffect">
                                  <p:stCondLst>
                                    <p:cond delay="4000"/>
                                  </p:stCondLst>
                                  <p:childTnLst>
                                    <p:set>
                                      <p:cBhvr>
                                        <p:cTn id="45" dur="1" fill="hold">
                                          <p:stCondLst>
                                            <p:cond delay="0"/>
                                          </p:stCondLst>
                                        </p:cTn>
                                        <p:tgtEl>
                                          <p:spTgt spid="16"/>
                                        </p:tgtEl>
                                        <p:attrNameLst>
                                          <p:attrName>style.visibility</p:attrName>
                                        </p:attrNameLst>
                                      </p:cBhvr>
                                      <p:to>
                                        <p:strVal val="visible"/>
                                      </p:to>
                                    </p:set>
                                    <p:animEffect transition="in" filter="slide(fromTop)">
                                      <p:cBhvr>
                                        <p:cTn id="46" dur="500"/>
                                        <p:tgtEl>
                                          <p:spTgt spid="16"/>
                                        </p:tgtEl>
                                      </p:cBhvr>
                                    </p:animEffect>
                                  </p:childTnLst>
                                </p:cTn>
                              </p:par>
                              <p:par>
                                <p:cTn id="47" presetID="12" presetClass="exit" presetSubtype="4" fill="hold" nodeType="withEffect">
                                  <p:stCondLst>
                                    <p:cond delay="5000"/>
                                  </p:stCondLst>
                                  <p:childTnLst>
                                    <p:animEffect transition="out" filter="slide(fromBottom)">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par>
                                <p:cTn id="50" presetID="12" presetClass="entr" presetSubtype="1" fill="hold" nodeType="withEffect">
                                  <p:stCondLst>
                                    <p:cond delay="5000"/>
                                  </p:stCondLst>
                                  <p:childTnLst>
                                    <p:set>
                                      <p:cBhvr>
                                        <p:cTn id="51" dur="1" fill="hold">
                                          <p:stCondLst>
                                            <p:cond delay="0"/>
                                          </p:stCondLst>
                                        </p:cTn>
                                        <p:tgtEl>
                                          <p:spTgt spid="17"/>
                                        </p:tgtEl>
                                        <p:attrNameLst>
                                          <p:attrName>style.visibility</p:attrName>
                                        </p:attrNameLst>
                                      </p:cBhvr>
                                      <p:to>
                                        <p:strVal val="visible"/>
                                      </p:to>
                                    </p:set>
                                    <p:animEffect transition="in" filter="slide(fromTop)">
                                      <p:cBhvr>
                                        <p:cTn id="52" dur="500"/>
                                        <p:tgtEl>
                                          <p:spTgt spid="17"/>
                                        </p:tgtEl>
                                      </p:cBhvr>
                                    </p:animEffect>
                                  </p:childTnLst>
                                </p:cTn>
                              </p:par>
                              <p:par>
                                <p:cTn id="53" presetID="12" presetClass="exit" presetSubtype="4" fill="hold" nodeType="withEffect">
                                  <p:stCondLst>
                                    <p:cond delay="6000"/>
                                  </p:stCondLst>
                                  <p:childTnLst>
                                    <p:animEffect transition="out" filter="slide(fromBottom)">
                                      <p:cBhvr>
                                        <p:cTn id="54" dur="500"/>
                                        <p:tgtEl>
                                          <p:spTgt spid="17"/>
                                        </p:tgtEl>
                                      </p:cBhvr>
                                    </p:animEffect>
                                    <p:set>
                                      <p:cBhvr>
                                        <p:cTn id="55" dur="1" fill="hold">
                                          <p:stCondLst>
                                            <p:cond delay="499"/>
                                          </p:stCondLst>
                                        </p:cTn>
                                        <p:tgtEl>
                                          <p:spTgt spid="17"/>
                                        </p:tgtEl>
                                        <p:attrNameLst>
                                          <p:attrName>style.visibility</p:attrName>
                                        </p:attrNameLst>
                                      </p:cBhvr>
                                      <p:to>
                                        <p:strVal val="hidden"/>
                                      </p:to>
                                    </p:set>
                                  </p:childTnLst>
                                </p:cTn>
                              </p:par>
                              <p:par>
                                <p:cTn id="56" presetID="12" presetClass="entr" presetSubtype="1" fill="hold" nodeType="withEffect">
                                  <p:stCondLst>
                                    <p:cond delay="6000"/>
                                  </p:stCondLst>
                                  <p:childTnLst>
                                    <p:set>
                                      <p:cBhvr>
                                        <p:cTn id="57" dur="1" fill="hold">
                                          <p:stCondLst>
                                            <p:cond delay="0"/>
                                          </p:stCondLst>
                                        </p:cTn>
                                        <p:tgtEl>
                                          <p:spTgt spid="18"/>
                                        </p:tgtEl>
                                        <p:attrNameLst>
                                          <p:attrName>style.visibility</p:attrName>
                                        </p:attrNameLst>
                                      </p:cBhvr>
                                      <p:to>
                                        <p:strVal val="visible"/>
                                      </p:to>
                                    </p:set>
                                    <p:animEffect transition="in" filter="slide(fromTop)">
                                      <p:cBhvr>
                                        <p:cTn id="58" dur="500"/>
                                        <p:tgtEl>
                                          <p:spTgt spid="18"/>
                                        </p:tgtEl>
                                      </p:cBhvr>
                                    </p:animEffect>
                                  </p:childTnLst>
                                </p:cTn>
                              </p:par>
                              <p:par>
                                <p:cTn id="59" presetID="12" presetClass="exit" presetSubtype="4" fill="hold" nodeType="withEffect">
                                  <p:stCondLst>
                                    <p:cond delay="7000"/>
                                  </p:stCondLst>
                                  <p:childTnLst>
                                    <p:animEffect transition="out" filter="slide(fromBottom)">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par>
                                <p:cTn id="62" presetID="12" presetClass="entr" presetSubtype="1" fill="hold" nodeType="withEffect">
                                  <p:stCondLst>
                                    <p:cond delay="7000"/>
                                  </p:stCondLst>
                                  <p:childTnLst>
                                    <p:set>
                                      <p:cBhvr>
                                        <p:cTn id="63" dur="1" fill="hold">
                                          <p:stCondLst>
                                            <p:cond delay="0"/>
                                          </p:stCondLst>
                                        </p:cTn>
                                        <p:tgtEl>
                                          <p:spTgt spid="19"/>
                                        </p:tgtEl>
                                        <p:attrNameLst>
                                          <p:attrName>style.visibility</p:attrName>
                                        </p:attrNameLst>
                                      </p:cBhvr>
                                      <p:to>
                                        <p:strVal val="visible"/>
                                      </p:to>
                                    </p:set>
                                    <p:animEffect transition="in" filter="slide(fromTop)">
                                      <p:cBhvr>
                                        <p:cTn id="64" dur="500"/>
                                        <p:tgtEl>
                                          <p:spTgt spid="19"/>
                                        </p:tgtEl>
                                      </p:cBhvr>
                                    </p:animEffect>
                                  </p:childTnLst>
                                </p:cTn>
                              </p:par>
                              <p:par>
                                <p:cTn id="65" presetID="12" presetClass="exit" presetSubtype="4" fill="hold" nodeType="withEffect">
                                  <p:stCondLst>
                                    <p:cond delay="8000"/>
                                  </p:stCondLst>
                                  <p:childTnLst>
                                    <p:animEffect transition="out" filter="slide(fromBottom)">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par>
                                <p:cTn id="68" presetID="12" presetClass="entr" presetSubtype="1" fill="hold" nodeType="withEffect">
                                  <p:stCondLst>
                                    <p:cond delay="8000"/>
                                  </p:stCondLst>
                                  <p:childTnLst>
                                    <p:set>
                                      <p:cBhvr>
                                        <p:cTn id="69" dur="1" fill="hold">
                                          <p:stCondLst>
                                            <p:cond delay="0"/>
                                          </p:stCondLst>
                                        </p:cTn>
                                        <p:tgtEl>
                                          <p:spTgt spid="20"/>
                                        </p:tgtEl>
                                        <p:attrNameLst>
                                          <p:attrName>style.visibility</p:attrName>
                                        </p:attrNameLst>
                                      </p:cBhvr>
                                      <p:to>
                                        <p:strVal val="visible"/>
                                      </p:to>
                                    </p:set>
                                    <p:animEffect transition="in" filter="slide(fromTop)">
                                      <p:cBhvr>
                                        <p:cTn id="70" dur="500"/>
                                        <p:tgtEl>
                                          <p:spTgt spid="20"/>
                                        </p:tgtEl>
                                      </p:cBhvr>
                                    </p:animEffect>
                                  </p:childTnLst>
                                </p:cTn>
                              </p:par>
                              <p:par>
                                <p:cTn id="71" presetID="12" presetClass="exit" presetSubtype="4" fill="hold" nodeType="withEffect">
                                  <p:stCondLst>
                                    <p:cond delay="9000"/>
                                  </p:stCondLst>
                                  <p:childTnLst>
                                    <p:animEffect transition="out" filter="slide(fromBottom)">
                                      <p:cBhvr>
                                        <p:cTn id="72" dur="500"/>
                                        <p:tgtEl>
                                          <p:spTgt spid="20"/>
                                        </p:tgtEl>
                                      </p:cBhvr>
                                    </p:animEffect>
                                    <p:set>
                                      <p:cBhvr>
                                        <p:cTn id="73" dur="1" fill="hold">
                                          <p:stCondLst>
                                            <p:cond delay="499"/>
                                          </p:stCondLst>
                                        </p:cTn>
                                        <p:tgtEl>
                                          <p:spTgt spid="20"/>
                                        </p:tgtEl>
                                        <p:attrNameLst>
                                          <p:attrName>style.visibility</p:attrName>
                                        </p:attrNameLst>
                                      </p:cBhvr>
                                      <p:to>
                                        <p:strVal val="hidden"/>
                                      </p:to>
                                    </p:set>
                                  </p:childTnLst>
                                </p:cTn>
                              </p:par>
                              <p:par>
                                <p:cTn id="74" presetID="12" presetClass="entr" presetSubtype="1" fill="hold" nodeType="withEffect">
                                  <p:stCondLst>
                                    <p:cond delay="9000"/>
                                  </p:stCondLst>
                                  <p:childTnLst>
                                    <p:set>
                                      <p:cBhvr>
                                        <p:cTn id="75" dur="1" fill="hold">
                                          <p:stCondLst>
                                            <p:cond delay="0"/>
                                          </p:stCondLst>
                                        </p:cTn>
                                        <p:tgtEl>
                                          <p:spTgt spid="24"/>
                                        </p:tgtEl>
                                        <p:attrNameLst>
                                          <p:attrName>style.visibility</p:attrName>
                                        </p:attrNameLst>
                                      </p:cBhvr>
                                      <p:to>
                                        <p:strVal val="visible"/>
                                      </p:to>
                                    </p:set>
                                    <p:animEffect transition="in" filter="slide(fromTop)">
                                      <p:cBhvr>
                                        <p:cTn id="76" dur="500"/>
                                        <p:tgtEl>
                                          <p:spTgt spid="24"/>
                                        </p:tgtEl>
                                      </p:cBhvr>
                                    </p:animEffect>
                                  </p:childTnLst>
                                </p:cTn>
                              </p:par>
                              <p:par>
                                <p:cTn id="77" presetID="12" presetClass="entr" presetSubtype="1" fill="hold" nodeType="withEffect">
                                  <p:stCondLst>
                                    <p:cond delay="10000"/>
                                  </p:stCondLst>
                                  <p:childTnLst>
                                    <p:set>
                                      <p:cBhvr>
                                        <p:cTn id="78" dur="1" fill="hold">
                                          <p:stCondLst>
                                            <p:cond delay="0"/>
                                          </p:stCondLst>
                                        </p:cTn>
                                        <p:tgtEl>
                                          <p:spTgt spid="26"/>
                                        </p:tgtEl>
                                        <p:attrNameLst>
                                          <p:attrName>style.visibility</p:attrName>
                                        </p:attrNameLst>
                                      </p:cBhvr>
                                      <p:to>
                                        <p:strVal val="visible"/>
                                      </p:to>
                                    </p:set>
                                    <p:animEffect transition="in" filter="slide(fromTop)">
                                      <p:cBhvr>
                                        <p:cTn id="79" dur="500"/>
                                        <p:tgtEl>
                                          <p:spTgt spid="26"/>
                                        </p:tgtEl>
                                      </p:cBhvr>
                                    </p:animEffect>
                                  </p:childTnLst>
                                </p:cTn>
                              </p:par>
                              <p:par>
                                <p:cTn id="80" presetID="12" presetClass="exit" presetSubtype="4" fill="hold" nodeType="withEffect">
                                  <p:stCondLst>
                                    <p:cond delay="10000"/>
                                  </p:stCondLst>
                                  <p:childTnLst>
                                    <p:animEffect transition="out" filter="slide(fromBottom)">
                                      <p:cBhvr>
                                        <p:cTn id="81" dur="500"/>
                                        <p:tgtEl>
                                          <p:spTgt spid="24"/>
                                        </p:tgtEl>
                                      </p:cBhvr>
                                    </p:animEffect>
                                    <p:set>
                                      <p:cBhvr>
                                        <p:cTn id="82" dur="1" fill="hold">
                                          <p:stCondLst>
                                            <p:cond delay="499"/>
                                          </p:stCondLst>
                                        </p:cTn>
                                        <p:tgtEl>
                                          <p:spTgt spid="24"/>
                                        </p:tgtEl>
                                        <p:attrNameLst>
                                          <p:attrName>style.visibility</p:attrName>
                                        </p:attrNameLst>
                                      </p:cBhvr>
                                      <p:to>
                                        <p:strVal val="hidden"/>
                                      </p:to>
                                    </p:set>
                                  </p:childTnLst>
                                </p:cTn>
                              </p:par>
                              <p:par>
                                <p:cTn id="83" presetID="12" presetClass="exit" presetSubtype="4" fill="hold" nodeType="withEffect">
                                  <p:stCondLst>
                                    <p:cond delay="10000"/>
                                  </p:stCondLst>
                                  <p:childTnLst>
                                    <p:animEffect transition="out" filter="slide(fromBottom)">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par>
                                <p:cTn id="86" presetID="12" presetClass="entr" presetSubtype="1" fill="hold" nodeType="withEffect">
                                  <p:stCondLst>
                                    <p:cond delay="10000"/>
                                  </p:stCondLst>
                                  <p:childTnLst>
                                    <p:set>
                                      <p:cBhvr>
                                        <p:cTn id="87" dur="1" fill="hold">
                                          <p:stCondLst>
                                            <p:cond delay="0"/>
                                          </p:stCondLst>
                                        </p:cTn>
                                        <p:tgtEl>
                                          <p:spTgt spid="25"/>
                                        </p:tgtEl>
                                        <p:attrNameLst>
                                          <p:attrName>style.visibility</p:attrName>
                                        </p:attrNameLst>
                                      </p:cBhvr>
                                      <p:to>
                                        <p:strVal val="visible"/>
                                      </p:to>
                                    </p:set>
                                    <p:animEffect transition="in" filter="slide(fromTop)">
                                      <p:cBhvr>
                                        <p:cTn id="88" dur="500"/>
                                        <p:tgtEl>
                                          <p:spTgt spid="25"/>
                                        </p:tgtEl>
                                      </p:cBhvr>
                                    </p:animEffect>
                                  </p:childTnLst>
                                </p:cTn>
                              </p:par>
                              <p:par>
                                <p:cTn id="89" presetID="12" presetClass="exit" presetSubtype="4" fill="hold" nodeType="withEffect">
                                  <p:stCondLst>
                                    <p:cond delay="11000"/>
                                  </p:stCondLst>
                                  <p:childTnLst>
                                    <p:animEffect transition="out" filter="slide(fromBottom)">
                                      <p:cBhvr>
                                        <p:cTn id="90" dur="500"/>
                                        <p:tgtEl>
                                          <p:spTgt spid="26"/>
                                        </p:tgtEl>
                                      </p:cBhvr>
                                    </p:animEffect>
                                    <p:set>
                                      <p:cBhvr>
                                        <p:cTn id="91" dur="1" fill="hold">
                                          <p:stCondLst>
                                            <p:cond delay="499"/>
                                          </p:stCondLst>
                                        </p:cTn>
                                        <p:tgtEl>
                                          <p:spTgt spid="26"/>
                                        </p:tgtEl>
                                        <p:attrNameLst>
                                          <p:attrName>style.visibility</p:attrName>
                                        </p:attrNameLst>
                                      </p:cBhvr>
                                      <p:to>
                                        <p:strVal val="hidden"/>
                                      </p:to>
                                    </p:set>
                                  </p:childTnLst>
                                </p:cTn>
                              </p:par>
                              <p:par>
                                <p:cTn id="92" presetID="12" presetClass="entr" presetSubtype="1" fill="hold" nodeType="withEffect">
                                  <p:stCondLst>
                                    <p:cond delay="11000"/>
                                  </p:stCondLst>
                                  <p:childTnLst>
                                    <p:set>
                                      <p:cBhvr>
                                        <p:cTn id="93" dur="1" fill="hold">
                                          <p:stCondLst>
                                            <p:cond delay="0"/>
                                          </p:stCondLst>
                                        </p:cTn>
                                        <p:tgtEl>
                                          <p:spTgt spid="27"/>
                                        </p:tgtEl>
                                        <p:attrNameLst>
                                          <p:attrName>style.visibility</p:attrName>
                                        </p:attrNameLst>
                                      </p:cBhvr>
                                      <p:to>
                                        <p:strVal val="visible"/>
                                      </p:to>
                                    </p:set>
                                    <p:animEffect transition="in" filter="slide(fromTop)">
                                      <p:cBhvr>
                                        <p:cTn id="94" dur="500"/>
                                        <p:tgtEl>
                                          <p:spTgt spid="27"/>
                                        </p:tgtEl>
                                      </p:cBhvr>
                                    </p:animEffect>
                                  </p:childTnLst>
                                </p:cTn>
                              </p:par>
                              <p:par>
                                <p:cTn id="95" presetID="12" presetClass="exit" presetSubtype="4" fill="hold" nodeType="withEffect">
                                  <p:stCondLst>
                                    <p:cond delay="12000"/>
                                  </p:stCondLst>
                                  <p:childTnLst>
                                    <p:animEffect transition="out" filter="slide(fromBottom)">
                                      <p:cBhvr>
                                        <p:cTn id="96" dur="500"/>
                                        <p:tgtEl>
                                          <p:spTgt spid="27"/>
                                        </p:tgtEl>
                                      </p:cBhvr>
                                    </p:animEffect>
                                    <p:set>
                                      <p:cBhvr>
                                        <p:cTn id="97" dur="1" fill="hold">
                                          <p:stCondLst>
                                            <p:cond delay="499"/>
                                          </p:stCondLst>
                                        </p:cTn>
                                        <p:tgtEl>
                                          <p:spTgt spid="27"/>
                                        </p:tgtEl>
                                        <p:attrNameLst>
                                          <p:attrName>style.visibility</p:attrName>
                                        </p:attrNameLst>
                                      </p:cBhvr>
                                      <p:to>
                                        <p:strVal val="hidden"/>
                                      </p:to>
                                    </p:set>
                                  </p:childTnLst>
                                </p:cTn>
                              </p:par>
                              <p:par>
                                <p:cTn id="98" presetID="12" presetClass="entr" presetSubtype="1" fill="hold" nodeType="withEffect">
                                  <p:stCondLst>
                                    <p:cond delay="12000"/>
                                  </p:stCondLst>
                                  <p:childTnLst>
                                    <p:set>
                                      <p:cBhvr>
                                        <p:cTn id="99" dur="1" fill="hold">
                                          <p:stCondLst>
                                            <p:cond delay="0"/>
                                          </p:stCondLst>
                                        </p:cTn>
                                        <p:tgtEl>
                                          <p:spTgt spid="28"/>
                                        </p:tgtEl>
                                        <p:attrNameLst>
                                          <p:attrName>style.visibility</p:attrName>
                                        </p:attrNameLst>
                                      </p:cBhvr>
                                      <p:to>
                                        <p:strVal val="visible"/>
                                      </p:to>
                                    </p:set>
                                    <p:animEffect transition="in" filter="slide(fromTop)">
                                      <p:cBhvr>
                                        <p:cTn id="100" dur="500"/>
                                        <p:tgtEl>
                                          <p:spTgt spid="28"/>
                                        </p:tgtEl>
                                      </p:cBhvr>
                                    </p:animEffect>
                                  </p:childTnLst>
                                </p:cTn>
                              </p:par>
                              <p:par>
                                <p:cTn id="101" presetID="12" presetClass="exit" presetSubtype="4" fill="hold" nodeType="withEffect">
                                  <p:stCondLst>
                                    <p:cond delay="13000"/>
                                  </p:stCondLst>
                                  <p:childTnLst>
                                    <p:animEffect transition="out" filter="slide(fromBottom)">
                                      <p:cBhvr>
                                        <p:cTn id="102" dur="500"/>
                                        <p:tgtEl>
                                          <p:spTgt spid="28"/>
                                        </p:tgtEl>
                                      </p:cBhvr>
                                    </p:animEffect>
                                    <p:set>
                                      <p:cBhvr>
                                        <p:cTn id="103" dur="1" fill="hold">
                                          <p:stCondLst>
                                            <p:cond delay="499"/>
                                          </p:stCondLst>
                                        </p:cTn>
                                        <p:tgtEl>
                                          <p:spTgt spid="28"/>
                                        </p:tgtEl>
                                        <p:attrNameLst>
                                          <p:attrName>style.visibility</p:attrName>
                                        </p:attrNameLst>
                                      </p:cBhvr>
                                      <p:to>
                                        <p:strVal val="hidden"/>
                                      </p:to>
                                    </p:set>
                                  </p:childTnLst>
                                </p:cTn>
                              </p:par>
                              <p:par>
                                <p:cTn id="104" presetID="12" presetClass="entr" presetSubtype="1" fill="hold" nodeType="withEffect">
                                  <p:stCondLst>
                                    <p:cond delay="13000"/>
                                  </p:stCondLst>
                                  <p:childTnLst>
                                    <p:set>
                                      <p:cBhvr>
                                        <p:cTn id="105" dur="1" fill="hold">
                                          <p:stCondLst>
                                            <p:cond delay="0"/>
                                          </p:stCondLst>
                                        </p:cTn>
                                        <p:tgtEl>
                                          <p:spTgt spid="29"/>
                                        </p:tgtEl>
                                        <p:attrNameLst>
                                          <p:attrName>style.visibility</p:attrName>
                                        </p:attrNameLst>
                                      </p:cBhvr>
                                      <p:to>
                                        <p:strVal val="visible"/>
                                      </p:to>
                                    </p:set>
                                    <p:animEffect transition="in" filter="slide(fromTop)">
                                      <p:cBhvr>
                                        <p:cTn id="106" dur="500"/>
                                        <p:tgtEl>
                                          <p:spTgt spid="29"/>
                                        </p:tgtEl>
                                      </p:cBhvr>
                                    </p:animEffect>
                                  </p:childTnLst>
                                </p:cTn>
                              </p:par>
                              <p:par>
                                <p:cTn id="107" presetID="12" presetClass="exit" presetSubtype="4" fill="hold" nodeType="withEffect">
                                  <p:stCondLst>
                                    <p:cond delay="14000"/>
                                  </p:stCondLst>
                                  <p:childTnLst>
                                    <p:animEffect transition="out" filter="slide(fromBottom)">
                                      <p:cBhvr>
                                        <p:cTn id="108" dur="500"/>
                                        <p:tgtEl>
                                          <p:spTgt spid="29"/>
                                        </p:tgtEl>
                                      </p:cBhvr>
                                    </p:animEffect>
                                    <p:set>
                                      <p:cBhvr>
                                        <p:cTn id="109" dur="1" fill="hold">
                                          <p:stCondLst>
                                            <p:cond delay="499"/>
                                          </p:stCondLst>
                                        </p:cTn>
                                        <p:tgtEl>
                                          <p:spTgt spid="29"/>
                                        </p:tgtEl>
                                        <p:attrNameLst>
                                          <p:attrName>style.visibility</p:attrName>
                                        </p:attrNameLst>
                                      </p:cBhvr>
                                      <p:to>
                                        <p:strVal val="hidden"/>
                                      </p:to>
                                    </p:set>
                                  </p:childTnLst>
                                </p:cTn>
                              </p:par>
                              <p:par>
                                <p:cTn id="110" presetID="12" presetClass="entr" presetSubtype="1" fill="hold" nodeType="withEffect">
                                  <p:stCondLst>
                                    <p:cond delay="14000"/>
                                  </p:stCondLst>
                                  <p:childTnLst>
                                    <p:set>
                                      <p:cBhvr>
                                        <p:cTn id="111" dur="1" fill="hold">
                                          <p:stCondLst>
                                            <p:cond delay="0"/>
                                          </p:stCondLst>
                                        </p:cTn>
                                        <p:tgtEl>
                                          <p:spTgt spid="30"/>
                                        </p:tgtEl>
                                        <p:attrNameLst>
                                          <p:attrName>style.visibility</p:attrName>
                                        </p:attrNameLst>
                                      </p:cBhvr>
                                      <p:to>
                                        <p:strVal val="visible"/>
                                      </p:to>
                                    </p:set>
                                    <p:animEffect transition="in" filter="slide(fromTop)">
                                      <p:cBhvr>
                                        <p:cTn id="112" dur="500"/>
                                        <p:tgtEl>
                                          <p:spTgt spid="30"/>
                                        </p:tgtEl>
                                      </p:cBhvr>
                                    </p:animEffect>
                                  </p:childTnLst>
                                </p:cTn>
                              </p:par>
                              <p:par>
                                <p:cTn id="113" presetID="12" presetClass="exit" presetSubtype="4" fill="hold" nodeType="withEffect">
                                  <p:stCondLst>
                                    <p:cond delay="15000"/>
                                  </p:stCondLst>
                                  <p:childTnLst>
                                    <p:animEffect transition="out" filter="slide(fromBottom)">
                                      <p:cBhvr>
                                        <p:cTn id="114" dur="500"/>
                                        <p:tgtEl>
                                          <p:spTgt spid="30"/>
                                        </p:tgtEl>
                                      </p:cBhvr>
                                    </p:animEffect>
                                    <p:set>
                                      <p:cBhvr>
                                        <p:cTn id="115" dur="1" fill="hold">
                                          <p:stCondLst>
                                            <p:cond delay="499"/>
                                          </p:stCondLst>
                                        </p:cTn>
                                        <p:tgtEl>
                                          <p:spTgt spid="30"/>
                                        </p:tgtEl>
                                        <p:attrNameLst>
                                          <p:attrName>style.visibility</p:attrName>
                                        </p:attrNameLst>
                                      </p:cBhvr>
                                      <p:to>
                                        <p:strVal val="hidden"/>
                                      </p:to>
                                    </p:set>
                                  </p:childTnLst>
                                </p:cTn>
                              </p:par>
                              <p:par>
                                <p:cTn id="116" presetID="12" presetClass="entr" presetSubtype="1" fill="hold" nodeType="withEffect">
                                  <p:stCondLst>
                                    <p:cond delay="15000"/>
                                  </p:stCondLst>
                                  <p:childTnLst>
                                    <p:set>
                                      <p:cBhvr>
                                        <p:cTn id="117" dur="1" fill="hold">
                                          <p:stCondLst>
                                            <p:cond delay="0"/>
                                          </p:stCondLst>
                                        </p:cTn>
                                        <p:tgtEl>
                                          <p:spTgt spid="31"/>
                                        </p:tgtEl>
                                        <p:attrNameLst>
                                          <p:attrName>style.visibility</p:attrName>
                                        </p:attrNameLst>
                                      </p:cBhvr>
                                      <p:to>
                                        <p:strVal val="visible"/>
                                      </p:to>
                                    </p:set>
                                    <p:animEffect transition="in" filter="slide(fromTop)">
                                      <p:cBhvr>
                                        <p:cTn id="118" dur="500"/>
                                        <p:tgtEl>
                                          <p:spTgt spid="31"/>
                                        </p:tgtEl>
                                      </p:cBhvr>
                                    </p:animEffect>
                                  </p:childTnLst>
                                </p:cTn>
                              </p:par>
                              <p:par>
                                <p:cTn id="119" presetID="12" presetClass="exit" presetSubtype="4" fill="hold" nodeType="withEffect">
                                  <p:stCondLst>
                                    <p:cond delay="16000"/>
                                  </p:stCondLst>
                                  <p:childTnLst>
                                    <p:animEffect transition="out" filter="slide(fromBottom)">
                                      <p:cBhvr>
                                        <p:cTn id="120" dur="500"/>
                                        <p:tgtEl>
                                          <p:spTgt spid="31"/>
                                        </p:tgtEl>
                                      </p:cBhvr>
                                    </p:animEffect>
                                    <p:set>
                                      <p:cBhvr>
                                        <p:cTn id="121" dur="1" fill="hold">
                                          <p:stCondLst>
                                            <p:cond delay="499"/>
                                          </p:stCondLst>
                                        </p:cTn>
                                        <p:tgtEl>
                                          <p:spTgt spid="31"/>
                                        </p:tgtEl>
                                        <p:attrNameLst>
                                          <p:attrName>style.visibility</p:attrName>
                                        </p:attrNameLst>
                                      </p:cBhvr>
                                      <p:to>
                                        <p:strVal val="hidden"/>
                                      </p:to>
                                    </p:set>
                                  </p:childTnLst>
                                </p:cTn>
                              </p:par>
                              <p:par>
                                <p:cTn id="122" presetID="12" presetClass="entr" presetSubtype="1" fill="hold" nodeType="withEffect">
                                  <p:stCondLst>
                                    <p:cond delay="16000"/>
                                  </p:stCondLst>
                                  <p:childTnLst>
                                    <p:set>
                                      <p:cBhvr>
                                        <p:cTn id="123" dur="1" fill="hold">
                                          <p:stCondLst>
                                            <p:cond delay="0"/>
                                          </p:stCondLst>
                                        </p:cTn>
                                        <p:tgtEl>
                                          <p:spTgt spid="59617"/>
                                        </p:tgtEl>
                                        <p:attrNameLst>
                                          <p:attrName>style.visibility</p:attrName>
                                        </p:attrNameLst>
                                      </p:cBhvr>
                                      <p:to>
                                        <p:strVal val="visible"/>
                                      </p:to>
                                    </p:set>
                                    <p:animEffect transition="in" filter="slide(fromTop)">
                                      <p:cBhvr>
                                        <p:cTn id="124" dur="500"/>
                                        <p:tgtEl>
                                          <p:spTgt spid="59617"/>
                                        </p:tgtEl>
                                      </p:cBhvr>
                                    </p:animEffect>
                                  </p:childTnLst>
                                </p:cTn>
                              </p:par>
                              <p:par>
                                <p:cTn id="125" presetID="12" presetClass="exit" presetSubtype="4" fill="hold" nodeType="withEffect">
                                  <p:stCondLst>
                                    <p:cond delay="17000"/>
                                  </p:stCondLst>
                                  <p:childTnLst>
                                    <p:animEffect transition="out" filter="slide(fromBottom)">
                                      <p:cBhvr>
                                        <p:cTn id="126" dur="500"/>
                                        <p:tgtEl>
                                          <p:spTgt spid="59617"/>
                                        </p:tgtEl>
                                      </p:cBhvr>
                                    </p:animEffect>
                                    <p:set>
                                      <p:cBhvr>
                                        <p:cTn id="127" dur="1" fill="hold">
                                          <p:stCondLst>
                                            <p:cond delay="499"/>
                                          </p:stCondLst>
                                        </p:cTn>
                                        <p:tgtEl>
                                          <p:spTgt spid="59617"/>
                                        </p:tgtEl>
                                        <p:attrNameLst>
                                          <p:attrName>style.visibility</p:attrName>
                                        </p:attrNameLst>
                                      </p:cBhvr>
                                      <p:to>
                                        <p:strVal val="hidden"/>
                                      </p:to>
                                    </p:set>
                                  </p:childTnLst>
                                </p:cTn>
                              </p:par>
                              <p:par>
                                <p:cTn id="128" presetID="12" presetClass="entr" presetSubtype="1" fill="hold" nodeType="withEffect">
                                  <p:stCondLst>
                                    <p:cond delay="17000"/>
                                  </p:stCondLst>
                                  <p:childTnLst>
                                    <p:set>
                                      <p:cBhvr>
                                        <p:cTn id="129" dur="1" fill="hold">
                                          <p:stCondLst>
                                            <p:cond delay="0"/>
                                          </p:stCondLst>
                                        </p:cTn>
                                        <p:tgtEl>
                                          <p:spTgt spid="59620"/>
                                        </p:tgtEl>
                                        <p:attrNameLst>
                                          <p:attrName>style.visibility</p:attrName>
                                        </p:attrNameLst>
                                      </p:cBhvr>
                                      <p:to>
                                        <p:strVal val="visible"/>
                                      </p:to>
                                    </p:set>
                                    <p:animEffect transition="in" filter="slide(fromTop)">
                                      <p:cBhvr>
                                        <p:cTn id="130" dur="500"/>
                                        <p:tgtEl>
                                          <p:spTgt spid="59620"/>
                                        </p:tgtEl>
                                      </p:cBhvr>
                                    </p:animEffect>
                                  </p:childTnLst>
                                </p:cTn>
                              </p:par>
                              <p:par>
                                <p:cTn id="131" presetID="12" presetClass="exit" presetSubtype="4" fill="hold" nodeType="withEffect">
                                  <p:stCondLst>
                                    <p:cond delay="18000"/>
                                  </p:stCondLst>
                                  <p:childTnLst>
                                    <p:animEffect transition="out" filter="slide(fromBottom)">
                                      <p:cBhvr>
                                        <p:cTn id="132" dur="500"/>
                                        <p:tgtEl>
                                          <p:spTgt spid="59620"/>
                                        </p:tgtEl>
                                      </p:cBhvr>
                                    </p:animEffect>
                                    <p:set>
                                      <p:cBhvr>
                                        <p:cTn id="133" dur="1" fill="hold">
                                          <p:stCondLst>
                                            <p:cond delay="499"/>
                                          </p:stCondLst>
                                        </p:cTn>
                                        <p:tgtEl>
                                          <p:spTgt spid="59620"/>
                                        </p:tgtEl>
                                        <p:attrNameLst>
                                          <p:attrName>style.visibility</p:attrName>
                                        </p:attrNameLst>
                                      </p:cBhvr>
                                      <p:to>
                                        <p:strVal val="hidden"/>
                                      </p:to>
                                    </p:set>
                                  </p:childTnLst>
                                </p:cTn>
                              </p:par>
                              <p:par>
                                <p:cTn id="134" presetID="12" presetClass="entr" presetSubtype="1" fill="hold" nodeType="withEffect">
                                  <p:stCondLst>
                                    <p:cond delay="18000"/>
                                  </p:stCondLst>
                                  <p:childTnLst>
                                    <p:set>
                                      <p:cBhvr>
                                        <p:cTn id="135" dur="1" fill="hold">
                                          <p:stCondLst>
                                            <p:cond delay="0"/>
                                          </p:stCondLst>
                                        </p:cTn>
                                        <p:tgtEl>
                                          <p:spTgt spid="59623"/>
                                        </p:tgtEl>
                                        <p:attrNameLst>
                                          <p:attrName>style.visibility</p:attrName>
                                        </p:attrNameLst>
                                      </p:cBhvr>
                                      <p:to>
                                        <p:strVal val="visible"/>
                                      </p:to>
                                    </p:set>
                                    <p:animEffect transition="in" filter="slide(fromTop)">
                                      <p:cBhvr>
                                        <p:cTn id="136" dur="500"/>
                                        <p:tgtEl>
                                          <p:spTgt spid="59623"/>
                                        </p:tgtEl>
                                      </p:cBhvr>
                                    </p:animEffect>
                                  </p:childTnLst>
                                </p:cTn>
                              </p:par>
                              <p:par>
                                <p:cTn id="137" presetID="12" presetClass="exit" presetSubtype="4" fill="hold" nodeType="withEffect">
                                  <p:stCondLst>
                                    <p:cond delay="19000"/>
                                  </p:stCondLst>
                                  <p:childTnLst>
                                    <p:animEffect transition="out" filter="slide(fromBottom)">
                                      <p:cBhvr>
                                        <p:cTn id="138" dur="500"/>
                                        <p:tgtEl>
                                          <p:spTgt spid="59623"/>
                                        </p:tgtEl>
                                      </p:cBhvr>
                                    </p:animEffect>
                                    <p:set>
                                      <p:cBhvr>
                                        <p:cTn id="139" dur="1" fill="hold">
                                          <p:stCondLst>
                                            <p:cond delay="499"/>
                                          </p:stCondLst>
                                        </p:cTn>
                                        <p:tgtEl>
                                          <p:spTgt spid="59623"/>
                                        </p:tgtEl>
                                        <p:attrNameLst>
                                          <p:attrName>style.visibility</p:attrName>
                                        </p:attrNameLst>
                                      </p:cBhvr>
                                      <p:to>
                                        <p:strVal val="hidden"/>
                                      </p:to>
                                    </p:set>
                                  </p:childTnLst>
                                </p:cTn>
                              </p:par>
                              <p:par>
                                <p:cTn id="140" presetID="12" presetClass="entr" presetSubtype="1" fill="hold" nodeType="withEffect">
                                  <p:stCondLst>
                                    <p:cond delay="19000"/>
                                  </p:stCondLst>
                                  <p:childTnLst>
                                    <p:set>
                                      <p:cBhvr>
                                        <p:cTn id="141" dur="1" fill="hold">
                                          <p:stCondLst>
                                            <p:cond delay="0"/>
                                          </p:stCondLst>
                                        </p:cTn>
                                        <p:tgtEl>
                                          <p:spTgt spid="59626"/>
                                        </p:tgtEl>
                                        <p:attrNameLst>
                                          <p:attrName>style.visibility</p:attrName>
                                        </p:attrNameLst>
                                      </p:cBhvr>
                                      <p:to>
                                        <p:strVal val="visible"/>
                                      </p:to>
                                    </p:set>
                                    <p:animEffect transition="in" filter="slide(fromTop)">
                                      <p:cBhvr>
                                        <p:cTn id="142" dur="500"/>
                                        <p:tgtEl>
                                          <p:spTgt spid="59626"/>
                                        </p:tgtEl>
                                      </p:cBhvr>
                                    </p:animEffect>
                                  </p:childTnLst>
                                </p:cTn>
                              </p:par>
                              <p:par>
                                <p:cTn id="143" presetID="12" presetClass="exit" presetSubtype="4" fill="hold" nodeType="withEffect">
                                  <p:stCondLst>
                                    <p:cond delay="20000"/>
                                  </p:stCondLst>
                                  <p:childTnLst>
                                    <p:animEffect transition="out" filter="slide(fromBottom)">
                                      <p:cBhvr>
                                        <p:cTn id="144" dur="500"/>
                                        <p:tgtEl>
                                          <p:spTgt spid="59626"/>
                                        </p:tgtEl>
                                      </p:cBhvr>
                                    </p:animEffect>
                                    <p:set>
                                      <p:cBhvr>
                                        <p:cTn id="145" dur="1" fill="hold">
                                          <p:stCondLst>
                                            <p:cond delay="499"/>
                                          </p:stCondLst>
                                        </p:cTn>
                                        <p:tgtEl>
                                          <p:spTgt spid="59626"/>
                                        </p:tgtEl>
                                        <p:attrNameLst>
                                          <p:attrName>style.visibility</p:attrName>
                                        </p:attrNameLst>
                                      </p:cBhvr>
                                      <p:to>
                                        <p:strVal val="hidden"/>
                                      </p:to>
                                    </p:set>
                                  </p:childTnLst>
                                </p:cTn>
                              </p:par>
                              <p:par>
                                <p:cTn id="146" presetID="12" presetClass="exit" presetSubtype="4" fill="hold" nodeType="withEffect">
                                  <p:stCondLst>
                                    <p:cond delay="20000"/>
                                  </p:stCondLst>
                                  <p:childTnLst>
                                    <p:animEffect transition="out" filter="slide(fromBottom)">
                                      <p:cBhvr>
                                        <p:cTn id="147" dur="500"/>
                                        <p:tgtEl>
                                          <p:spTgt spid="25"/>
                                        </p:tgtEl>
                                      </p:cBhvr>
                                    </p:animEffect>
                                    <p:set>
                                      <p:cBhvr>
                                        <p:cTn id="148" dur="1" fill="hold">
                                          <p:stCondLst>
                                            <p:cond delay="499"/>
                                          </p:stCondLst>
                                        </p:cTn>
                                        <p:tgtEl>
                                          <p:spTgt spid="25"/>
                                        </p:tgtEl>
                                        <p:attrNameLst>
                                          <p:attrName>style.visibility</p:attrName>
                                        </p:attrNameLst>
                                      </p:cBhvr>
                                      <p:to>
                                        <p:strVal val="hidden"/>
                                      </p:to>
                                    </p:set>
                                  </p:childTnLst>
                                </p:cTn>
                              </p:par>
                              <p:par>
                                <p:cTn id="149" presetID="12" presetClass="entr" presetSubtype="1" fill="hold" nodeType="withEffect">
                                  <p:stCondLst>
                                    <p:cond delay="20000"/>
                                  </p:stCondLst>
                                  <p:childTnLst>
                                    <p:set>
                                      <p:cBhvr>
                                        <p:cTn id="150" dur="1" fill="hold">
                                          <p:stCondLst>
                                            <p:cond delay="0"/>
                                          </p:stCondLst>
                                        </p:cTn>
                                        <p:tgtEl>
                                          <p:spTgt spid="59629"/>
                                        </p:tgtEl>
                                        <p:attrNameLst>
                                          <p:attrName>style.visibility</p:attrName>
                                        </p:attrNameLst>
                                      </p:cBhvr>
                                      <p:to>
                                        <p:strVal val="visible"/>
                                      </p:to>
                                    </p:set>
                                    <p:animEffect transition="in" filter="slide(fromTop)">
                                      <p:cBhvr>
                                        <p:cTn id="151" dur="500"/>
                                        <p:tgtEl>
                                          <p:spTgt spid="59629"/>
                                        </p:tgtEl>
                                      </p:cBhvr>
                                    </p:animEffect>
                                  </p:childTnLst>
                                </p:cTn>
                              </p:par>
                              <p:par>
                                <p:cTn id="152" presetID="12" presetClass="entr" presetSubtype="1" fill="hold" nodeType="withEffect">
                                  <p:stCondLst>
                                    <p:cond delay="20000"/>
                                  </p:stCondLst>
                                  <p:childTnLst>
                                    <p:set>
                                      <p:cBhvr>
                                        <p:cTn id="153" dur="1" fill="hold">
                                          <p:stCondLst>
                                            <p:cond delay="0"/>
                                          </p:stCondLst>
                                        </p:cTn>
                                        <p:tgtEl>
                                          <p:spTgt spid="59632"/>
                                        </p:tgtEl>
                                        <p:attrNameLst>
                                          <p:attrName>style.visibility</p:attrName>
                                        </p:attrNameLst>
                                      </p:cBhvr>
                                      <p:to>
                                        <p:strVal val="visible"/>
                                      </p:to>
                                    </p:set>
                                    <p:animEffect transition="in" filter="slide(fromTop)">
                                      <p:cBhvr>
                                        <p:cTn id="154" dur="500"/>
                                        <p:tgtEl>
                                          <p:spTgt spid="59632"/>
                                        </p:tgtEl>
                                      </p:cBhvr>
                                    </p:animEffect>
                                  </p:childTnLst>
                                </p:cTn>
                              </p:par>
                              <p:par>
                                <p:cTn id="155" presetID="12" presetClass="exit" presetSubtype="4" fill="hold" nodeType="withEffect">
                                  <p:stCondLst>
                                    <p:cond delay="21000"/>
                                  </p:stCondLst>
                                  <p:childTnLst>
                                    <p:animEffect transition="out" filter="slide(fromBottom)">
                                      <p:cBhvr>
                                        <p:cTn id="156" dur="500"/>
                                        <p:tgtEl>
                                          <p:spTgt spid="59632"/>
                                        </p:tgtEl>
                                      </p:cBhvr>
                                    </p:animEffect>
                                    <p:set>
                                      <p:cBhvr>
                                        <p:cTn id="157" dur="1" fill="hold">
                                          <p:stCondLst>
                                            <p:cond delay="499"/>
                                          </p:stCondLst>
                                        </p:cTn>
                                        <p:tgtEl>
                                          <p:spTgt spid="59632"/>
                                        </p:tgtEl>
                                        <p:attrNameLst>
                                          <p:attrName>style.visibility</p:attrName>
                                        </p:attrNameLst>
                                      </p:cBhvr>
                                      <p:to>
                                        <p:strVal val="hidden"/>
                                      </p:to>
                                    </p:set>
                                  </p:childTnLst>
                                </p:cTn>
                              </p:par>
                              <p:par>
                                <p:cTn id="158" presetID="12" presetClass="entr" presetSubtype="1" fill="hold" nodeType="withEffect">
                                  <p:stCondLst>
                                    <p:cond delay="21000"/>
                                  </p:stCondLst>
                                  <p:childTnLst>
                                    <p:set>
                                      <p:cBhvr>
                                        <p:cTn id="159" dur="1" fill="hold">
                                          <p:stCondLst>
                                            <p:cond delay="0"/>
                                          </p:stCondLst>
                                        </p:cTn>
                                        <p:tgtEl>
                                          <p:spTgt spid="59635"/>
                                        </p:tgtEl>
                                        <p:attrNameLst>
                                          <p:attrName>style.visibility</p:attrName>
                                        </p:attrNameLst>
                                      </p:cBhvr>
                                      <p:to>
                                        <p:strVal val="visible"/>
                                      </p:to>
                                    </p:set>
                                    <p:animEffect transition="in" filter="slide(fromTop)">
                                      <p:cBhvr>
                                        <p:cTn id="160" dur="500"/>
                                        <p:tgtEl>
                                          <p:spTgt spid="59635"/>
                                        </p:tgtEl>
                                      </p:cBhvr>
                                    </p:animEffect>
                                  </p:childTnLst>
                                </p:cTn>
                              </p:par>
                              <p:par>
                                <p:cTn id="161" presetID="12" presetClass="exit" presetSubtype="4" fill="hold" nodeType="withEffect">
                                  <p:stCondLst>
                                    <p:cond delay="22000"/>
                                  </p:stCondLst>
                                  <p:childTnLst>
                                    <p:animEffect transition="out" filter="slide(fromBottom)">
                                      <p:cBhvr>
                                        <p:cTn id="162" dur="500"/>
                                        <p:tgtEl>
                                          <p:spTgt spid="59635"/>
                                        </p:tgtEl>
                                      </p:cBhvr>
                                    </p:animEffect>
                                    <p:set>
                                      <p:cBhvr>
                                        <p:cTn id="163" dur="1" fill="hold">
                                          <p:stCondLst>
                                            <p:cond delay="499"/>
                                          </p:stCondLst>
                                        </p:cTn>
                                        <p:tgtEl>
                                          <p:spTgt spid="59635"/>
                                        </p:tgtEl>
                                        <p:attrNameLst>
                                          <p:attrName>style.visibility</p:attrName>
                                        </p:attrNameLst>
                                      </p:cBhvr>
                                      <p:to>
                                        <p:strVal val="hidden"/>
                                      </p:to>
                                    </p:set>
                                  </p:childTnLst>
                                </p:cTn>
                              </p:par>
                              <p:par>
                                <p:cTn id="164" presetID="12" presetClass="entr" presetSubtype="1" fill="hold" nodeType="withEffect">
                                  <p:stCondLst>
                                    <p:cond delay="22000"/>
                                  </p:stCondLst>
                                  <p:childTnLst>
                                    <p:set>
                                      <p:cBhvr>
                                        <p:cTn id="165" dur="1" fill="hold">
                                          <p:stCondLst>
                                            <p:cond delay="0"/>
                                          </p:stCondLst>
                                        </p:cTn>
                                        <p:tgtEl>
                                          <p:spTgt spid="59638"/>
                                        </p:tgtEl>
                                        <p:attrNameLst>
                                          <p:attrName>style.visibility</p:attrName>
                                        </p:attrNameLst>
                                      </p:cBhvr>
                                      <p:to>
                                        <p:strVal val="visible"/>
                                      </p:to>
                                    </p:set>
                                    <p:animEffect transition="in" filter="slide(fromTop)">
                                      <p:cBhvr>
                                        <p:cTn id="166" dur="500"/>
                                        <p:tgtEl>
                                          <p:spTgt spid="59638"/>
                                        </p:tgtEl>
                                      </p:cBhvr>
                                    </p:animEffect>
                                  </p:childTnLst>
                                </p:cTn>
                              </p:par>
                              <p:par>
                                <p:cTn id="167" presetID="12" presetClass="exit" presetSubtype="4" fill="hold" nodeType="withEffect">
                                  <p:stCondLst>
                                    <p:cond delay="23000"/>
                                  </p:stCondLst>
                                  <p:childTnLst>
                                    <p:animEffect transition="out" filter="slide(fromBottom)">
                                      <p:cBhvr>
                                        <p:cTn id="168" dur="500"/>
                                        <p:tgtEl>
                                          <p:spTgt spid="59638"/>
                                        </p:tgtEl>
                                      </p:cBhvr>
                                    </p:animEffect>
                                    <p:set>
                                      <p:cBhvr>
                                        <p:cTn id="169" dur="1" fill="hold">
                                          <p:stCondLst>
                                            <p:cond delay="499"/>
                                          </p:stCondLst>
                                        </p:cTn>
                                        <p:tgtEl>
                                          <p:spTgt spid="59638"/>
                                        </p:tgtEl>
                                        <p:attrNameLst>
                                          <p:attrName>style.visibility</p:attrName>
                                        </p:attrNameLst>
                                      </p:cBhvr>
                                      <p:to>
                                        <p:strVal val="hidden"/>
                                      </p:to>
                                    </p:set>
                                  </p:childTnLst>
                                </p:cTn>
                              </p:par>
                              <p:par>
                                <p:cTn id="170" presetID="12" presetClass="entr" presetSubtype="1" fill="hold" nodeType="withEffect">
                                  <p:stCondLst>
                                    <p:cond delay="23000"/>
                                  </p:stCondLst>
                                  <p:childTnLst>
                                    <p:set>
                                      <p:cBhvr>
                                        <p:cTn id="171" dur="1" fill="hold">
                                          <p:stCondLst>
                                            <p:cond delay="0"/>
                                          </p:stCondLst>
                                        </p:cTn>
                                        <p:tgtEl>
                                          <p:spTgt spid="59641"/>
                                        </p:tgtEl>
                                        <p:attrNameLst>
                                          <p:attrName>style.visibility</p:attrName>
                                        </p:attrNameLst>
                                      </p:cBhvr>
                                      <p:to>
                                        <p:strVal val="visible"/>
                                      </p:to>
                                    </p:set>
                                    <p:animEffect transition="in" filter="slide(fromTop)">
                                      <p:cBhvr>
                                        <p:cTn id="172" dur="500"/>
                                        <p:tgtEl>
                                          <p:spTgt spid="59641"/>
                                        </p:tgtEl>
                                      </p:cBhvr>
                                    </p:animEffect>
                                  </p:childTnLst>
                                </p:cTn>
                              </p:par>
                              <p:par>
                                <p:cTn id="173" presetID="12" presetClass="exit" presetSubtype="4" fill="hold" nodeType="withEffect">
                                  <p:stCondLst>
                                    <p:cond delay="24000"/>
                                  </p:stCondLst>
                                  <p:childTnLst>
                                    <p:animEffect transition="out" filter="slide(fromBottom)">
                                      <p:cBhvr>
                                        <p:cTn id="174" dur="500"/>
                                        <p:tgtEl>
                                          <p:spTgt spid="59641"/>
                                        </p:tgtEl>
                                      </p:cBhvr>
                                    </p:animEffect>
                                    <p:set>
                                      <p:cBhvr>
                                        <p:cTn id="175" dur="1" fill="hold">
                                          <p:stCondLst>
                                            <p:cond delay="499"/>
                                          </p:stCondLst>
                                        </p:cTn>
                                        <p:tgtEl>
                                          <p:spTgt spid="59641"/>
                                        </p:tgtEl>
                                        <p:attrNameLst>
                                          <p:attrName>style.visibility</p:attrName>
                                        </p:attrNameLst>
                                      </p:cBhvr>
                                      <p:to>
                                        <p:strVal val="hidden"/>
                                      </p:to>
                                    </p:set>
                                  </p:childTnLst>
                                </p:cTn>
                              </p:par>
                              <p:par>
                                <p:cTn id="176" presetID="12" presetClass="entr" presetSubtype="1" fill="hold" nodeType="withEffect">
                                  <p:stCondLst>
                                    <p:cond delay="24000"/>
                                  </p:stCondLst>
                                  <p:childTnLst>
                                    <p:set>
                                      <p:cBhvr>
                                        <p:cTn id="177" dur="1" fill="hold">
                                          <p:stCondLst>
                                            <p:cond delay="0"/>
                                          </p:stCondLst>
                                        </p:cTn>
                                        <p:tgtEl>
                                          <p:spTgt spid="59644"/>
                                        </p:tgtEl>
                                        <p:attrNameLst>
                                          <p:attrName>style.visibility</p:attrName>
                                        </p:attrNameLst>
                                      </p:cBhvr>
                                      <p:to>
                                        <p:strVal val="visible"/>
                                      </p:to>
                                    </p:set>
                                    <p:animEffect transition="in" filter="slide(fromTop)">
                                      <p:cBhvr>
                                        <p:cTn id="178" dur="500"/>
                                        <p:tgtEl>
                                          <p:spTgt spid="59644"/>
                                        </p:tgtEl>
                                      </p:cBhvr>
                                    </p:animEffect>
                                  </p:childTnLst>
                                </p:cTn>
                              </p:par>
                              <p:par>
                                <p:cTn id="179" presetID="12" presetClass="exit" presetSubtype="4" fill="hold" nodeType="withEffect">
                                  <p:stCondLst>
                                    <p:cond delay="25000"/>
                                  </p:stCondLst>
                                  <p:childTnLst>
                                    <p:animEffect transition="out" filter="slide(fromBottom)">
                                      <p:cBhvr>
                                        <p:cTn id="180" dur="500"/>
                                        <p:tgtEl>
                                          <p:spTgt spid="59644"/>
                                        </p:tgtEl>
                                      </p:cBhvr>
                                    </p:animEffect>
                                    <p:set>
                                      <p:cBhvr>
                                        <p:cTn id="181" dur="1" fill="hold">
                                          <p:stCondLst>
                                            <p:cond delay="499"/>
                                          </p:stCondLst>
                                        </p:cTn>
                                        <p:tgtEl>
                                          <p:spTgt spid="59644"/>
                                        </p:tgtEl>
                                        <p:attrNameLst>
                                          <p:attrName>style.visibility</p:attrName>
                                        </p:attrNameLst>
                                      </p:cBhvr>
                                      <p:to>
                                        <p:strVal val="hidden"/>
                                      </p:to>
                                    </p:set>
                                  </p:childTnLst>
                                </p:cTn>
                              </p:par>
                              <p:par>
                                <p:cTn id="182" presetID="12" presetClass="entr" presetSubtype="1" fill="hold" nodeType="withEffect">
                                  <p:stCondLst>
                                    <p:cond delay="25000"/>
                                  </p:stCondLst>
                                  <p:childTnLst>
                                    <p:set>
                                      <p:cBhvr>
                                        <p:cTn id="183" dur="1" fill="hold">
                                          <p:stCondLst>
                                            <p:cond delay="0"/>
                                          </p:stCondLst>
                                        </p:cTn>
                                        <p:tgtEl>
                                          <p:spTgt spid="59647"/>
                                        </p:tgtEl>
                                        <p:attrNameLst>
                                          <p:attrName>style.visibility</p:attrName>
                                        </p:attrNameLst>
                                      </p:cBhvr>
                                      <p:to>
                                        <p:strVal val="visible"/>
                                      </p:to>
                                    </p:set>
                                    <p:animEffect transition="in" filter="slide(fromTop)">
                                      <p:cBhvr>
                                        <p:cTn id="184" dur="500"/>
                                        <p:tgtEl>
                                          <p:spTgt spid="59647"/>
                                        </p:tgtEl>
                                      </p:cBhvr>
                                    </p:animEffect>
                                  </p:childTnLst>
                                </p:cTn>
                              </p:par>
                              <p:par>
                                <p:cTn id="185" presetID="12" presetClass="exit" presetSubtype="4" fill="hold" nodeType="withEffect">
                                  <p:stCondLst>
                                    <p:cond delay="26000"/>
                                  </p:stCondLst>
                                  <p:childTnLst>
                                    <p:animEffect transition="out" filter="slide(fromBottom)">
                                      <p:cBhvr>
                                        <p:cTn id="186" dur="500"/>
                                        <p:tgtEl>
                                          <p:spTgt spid="59647"/>
                                        </p:tgtEl>
                                      </p:cBhvr>
                                    </p:animEffect>
                                    <p:set>
                                      <p:cBhvr>
                                        <p:cTn id="187" dur="1" fill="hold">
                                          <p:stCondLst>
                                            <p:cond delay="499"/>
                                          </p:stCondLst>
                                        </p:cTn>
                                        <p:tgtEl>
                                          <p:spTgt spid="59647"/>
                                        </p:tgtEl>
                                        <p:attrNameLst>
                                          <p:attrName>style.visibility</p:attrName>
                                        </p:attrNameLst>
                                      </p:cBhvr>
                                      <p:to>
                                        <p:strVal val="hidden"/>
                                      </p:to>
                                    </p:set>
                                  </p:childTnLst>
                                </p:cTn>
                              </p:par>
                              <p:par>
                                <p:cTn id="188" presetID="12" presetClass="entr" presetSubtype="1" fill="hold" nodeType="withEffect">
                                  <p:stCondLst>
                                    <p:cond delay="26000"/>
                                  </p:stCondLst>
                                  <p:childTnLst>
                                    <p:set>
                                      <p:cBhvr>
                                        <p:cTn id="189" dur="1" fill="hold">
                                          <p:stCondLst>
                                            <p:cond delay="0"/>
                                          </p:stCondLst>
                                        </p:cTn>
                                        <p:tgtEl>
                                          <p:spTgt spid="59654"/>
                                        </p:tgtEl>
                                        <p:attrNameLst>
                                          <p:attrName>style.visibility</p:attrName>
                                        </p:attrNameLst>
                                      </p:cBhvr>
                                      <p:to>
                                        <p:strVal val="visible"/>
                                      </p:to>
                                    </p:set>
                                    <p:animEffect transition="in" filter="slide(fromTop)">
                                      <p:cBhvr>
                                        <p:cTn id="190" dur="500"/>
                                        <p:tgtEl>
                                          <p:spTgt spid="59654"/>
                                        </p:tgtEl>
                                      </p:cBhvr>
                                    </p:animEffect>
                                  </p:childTnLst>
                                </p:cTn>
                              </p:par>
                              <p:par>
                                <p:cTn id="191" presetID="12" presetClass="exit" presetSubtype="4" fill="hold" nodeType="withEffect">
                                  <p:stCondLst>
                                    <p:cond delay="27000"/>
                                  </p:stCondLst>
                                  <p:childTnLst>
                                    <p:animEffect transition="out" filter="slide(fromBottom)">
                                      <p:cBhvr>
                                        <p:cTn id="192" dur="500"/>
                                        <p:tgtEl>
                                          <p:spTgt spid="59654"/>
                                        </p:tgtEl>
                                      </p:cBhvr>
                                    </p:animEffect>
                                    <p:set>
                                      <p:cBhvr>
                                        <p:cTn id="193" dur="1" fill="hold">
                                          <p:stCondLst>
                                            <p:cond delay="499"/>
                                          </p:stCondLst>
                                        </p:cTn>
                                        <p:tgtEl>
                                          <p:spTgt spid="59654"/>
                                        </p:tgtEl>
                                        <p:attrNameLst>
                                          <p:attrName>style.visibility</p:attrName>
                                        </p:attrNameLst>
                                      </p:cBhvr>
                                      <p:to>
                                        <p:strVal val="hidden"/>
                                      </p:to>
                                    </p:set>
                                  </p:childTnLst>
                                </p:cTn>
                              </p:par>
                              <p:par>
                                <p:cTn id="194" presetID="12" presetClass="entr" presetSubtype="1" fill="hold" nodeType="withEffect">
                                  <p:stCondLst>
                                    <p:cond delay="27000"/>
                                  </p:stCondLst>
                                  <p:childTnLst>
                                    <p:set>
                                      <p:cBhvr>
                                        <p:cTn id="195" dur="1" fill="hold">
                                          <p:stCondLst>
                                            <p:cond delay="0"/>
                                          </p:stCondLst>
                                        </p:cTn>
                                        <p:tgtEl>
                                          <p:spTgt spid="59657"/>
                                        </p:tgtEl>
                                        <p:attrNameLst>
                                          <p:attrName>style.visibility</p:attrName>
                                        </p:attrNameLst>
                                      </p:cBhvr>
                                      <p:to>
                                        <p:strVal val="visible"/>
                                      </p:to>
                                    </p:set>
                                    <p:animEffect transition="in" filter="slide(fromTop)">
                                      <p:cBhvr>
                                        <p:cTn id="196" dur="500"/>
                                        <p:tgtEl>
                                          <p:spTgt spid="59657"/>
                                        </p:tgtEl>
                                      </p:cBhvr>
                                    </p:animEffect>
                                  </p:childTnLst>
                                </p:cTn>
                              </p:par>
                              <p:par>
                                <p:cTn id="197" presetID="12" presetClass="exit" presetSubtype="4" fill="hold" nodeType="withEffect">
                                  <p:stCondLst>
                                    <p:cond delay="28000"/>
                                  </p:stCondLst>
                                  <p:childTnLst>
                                    <p:animEffect transition="out" filter="slide(fromBottom)">
                                      <p:cBhvr>
                                        <p:cTn id="198" dur="500"/>
                                        <p:tgtEl>
                                          <p:spTgt spid="59657"/>
                                        </p:tgtEl>
                                      </p:cBhvr>
                                    </p:animEffect>
                                    <p:set>
                                      <p:cBhvr>
                                        <p:cTn id="199" dur="1" fill="hold">
                                          <p:stCondLst>
                                            <p:cond delay="499"/>
                                          </p:stCondLst>
                                        </p:cTn>
                                        <p:tgtEl>
                                          <p:spTgt spid="59657"/>
                                        </p:tgtEl>
                                        <p:attrNameLst>
                                          <p:attrName>style.visibility</p:attrName>
                                        </p:attrNameLst>
                                      </p:cBhvr>
                                      <p:to>
                                        <p:strVal val="hidden"/>
                                      </p:to>
                                    </p:set>
                                  </p:childTnLst>
                                </p:cTn>
                              </p:par>
                              <p:par>
                                <p:cTn id="200" presetID="12" presetClass="entr" presetSubtype="1" fill="hold" nodeType="withEffect">
                                  <p:stCondLst>
                                    <p:cond delay="28000"/>
                                  </p:stCondLst>
                                  <p:childTnLst>
                                    <p:set>
                                      <p:cBhvr>
                                        <p:cTn id="201" dur="1" fill="hold">
                                          <p:stCondLst>
                                            <p:cond delay="0"/>
                                          </p:stCondLst>
                                        </p:cTn>
                                        <p:tgtEl>
                                          <p:spTgt spid="59660"/>
                                        </p:tgtEl>
                                        <p:attrNameLst>
                                          <p:attrName>style.visibility</p:attrName>
                                        </p:attrNameLst>
                                      </p:cBhvr>
                                      <p:to>
                                        <p:strVal val="visible"/>
                                      </p:to>
                                    </p:set>
                                    <p:animEffect transition="in" filter="slide(fromTop)">
                                      <p:cBhvr>
                                        <p:cTn id="202" dur="500"/>
                                        <p:tgtEl>
                                          <p:spTgt spid="59660"/>
                                        </p:tgtEl>
                                      </p:cBhvr>
                                    </p:animEffect>
                                  </p:childTnLst>
                                </p:cTn>
                              </p:par>
                              <p:par>
                                <p:cTn id="203" presetID="12" presetClass="exit" presetSubtype="4" fill="hold" nodeType="withEffect">
                                  <p:stCondLst>
                                    <p:cond delay="29000"/>
                                  </p:stCondLst>
                                  <p:childTnLst>
                                    <p:animEffect transition="out" filter="slide(fromBottom)">
                                      <p:cBhvr>
                                        <p:cTn id="204" dur="500"/>
                                        <p:tgtEl>
                                          <p:spTgt spid="59660"/>
                                        </p:tgtEl>
                                      </p:cBhvr>
                                    </p:animEffect>
                                    <p:set>
                                      <p:cBhvr>
                                        <p:cTn id="205" dur="1" fill="hold">
                                          <p:stCondLst>
                                            <p:cond delay="499"/>
                                          </p:stCondLst>
                                        </p:cTn>
                                        <p:tgtEl>
                                          <p:spTgt spid="59660"/>
                                        </p:tgtEl>
                                        <p:attrNameLst>
                                          <p:attrName>style.visibility</p:attrName>
                                        </p:attrNameLst>
                                      </p:cBhvr>
                                      <p:to>
                                        <p:strVal val="hidden"/>
                                      </p:to>
                                    </p:set>
                                  </p:childTnLst>
                                </p:cTn>
                              </p:par>
                              <p:par>
                                <p:cTn id="206" presetID="12" presetClass="entr" presetSubtype="1" fill="hold" nodeType="withEffect">
                                  <p:stCondLst>
                                    <p:cond delay="29000"/>
                                  </p:stCondLst>
                                  <p:childTnLst>
                                    <p:set>
                                      <p:cBhvr>
                                        <p:cTn id="207" dur="1" fill="hold">
                                          <p:stCondLst>
                                            <p:cond delay="0"/>
                                          </p:stCondLst>
                                        </p:cTn>
                                        <p:tgtEl>
                                          <p:spTgt spid="59663"/>
                                        </p:tgtEl>
                                        <p:attrNameLst>
                                          <p:attrName>style.visibility</p:attrName>
                                        </p:attrNameLst>
                                      </p:cBhvr>
                                      <p:to>
                                        <p:strVal val="visible"/>
                                      </p:to>
                                    </p:set>
                                    <p:animEffect transition="in" filter="slide(fromTop)">
                                      <p:cBhvr>
                                        <p:cTn id="208" dur="500"/>
                                        <p:tgtEl>
                                          <p:spTgt spid="59663"/>
                                        </p:tgtEl>
                                      </p:cBhvr>
                                    </p:animEffect>
                                  </p:childTnLst>
                                </p:cTn>
                              </p:par>
                              <p:par>
                                <p:cTn id="209" presetID="12" presetClass="exit" presetSubtype="4" fill="hold" nodeType="withEffect">
                                  <p:stCondLst>
                                    <p:cond delay="30000"/>
                                  </p:stCondLst>
                                  <p:childTnLst>
                                    <p:animEffect transition="out" filter="slide(fromBottom)">
                                      <p:cBhvr>
                                        <p:cTn id="210" dur="500"/>
                                        <p:tgtEl>
                                          <p:spTgt spid="59629"/>
                                        </p:tgtEl>
                                      </p:cBhvr>
                                    </p:animEffect>
                                    <p:set>
                                      <p:cBhvr>
                                        <p:cTn id="211" dur="1" fill="hold">
                                          <p:stCondLst>
                                            <p:cond delay="499"/>
                                          </p:stCondLst>
                                        </p:cTn>
                                        <p:tgtEl>
                                          <p:spTgt spid="59629"/>
                                        </p:tgtEl>
                                        <p:attrNameLst>
                                          <p:attrName>style.visibility</p:attrName>
                                        </p:attrNameLst>
                                      </p:cBhvr>
                                      <p:to>
                                        <p:strVal val="hidden"/>
                                      </p:to>
                                    </p:set>
                                  </p:childTnLst>
                                </p:cTn>
                              </p:par>
                              <p:par>
                                <p:cTn id="212" presetID="12" presetClass="entr" presetSubtype="1" fill="hold" nodeType="withEffect">
                                  <p:stCondLst>
                                    <p:cond delay="30000"/>
                                  </p:stCondLst>
                                  <p:childTnLst>
                                    <p:set>
                                      <p:cBhvr>
                                        <p:cTn id="213" dur="1" fill="hold">
                                          <p:stCondLst>
                                            <p:cond delay="0"/>
                                          </p:stCondLst>
                                        </p:cTn>
                                        <p:tgtEl>
                                          <p:spTgt spid="59664"/>
                                        </p:tgtEl>
                                        <p:attrNameLst>
                                          <p:attrName>style.visibility</p:attrName>
                                        </p:attrNameLst>
                                      </p:cBhvr>
                                      <p:to>
                                        <p:strVal val="visible"/>
                                      </p:to>
                                    </p:set>
                                    <p:animEffect transition="in" filter="slide(fromTop)">
                                      <p:cBhvr>
                                        <p:cTn id="214" dur="500"/>
                                        <p:tgtEl>
                                          <p:spTgt spid="59664"/>
                                        </p:tgtEl>
                                      </p:cBhvr>
                                    </p:animEffect>
                                  </p:childTnLst>
                                </p:cTn>
                              </p:par>
                              <p:par>
                                <p:cTn id="215" presetID="12" presetClass="exit" presetSubtype="4" fill="hold" nodeType="withEffect">
                                  <p:stCondLst>
                                    <p:cond delay="30000"/>
                                  </p:stCondLst>
                                  <p:childTnLst>
                                    <p:animEffect transition="out" filter="slide(fromBottom)">
                                      <p:cBhvr>
                                        <p:cTn id="216" dur="500"/>
                                        <p:tgtEl>
                                          <p:spTgt spid="59663"/>
                                        </p:tgtEl>
                                      </p:cBhvr>
                                    </p:animEffect>
                                    <p:set>
                                      <p:cBhvr>
                                        <p:cTn id="217" dur="1" fill="hold">
                                          <p:stCondLst>
                                            <p:cond delay="499"/>
                                          </p:stCondLst>
                                        </p:cTn>
                                        <p:tgtEl>
                                          <p:spTgt spid="59663"/>
                                        </p:tgtEl>
                                        <p:attrNameLst>
                                          <p:attrName>style.visibility</p:attrName>
                                        </p:attrNameLst>
                                      </p:cBhvr>
                                      <p:to>
                                        <p:strVal val="hidden"/>
                                      </p:to>
                                    </p:set>
                                  </p:childTnLst>
                                </p:cTn>
                              </p:par>
                              <p:par>
                                <p:cTn id="218" presetID="12" presetClass="entr" presetSubtype="1" fill="hold" nodeType="withEffect">
                                  <p:stCondLst>
                                    <p:cond delay="30000"/>
                                  </p:stCondLst>
                                  <p:childTnLst>
                                    <p:set>
                                      <p:cBhvr>
                                        <p:cTn id="219" dur="1" fill="hold">
                                          <p:stCondLst>
                                            <p:cond delay="0"/>
                                          </p:stCondLst>
                                        </p:cTn>
                                        <p:tgtEl>
                                          <p:spTgt spid="59688"/>
                                        </p:tgtEl>
                                        <p:attrNameLst>
                                          <p:attrName>style.visibility</p:attrName>
                                        </p:attrNameLst>
                                      </p:cBhvr>
                                      <p:to>
                                        <p:strVal val="visible"/>
                                      </p:to>
                                    </p:set>
                                    <p:animEffect transition="in" filter="slide(fromTop)">
                                      <p:cBhvr>
                                        <p:cTn id="220" dur="500"/>
                                        <p:tgtEl>
                                          <p:spTgt spid="59688"/>
                                        </p:tgtEl>
                                      </p:cBhvr>
                                    </p:animEffect>
                                  </p:childTnLst>
                                </p:cTn>
                              </p:par>
                              <p:par>
                                <p:cTn id="221" presetID="12" presetClass="exit" presetSubtype="4" fill="hold" nodeType="withEffect">
                                  <p:stCondLst>
                                    <p:cond delay="31000"/>
                                  </p:stCondLst>
                                  <p:childTnLst>
                                    <p:animEffect transition="out" filter="slide(fromBottom)">
                                      <p:cBhvr>
                                        <p:cTn id="222" dur="500"/>
                                        <p:tgtEl>
                                          <p:spTgt spid="59664"/>
                                        </p:tgtEl>
                                      </p:cBhvr>
                                    </p:animEffect>
                                    <p:set>
                                      <p:cBhvr>
                                        <p:cTn id="223" dur="1" fill="hold">
                                          <p:stCondLst>
                                            <p:cond delay="499"/>
                                          </p:stCondLst>
                                        </p:cTn>
                                        <p:tgtEl>
                                          <p:spTgt spid="59664"/>
                                        </p:tgtEl>
                                        <p:attrNameLst>
                                          <p:attrName>style.visibility</p:attrName>
                                        </p:attrNameLst>
                                      </p:cBhvr>
                                      <p:to>
                                        <p:strVal val="hidden"/>
                                      </p:to>
                                    </p:set>
                                  </p:childTnLst>
                                </p:cTn>
                              </p:par>
                              <p:par>
                                <p:cTn id="224" presetID="12" presetClass="entr" presetSubtype="1" fill="hold" nodeType="withEffect">
                                  <p:stCondLst>
                                    <p:cond delay="31000"/>
                                  </p:stCondLst>
                                  <p:childTnLst>
                                    <p:set>
                                      <p:cBhvr>
                                        <p:cTn id="225" dur="1" fill="hold">
                                          <p:stCondLst>
                                            <p:cond delay="0"/>
                                          </p:stCondLst>
                                        </p:cTn>
                                        <p:tgtEl>
                                          <p:spTgt spid="59665"/>
                                        </p:tgtEl>
                                        <p:attrNameLst>
                                          <p:attrName>style.visibility</p:attrName>
                                        </p:attrNameLst>
                                      </p:cBhvr>
                                      <p:to>
                                        <p:strVal val="visible"/>
                                      </p:to>
                                    </p:set>
                                    <p:animEffect transition="in" filter="slide(fromTop)">
                                      <p:cBhvr>
                                        <p:cTn id="226" dur="500"/>
                                        <p:tgtEl>
                                          <p:spTgt spid="59665"/>
                                        </p:tgtEl>
                                      </p:cBhvr>
                                    </p:animEffect>
                                  </p:childTnLst>
                                </p:cTn>
                              </p:par>
                              <p:par>
                                <p:cTn id="227" presetID="12" presetClass="exit" presetSubtype="4" fill="hold" nodeType="withEffect">
                                  <p:stCondLst>
                                    <p:cond delay="32000"/>
                                  </p:stCondLst>
                                  <p:childTnLst>
                                    <p:animEffect transition="out" filter="slide(fromBottom)">
                                      <p:cBhvr>
                                        <p:cTn id="228" dur="500"/>
                                        <p:tgtEl>
                                          <p:spTgt spid="59665"/>
                                        </p:tgtEl>
                                      </p:cBhvr>
                                    </p:animEffect>
                                    <p:set>
                                      <p:cBhvr>
                                        <p:cTn id="229" dur="1" fill="hold">
                                          <p:stCondLst>
                                            <p:cond delay="499"/>
                                          </p:stCondLst>
                                        </p:cTn>
                                        <p:tgtEl>
                                          <p:spTgt spid="59665"/>
                                        </p:tgtEl>
                                        <p:attrNameLst>
                                          <p:attrName>style.visibility</p:attrName>
                                        </p:attrNameLst>
                                      </p:cBhvr>
                                      <p:to>
                                        <p:strVal val="hidden"/>
                                      </p:to>
                                    </p:set>
                                  </p:childTnLst>
                                </p:cTn>
                              </p:par>
                              <p:par>
                                <p:cTn id="230" presetID="12" presetClass="entr" presetSubtype="1" fill="hold" nodeType="withEffect">
                                  <p:stCondLst>
                                    <p:cond delay="32000"/>
                                  </p:stCondLst>
                                  <p:childTnLst>
                                    <p:set>
                                      <p:cBhvr>
                                        <p:cTn id="231" dur="1" fill="hold">
                                          <p:stCondLst>
                                            <p:cond delay="0"/>
                                          </p:stCondLst>
                                        </p:cTn>
                                        <p:tgtEl>
                                          <p:spTgt spid="59669"/>
                                        </p:tgtEl>
                                        <p:attrNameLst>
                                          <p:attrName>style.visibility</p:attrName>
                                        </p:attrNameLst>
                                      </p:cBhvr>
                                      <p:to>
                                        <p:strVal val="visible"/>
                                      </p:to>
                                    </p:set>
                                    <p:animEffect transition="in" filter="slide(fromTop)">
                                      <p:cBhvr>
                                        <p:cTn id="232" dur="500"/>
                                        <p:tgtEl>
                                          <p:spTgt spid="59669"/>
                                        </p:tgtEl>
                                      </p:cBhvr>
                                    </p:animEffect>
                                  </p:childTnLst>
                                </p:cTn>
                              </p:par>
                              <p:par>
                                <p:cTn id="233" presetID="12" presetClass="exit" presetSubtype="4" fill="hold" nodeType="withEffect">
                                  <p:stCondLst>
                                    <p:cond delay="33000"/>
                                  </p:stCondLst>
                                  <p:childTnLst>
                                    <p:animEffect transition="out" filter="slide(fromBottom)">
                                      <p:cBhvr>
                                        <p:cTn id="234" dur="500"/>
                                        <p:tgtEl>
                                          <p:spTgt spid="59669"/>
                                        </p:tgtEl>
                                      </p:cBhvr>
                                    </p:animEffect>
                                    <p:set>
                                      <p:cBhvr>
                                        <p:cTn id="235" dur="1" fill="hold">
                                          <p:stCondLst>
                                            <p:cond delay="499"/>
                                          </p:stCondLst>
                                        </p:cTn>
                                        <p:tgtEl>
                                          <p:spTgt spid="59669"/>
                                        </p:tgtEl>
                                        <p:attrNameLst>
                                          <p:attrName>style.visibility</p:attrName>
                                        </p:attrNameLst>
                                      </p:cBhvr>
                                      <p:to>
                                        <p:strVal val="hidden"/>
                                      </p:to>
                                    </p:set>
                                  </p:childTnLst>
                                </p:cTn>
                              </p:par>
                              <p:par>
                                <p:cTn id="236" presetID="12" presetClass="entr" presetSubtype="1" fill="hold" nodeType="withEffect">
                                  <p:stCondLst>
                                    <p:cond delay="33000"/>
                                  </p:stCondLst>
                                  <p:childTnLst>
                                    <p:set>
                                      <p:cBhvr>
                                        <p:cTn id="237" dur="1" fill="hold">
                                          <p:stCondLst>
                                            <p:cond delay="0"/>
                                          </p:stCondLst>
                                        </p:cTn>
                                        <p:tgtEl>
                                          <p:spTgt spid="59670"/>
                                        </p:tgtEl>
                                        <p:attrNameLst>
                                          <p:attrName>style.visibility</p:attrName>
                                        </p:attrNameLst>
                                      </p:cBhvr>
                                      <p:to>
                                        <p:strVal val="visible"/>
                                      </p:to>
                                    </p:set>
                                    <p:animEffect transition="in" filter="slide(fromTop)">
                                      <p:cBhvr>
                                        <p:cTn id="238" dur="500"/>
                                        <p:tgtEl>
                                          <p:spTgt spid="59670"/>
                                        </p:tgtEl>
                                      </p:cBhvr>
                                    </p:animEffect>
                                  </p:childTnLst>
                                </p:cTn>
                              </p:par>
                              <p:par>
                                <p:cTn id="239" presetID="12" presetClass="exit" presetSubtype="4" fill="hold" nodeType="withEffect">
                                  <p:stCondLst>
                                    <p:cond delay="34000"/>
                                  </p:stCondLst>
                                  <p:childTnLst>
                                    <p:animEffect transition="out" filter="slide(fromBottom)">
                                      <p:cBhvr>
                                        <p:cTn id="240" dur="500"/>
                                        <p:tgtEl>
                                          <p:spTgt spid="59670"/>
                                        </p:tgtEl>
                                      </p:cBhvr>
                                    </p:animEffect>
                                    <p:set>
                                      <p:cBhvr>
                                        <p:cTn id="241" dur="1" fill="hold">
                                          <p:stCondLst>
                                            <p:cond delay="499"/>
                                          </p:stCondLst>
                                        </p:cTn>
                                        <p:tgtEl>
                                          <p:spTgt spid="59670"/>
                                        </p:tgtEl>
                                        <p:attrNameLst>
                                          <p:attrName>style.visibility</p:attrName>
                                        </p:attrNameLst>
                                      </p:cBhvr>
                                      <p:to>
                                        <p:strVal val="hidden"/>
                                      </p:to>
                                    </p:set>
                                  </p:childTnLst>
                                </p:cTn>
                              </p:par>
                              <p:par>
                                <p:cTn id="242" presetID="12" presetClass="entr" presetSubtype="1" fill="hold" nodeType="withEffect">
                                  <p:stCondLst>
                                    <p:cond delay="34000"/>
                                  </p:stCondLst>
                                  <p:childTnLst>
                                    <p:set>
                                      <p:cBhvr>
                                        <p:cTn id="243" dur="1" fill="hold">
                                          <p:stCondLst>
                                            <p:cond delay="0"/>
                                          </p:stCondLst>
                                        </p:cTn>
                                        <p:tgtEl>
                                          <p:spTgt spid="59674"/>
                                        </p:tgtEl>
                                        <p:attrNameLst>
                                          <p:attrName>style.visibility</p:attrName>
                                        </p:attrNameLst>
                                      </p:cBhvr>
                                      <p:to>
                                        <p:strVal val="visible"/>
                                      </p:to>
                                    </p:set>
                                    <p:animEffect transition="in" filter="slide(fromTop)">
                                      <p:cBhvr>
                                        <p:cTn id="244" dur="500"/>
                                        <p:tgtEl>
                                          <p:spTgt spid="59674"/>
                                        </p:tgtEl>
                                      </p:cBhvr>
                                    </p:animEffect>
                                  </p:childTnLst>
                                </p:cTn>
                              </p:par>
                              <p:par>
                                <p:cTn id="245" presetID="12" presetClass="exit" presetSubtype="4" fill="hold" nodeType="withEffect">
                                  <p:stCondLst>
                                    <p:cond delay="35000"/>
                                  </p:stCondLst>
                                  <p:childTnLst>
                                    <p:animEffect transition="out" filter="slide(fromBottom)">
                                      <p:cBhvr>
                                        <p:cTn id="246" dur="500"/>
                                        <p:tgtEl>
                                          <p:spTgt spid="59674"/>
                                        </p:tgtEl>
                                      </p:cBhvr>
                                    </p:animEffect>
                                    <p:set>
                                      <p:cBhvr>
                                        <p:cTn id="247" dur="1" fill="hold">
                                          <p:stCondLst>
                                            <p:cond delay="499"/>
                                          </p:stCondLst>
                                        </p:cTn>
                                        <p:tgtEl>
                                          <p:spTgt spid="59674"/>
                                        </p:tgtEl>
                                        <p:attrNameLst>
                                          <p:attrName>style.visibility</p:attrName>
                                        </p:attrNameLst>
                                      </p:cBhvr>
                                      <p:to>
                                        <p:strVal val="hidden"/>
                                      </p:to>
                                    </p:set>
                                  </p:childTnLst>
                                </p:cTn>
                              </p:par>
                              <p:par>
                                <p:cTn id="248" presetID="12" presetClass="entr" presetSubtype="1" fill="hold" nodeType="withEffect">
                                  <p:stCondLst>
                                    <p:cond delay="35000"/>
                                  </p:stCondLst>
                                  <p:childTnLst>
                                    <p:set>
                                      <p:cBhvr>
                                        <p:cTn id="249" dur="1" fill="hold">
                                          <p:stCondLst>
                                            <p:cond delay="0"/>
                                          </p:stCondLst>
                                        </p:cTn>
                                        <p:tgtEl>
                                          <p:spTgt spid="59675"/>
                                        </p:tgtEl>
                                        <p:attrNameLst>
                                          <p:attrName>style.visibility</p:attrName>
                                        </p:attrNameLst>
                                      </p:cBhvr>
                                      <p:to>
                                        <p:strVal val="visible"/>
                                      </p:to>
                                    </p:set>
                                    <p:animEffect transition="in" filter="slide(fromTop)">
                                      <p:cBhvr>
                                        <p:cTn id="250" dur="500"/>
                                        <p:tgtEl>
                                          <p:spTgt spid="59675"/>
                                        </p:tgtEl>
                                      </p:cBhvr>
                                    </p:animEffect>
                                  </p:childTnLst>
                                </p:cTn>
                              </p:par>
                              <p:par>
                                <p:cTn id="251" presetID="12" presetClass="exit" presetSubtype="4" fill="hold" nodeType="withEffect">
                                  <p:stCondLst>
                                    <p:cond delay="36000"/>
                                  </p:stCondLst>
                                  <p:childTnLst>
                                    <p:animEffect transition="out" filter="slide(fromBottom)">
                                      <p:cBhvr>
                                        <p:cTn id="252" dur="500"/>
                                        <p:tgtEl>
                                          <p:spTgt spid="59675"/>
                                        </p:tgtEl>
                                      </p:cBhvr>
                                    </p:animEffect>
                                    <p:set>
                                      <p:cBhvr>
                                        <p:cTn id="253" dur="1" fill="hold">
                                          <p:stCondLst>
                                            <p:cond delay="499"/>
                                          </p:stCondLst>
                                        </p:cTn>
                                        <p:tgtEl>
                                          <p:spTgt spid="59675"/>
                                        </p:tgtEl>
                                        <p:attrNameLst>
                                          <p:attrName>style.visibility</p:attrName>
                                        </p:attrNameLst>
                                      </p:cBhvr>
                                      <p:to>
                                        <p:strVal val="hidden"/>
                                      </p:to>
                                    </p:set>
                                  </p:childTnLst>
                                </p:cTn>
                              </p:par>
                              <p:par>
                                <p:cTn id="254" presetID="12" presetClass="entr" presetSubtype="1" fill="hold" nodeType="withEffect">
                                  <p:stCondLst>
                                    <p:cond delay="36000"/>
                                  </p:stCondLst>
                                  <p:childTnLst>
                                    <p:set>
                                      <p:cBhvr>
                                        <p:cTn id="255" dur="1" fill="hold">
                                          <p:stCondLst>
                                            <p:cond delay="0"/>
                                          </p:stCondLst>
                                        </p:cTn>
                                        <p:tgtEl>
                                          <p:spTgt spid="59679"/>
                                        </p:tgtEl>
                                        <p:attrNameLst>
                                          <p:attrName>style.visibility</p:attrName>
                                        </p:attrNameLst>
                                      </p:cBhvr>
                                      <p:to>
                                        <p:strVal val="visible"/>
                                      </p:to>
                                    </p:set>
                                    <p:animEffect transition="in" filter="slide(fromTop)">
                                      <p:cBhvr>
                                        <p:cTn id="256" dur="500"/>
                                        <p:tgtEl>
                                          <p:spTgt spid="59679"/>
                                        </p:tgtEl>
                                      </p:cBhvr>
                                    </p:animEffect>
                                  </p:childTnLst>
                                </p:cTn>
                              </p:par>
                              <p:par>
                                <p:cTn id="257" presetID="12" presetClass="exit" presetSubtype="4" fill="hold" nodeType="withEffect">
                                  <p:stCondLst>
                                    <p:cond delay="37000"/>
                                  </p:stCondLst>
                                  <p:childTnLst>
                                    <p:animEffect transition="out" filter="slide(fromBottom)">
                                      <p:cBhvr>
                                        <p:cTn id="258" dur="500"/>
                                        <p:tgtEl>
                                          <p:spTgt spid="59679"/>
                                        </p:tgtEl>
                                      </p:cBhvr>
                                    </p:animEffect>
                                    <p:set>
                                      <p:cBhvr>
                                        <p:cTn id="259" dur="1" fill="hold">
                                          <p:stCondLst>
                                            <p:cond delay="499"/>
                                          </p:stCondLst>
                                        </p:cTn>
                                        <p:tgtEl>
                                          <p:spTgt spid="59679"/>
                                        </p:tgtEl>
                                        <p:attrNameLst>
                                          <p:attrName>style.visibility</p:attrName>
                                        </p:attrNameLst>
                                      </p:cBhvr>
                                      <p:to>
                                        <p:strVal val="hidden"/>
                                      </p:to>
                                    </p:set>
                                  </p:childTnLst>
                                </p:cTn>
                              </p:par>
                              <p:par>
                                <p:cTn id="260" presetID="12" presetClass="entr" presetSubtype="1" fill="hold" nodeType="withEffect">
                                  <p:stCondLst>
                                    <p:cond delay="37000"/>
                                  </p:stCondLst>
                                  <p:childTnLst>
                                    <p:set>
                                      <p:cBhvr>
                                        <p:cTn id="261" dur="1" fill="hold">
                                          <p:stCondLst>
                                            <p:cond delay="0"/>
                                          </p:stCondLst>
                                        </p:cTn>
                                        <p:tgtEl>
                                          <p:spTgt spid="59680"/>
                                        </p:tgtEl>
                                        <p:attrNameLst>
                                          <p:attrName>style.visibility</p:attrName>
                                        </p:attrNameLst>
                                      </p:cBhvr>
                                      <p:to>
                                        <p:strVal val="visible"/>
                                      </p:to>
                                    </p:set>
                                    <p:animEffect transition="in" filter="slide(fromTop)">
                                      <p:cBhvr>
                                        <p:cTn id="262" dur="500"/>
                                        <p:tgtEl>
                                          <p:spTgt spid="59680"/>
                                        </p:tgtEl>
                                      </p:cBhvr>
                                    </p:animEffect>
                                  </p:childTnLst>
                                </p:cTn>
                              </p:par>
                              <p:par>
                                <p:cTn id="263" presetID="12" presetClass="exit" presetSubtype="4" fill="hold" nodeType="withEffect">
                                  <p:stCondLst>
                                    <p:cond delay="38000"/>
                                  </p:stCondLst>
                                  <p:childTnLst>
                                    <p:animEffect transition="out" filter="slide(fromBottom)">
                                      <p:cBhvr>
                                        <p:cTn id="264" dur="500"/>
                                        <p:tgtEl>
                                          <p:spTgt spid="59680"/>
                                        </p:tgtEl>
                                      </p:cBhvr>
                                    </p:animEffect>
                                    <p:set>
                                      <p:cBhvr>
                                        <p:cTn id="265" dur="1" fill="hold">
                                          <p:stCondLst>
                                            <p:cond delay="499"/>
                                          </p:stCondLst>
                                        </p:cTn>
                                        <p:tgtEl>
                                          <p:spTgt spid="59680"/>
                                        </p:tgtEl>
                                        <p:attrNameLst>
                                          <p:attrName>style.visibility</p:attrName>
                                        </p:attrNameLst>
                                      </p:cBhvr>
                                      <p:to>
                                        <p:strVal val="hidden"/>
                                      </p:to>
                                    </p:set>
                                  </p:childTnLst>
                                </p:cTn>
                              </p:par>
                              <p:par>
                                <p:cTn id="266" presetID="12" presetClass="entr" presetSubtype="1" fill="hold" nodeType="withEffect">
                                  <p:stCondLst>
                                    <p:cond delay="38000"/>
                                  </p:stCondLst>
                                  <p:childTnLst>
                                    <p:set>
                                      <p:cBhvr>
                                        <p:cTn id="267" dur="1" fill="hold">
                                          <p:stCondLst>
                                            <p:cond delay="0"/>
                                          </p:stCondLst>
                                        </p:cTn>
                                        <p:tgtEl>
                                          <p:spTgt spid="59686"/>
                                        </p:tgtEl>
                                        <p:attrNameLst>
                                          <p:attrName>style.visibility</p:attrName>
                                        </p:attrNameLst>
                                      </p:cBhvr>
                                      <p:to>
                                        <p:strVal val="visible"/>
                                      </p:to>
                                    </p:set>
                                    <p:animEffect transition="in" filter="slide(fromTop)">
                                      <p:cBhvr>
                                        <p:cTn id="268" dur="500"/>
                                        <p:tgtEl>
                                          <p:spTgt spid="59686"/>
                                        </p:tgtEl>
                                      </p:cBhvr>
                                    </p:animEffect>
                                  </p:childTnLst>
                                </p:cTn>
                              </p:par>
                              <p:par>
                                <p:cTn id="269" presetID="12" presetClass="exit" presetSubtype="4" fill="hold" nodeType="withEffect">
                                  <p:stCondLst>
                                    <p:cond delay="39000"/>
                                  </p:stCondLst>
                                  <p:childTnLst>
                                    <p:animEffect transition="out" filter="slide(fromBottom)">
                                      <p:cBhvr>
                                        <p:cTn id="270" dur="500"/>
                                        <p:tgtEl>
                                          <p:spTgt spid="59686"/>
                                        </p:tgtEl>
                                      </p:cBhvr>
                                    </p:animEffect>
                                    <p:set>
                                      <p:cBhvr>
                                        <p:cTn id="271" dur="1" fill="hold">
                                          <p:stCondLst>
                                            <p:cond delay="499"/>
                                          </p:stCondLst>
                                        </p:cTn>
                                        <p:tgtEl>
                                          <p:spTgt spid="59686"/>
                                        </p:tgtEl>
                                        <p:attrNameLst>
                                          <p:attrName>style.visibility</p:attrName>
                                        </p:attrNameLst>
                                      </p:cBhvr>
                                      <p:to>
                                        <p:strVal val="hidden"/>
                                      </p:to>
                                    </p:set>
                                  </p:childTnLst>
                                </p:cTn>
                              </p:par>
                              <p:par>
                                <p:cTn id="272" presetID="12" presetClass="entr" presetSubtype="1" fill="hold" nodeType="withEffect">
                                  <p:stCondLst>
                                    <p:cond delay="39000"/>
                                  </p:stCondLst>
                                  <p:childTnLst>
                                    <p:set>
                                      <p:cBhvr>
                                        <p:cTn id="273" dur="1" fill="hold">
                                          <p:stCondLst>
                                            <p:cond delay="0"/>
                                          </p:stCondLst>
                                        </p:cTn>
                                        <p:tgtEl>
                                          <p:spTgt spid="59687"/>
                                        </p:tgtEl>
                                        <p:attrNameLst>
                                          <p:attrName>style.visibility</p:attrName>
                                        </p:attrNameLst>
                                      </p:cBhvr>
                                      <p:to>
                                        <p:strVal val="visible"/>
                                      </p:to>
                                    </p:set>
                                    <p:animEffect transition="in" filter="slide(fromTop)">
                                      <p:cBhvr>
                                        <p:cTn id="274" dur="500"/>
                                        <p:tgtEl>
                                          <p:spTgt spid="59687"/>
                                        </p:tgtEl>
                                      </p:cBhvr>
                                    </p:animEffect>
                                  </p:childTnLst>
                                </p:cTn>
                              </p:par>
                              <p:par>
                                <p:cTn id="275" presetID="12" presetClass="exit" presetSubtype="4" fill="hold" nodeType="withEffect">
                                  <p:stCondLst>
                                    <p:cond delay="40000"/>
                                  </p:stCondLst>
                                  <p:childTnLst>
                                    <p:animEffect transition="out" filter="slide(fromBottom)">
                                      <p:cBhvr>
                                        <p:cTn id="276" dur="500"/>
                                        <p:tgtEl>
                                          <p:spTgt spid="59687"/>
                                        </p:tgtEl>
                                      </p:cBhvr>
                                    </p:animEffect>
                                    <p:set>
                                      <p:cBhvr>
                                        <p:cTn id="277" dur="1" fill="hold">
                                          <p:stCondLst>
                                            <p:cond delay="499"/>
                                          </p:stCondLst>
                                        </p:cTn>
                                        <p:tgtEl>
                                          <p:spTgt spid="59687"/>
                                        </p:tgtEl>
                                        <p:attrNameLst>
                                          <p:attrName>style.visibility</p:attrName>
                                        </p:attrNameLst>
                                      </p:cBhvr>
                                      <p:to>
                                        <p:strVal val="hidden"/>
                                      </p:to>
                                    </p:set>
                                  </p:childTnLst>
                                </p:cTn>
                              </p:par>
                              <p:par>
                                <p:cTn id="278" presetID="12" presetClass="entr" presetSubtype="1" fill="hold" nodeType="withEffect">
                                  <p:stCondLst>
                                    <p:cond delay="40000"/>
                                  </p:stCondLst>
                                  <p:childTnLst>
                                    <p:set>
                                      <p:cBhvr>
                                        <p:cTn id="279" dur="1" fill="hold">
                                          <p:stCondLst>
                                            <p:cond delay="0"/>
                                          </p:stCondLst>
                                        </p:cTn>
                                        <p:tgtEl>
                                          <p:spTgt spid="59689"/>
                                        </p:tgtEl>
                                        <p:attrNameLst>
                                          <p:attrName>style.visibility</p:attrName>
                                        </p:attrNameLst>
                                      </p:cBhvr>
                                      <p:to>
                                        <p:strVal val="visible"/>
                                      </p:to>
                                    </p:set>
                                    <p:animEffect transition="in" filter="slide(fromTop)">
                                      <p:cBhvr>
                                        <p:cTn id="280" dur="500"/>
                                        <p:tgtEl>
                                          <p:spTgt spid="59689"/>
                                        </p:tgtEl>
                                      </p:cBhvr>
                                    </p:animEffect>
                                  </p:childTnLst>
                                </p:cTn>
                              </p:par>
                              <p:par>
                                <p:cTn id="281" presetID="12" presetClass="exit" presetSubtype="4" fill="hold" nodeType="withEffect">
                                  <p:stCondLst>
                                    <p:cond delay="40000"/>
                                  </p:stCondLst>
                                  <p:childTnLst>
                                    <p:animEffect transition="out" filter="slide(fromBottom)">
                                      <p:cBhvr>
                                        <p:cTn id="282" dur="500"/>
                                        <p:tgtEl>
                                          <p:spTgt spid="59688"/>
                                        </p:tgtEl>
                                      </p:cBhvr>
                                    </p:animEffect>
                                    <p:set>
                                      <p:cBhvr>
                                        <p:cTn id="283" dur="1" fill="hold">
                                          <p:stCondLst>
                                            <p:cond delay="499"/>
                                          </p:stCondLst>
                                        </p:cTn>
                                        <p:tgtEl>
                                          <p:spTgt spid="59688"/>
                                        </p:tgtEl>
                                        <p:attrNameLst>
                                          <p:attrName>style.visibility</p:attrName>
                                        </p:attrNameLst>
                                      </p:cBhvr>
                                      <p:to>
                                        <p:strVal val="hidden"/>
                                      </p:to>
                                    </p:set>
                                  </p:childTnLst>
                                </p:cTn>
                              </p:par>
                              <p:par>
                                <p:cTn id="284" presetID="12" presetClass="entr" presetSubtype="1" fill="hold" nodeType="withEffect">
                                  <p:stCondLst>
                                    <p:cond delay="40000"/>
                                  </p:stCondLst>
                                  <p:childTnLst>
                                    <p:set>
                                      <p:cBhvr>
                                        <p:cTn id="285" dur="1" fill="hold">
                                          <p:stCondLst>
                                            <p:cond delay="0"/>
                                          </p:stCondLst>
                                        </p:cTn>
                                        <p:tgtEl>
                                          <p:spTgt spid="59690"/>
                                        </p:tgtEl>
                                        <p:attrNameLst>
                                          <p:attrName>style.visibility</p:attrName>
                                        </p:attrNameLst>
                                      </p:cBhvr>
                                      <p:to>
                                        <p:strVal val="visible"/>
                                      </p:to>
                                    </p:set>
                                    <p:animEffect transition="in" filter="slide(fromTop)">
                                      <p:cBhvr>
                                        <p:cTn id="286" dur="500"/>
                                        <p:tgtEl>
                                          <p:spTgt spid="59690"/>
                                        </p:tgtEl>
                                      </p:cBhvr>
                                    </p:animEffect>
                                  </p:childTnLst>
                                </p:cTn>
                              </p:par>
                              <p:par>
                                <p:cTn id="287" presetID="12" presetClass="exit" presetSubtype="4" fill="hold" nodeType="withEffect">
                                  <p:stCondLst>
                                    <p:cond delay="41000"/>
                                  </p:stCondLst>
                                  <p:childTnLst>
                                    <p:animEffect transition="out" filter="slide(fromBottom)">
                                      <p:cBhvr>
                                        <p:cTn id="288" dur="500"/>
                                        <p:tgtEl>
                                          <p:spTgt spid="59690"/>
                                        </p:tgtEl>
                                      </p:cBhvr>
                                    </p:animEffect>
                                    <p:set>
                                      <p:cBhvr>
                                        <p:cTn id="289" dur="1" fill="hold">
                                          <p:stCondLst>
                                            <p:cond delay="499"/>
                                          </p:stCondLst>
                                        </p:cTn>
                                        <p:tgtEl>
                                          <p:spTgt spid="59690"/>
                                        </p:tgtEl>
                                        <p:attrNameLst>
                                          <p:attrName>style.visibility</p:attrName>
                                        </p:attrNameLst>
                                      </p:cBhvr>
                                      <p:to>
                                        <p:strVal val="hidden"/>
                                      </p:to>
                                    </p:set>
                                  </p:childTnLst>
                                </p:cTn>
                              </p:par>
                              <p:par>
                                <p:cTn id="290" presetID="12" presetClass="entr" presetSubtype="1" fill="hold" nodeType="withEffect">
                                  <p:stCondLst>
                                    <p:cond delay="41000"/>
                                  </p:stCondLst>
                                  <p:childTnLst>
                                    <p:set>
                                      <p:cBhvr>
                                        <p:cTn id="291" dur="1" fill="hold">
                                          <p:stCondLst>
                                            <p:cond delay="0"/>
                                          </p:stCondLst>
                                        </p:cTn>
                                        <p:tgtEl>
                                          <p:spTgt spid="59691"/>
                                        </p:tgtEl>
                                        <p:attrNameLst>
                                          <p:attrName>style.visibility</p:attrName>
                                        </p:attrNameLst>
                                      </p:cBhvr>
                                      <p:to>
                                        <p:strVal val="visible"/>
                                      </p:to>
                                    </p:set>
                                    <p:animEffect transition="in" filter="slide(fromTop)">
                                      <p:cBhvr>
                                        <p:cTn id="292" dur="500"/>
                                        <p:tgtEl>
                                          <p:spTgt spid="59691"/>
                                        </p:tgtEl>
                                      </p:cBhvr>
                                    </p:animEffect>
                                  </p:childTnLst>
                                </p:cTn>
                              </p:par>
                              <p:par>
                                <p:cTn id="293" presetID="12" presetClass="exit" presetSubtype="4" fill="hold" nodeType="withEffect">
                                  <p:stCondLst>
                                    <p:cond delay="42000"/>
                                  </p:stCondLst>
                                  <p:childTnLst>
                                    <p:animEffect transition="out" filter="slide(fromBottom)">
                                      <p:cBhvr>
                                        <p:cTn id="294" dur="500"/>
                                        <p:tgtEl>
                                          <p:spTgt spid="59691"/>
                                        </p:tgtEl>
                                      </p:cBhvr>
                                    </p:animEffect>
                                    <p:set>
                                      <p:cBhvr>
                                        <p:cTn id="295" dur="1" fill="hold">
                                          <p:stCondLst>
                                            <p:cond delay="499"/>
                                          </p:stCondLst>
                                        </p:cTn>
                                        <p:tgtEl>
                                          <p:spTgt spid="59691"/>
                                        </p:tgtEl>
                                        <p:attrNameLst>
                                          <p:attrName>style.visibility</p:attrName>
                                        </p:attrNameLst>
                                      </p:cBhvr>
                                      <p:to>
                                        <p:strVal val="hidden"/>
                                      </p:to>
                                    </p:set>
                                  </p:childTnLst>
                                </p:cTn>
                              </p:par>
                              <p:par>
                                <p:cTn id="296" presetID="12" presetClass="entr" presetSubtype="1" fill="hold" nodeType="withEffect">
                                  <p:stCondLst>
                                    <p:cond delay="42000"/>
                                  </p:stCondLst>
                                  <p:childTnLst>
                                    <p:set>
                                      <p:cBhvr>
                                        <p:cTn id="297" dur="1" fill="hold">
                                          <p:stCondLst>
                                            <p:cond delay="0"/>
                                          </p:stCondLst>
                                        </p:cTn>
                                        <p:tgtEl>
                                          <p:spTgt spid="59692"/>
                                        </p:tgtEl>
                                        <p:attrNameLst>
                                          <p:attrName>style.visibility</p:attrName>
                                        </p:attrNameLst>
                                      </p:cBhvr>
                                      <p:to>
                                        <p:strVal val="visible"/>
                                      </p:to>
                                    </p:set>
                                    <p:animEffect transition="in" filter="slide(fromTop)">
                                      <p:cBhvr>
                                        <p:cTn id="298" dur="500"/>
                                        <p:tgtEl>
                                          <p:spTgt spid="59692"/>
                                        </p:tgtEl>
                                      </p:cBhvr>
                                    </p:animEffect>
                                  </p:childTnLst>
                                </p:cTn>
                              </p:par>
                              <p:par>
                                <p:cTn id="299" presetID="12" presetClass="exit" presetSubtype="4" fill="hold" nodeType="withEffect">
                                  <p:stCondLst>
                                    <p:cond delay="43000"/>
                                  </p:stCondLst>
                                  <p:childTnLst>
                                    <p:animEffect transition="out" filter="slide(fromBottom)">
                                      <p:cBhvr>
                                        <p:cTn id="300" dur="500"/>
                                        <p:tgtEl>
                                          <p:spTgt spid="59692"/>
                                        </p:tgtEl>
                                      </p:cBhvr>
                                    </p:animEffect>
                                    <p:set>
                                      <p:cBhvr>
                                        <p:cTn id="301" dur="1" fill="hold">
                                          <p:stCondLst>
                                            <p:cond delay="499"/>
                                          </p:stCondLst>
                                        </p:cTn>
                                        <p:tgtEl>
                                          <p:spTgt spid="59692"/>
                                        </p:tgtEl>
                                        <p:attrNameLst>
                                          <p:attrName>style.visibility</p:attrName>
                                        </p:attrNameLst>
                                      </p:cBhvr>
                                      <p:to>
                                        <p:strVal val="hidden"/>
                                      </p:to>
                                    </p:set>
                                  </p:childTnLst>
                                </p:cTn>
                              </p:par>
                              <p:par>
                                <p:cTn id="302" presetID="12" presetClass="entr" presetSubtype="1" fill="hold" nodeType="withEffect">
                                  <p:stCondLst>
                                    <p:cond delay="43000"/>
                                  </p:stCondLst>
                                  <p:childTnLst>
                                    <p:set>
                                      <p:cBhvr>
                                        <p:cTn id="303" dur="1" fill="hold">
                                          <p:stCondLst>
                                            <p:cond delay="0"/>
                                          </p:stCondLst>
                                        </p:cTn>
                                        <p:tgtEl>
                                          <p:spTgt spid="59693"/>
                                        </p:tgtEl>
                                        <p:attrNameLst>
                                          <p:attrName>style.visibility</p:attrName>
                                        </p:attrNameLst>
                                      </p:cBhvr>
                                      <p:to>
                                        <p:strVal val="visible"/>
                                      </p:to>
                                    </p:set>
                                    <p:animEffect transition="in" filter="slide(fromTop)">
                                      <p:cBhvr>
                                        <p:cTn id="304" dur="500"/>
                                        <p:tgtEl>
                                          <p:spTgt spid="59693"/>
                                        </p:tgtEl>
                                      </p:cBhvr>
                                    </p:animEffect>
                                  </p:childTnLst>
                                </p:cTn>
                              </p:par>
                              <p:par>
                                <p:cTn id="305" presetID="12" presetClass="exit" presetSubtype="4" fill="hold" nodeType="withEffect">
                                  <p:stCondLst>
                                    <p:cond delay="44000"/>
                                  </p:stCondLst>
                                  <p:childTnLst>
                                    <p:animEffect transition="out" filter="slide(fromBottom)">
                                      <p:cBhvr>
                                        <p:cTn id="306" dur="500"/>
                                        <p:tgtEl>
                                          <p:spTgt spid="59693"/>
                                        </p:tgtEl>
                                      </p:cBhvr>
                                    </p:animEffect>
                                    <p:set>
                                      <p:cBhvr>
                                        <p:cTn id="307" dur="1" fill="hold">
                                          <p:stCondLst>
                                            <p:cond delay="499"/>
                                          </p:stCondLst>
                                        </p:cTn>
                                        <p:tgtEl>
                                          <p:spTgt spid="59693"/>
                                        </p:tgtEl>
                                        <p:attrNameLst>
                                          <p:attrName>style.visibility</p:attrName>
                                        </p:attrNameLst>
                                      </p:cBhvr>
                                      <p:to>
                                        <p:strVal val="hidden"/>
                                      </p:to>
                                    </p:set>
                                  </p:childTnLst>
                                </p:cTn>
                              </p:par>
                              <p:par>
                                <p:cTn id="308" presetID="12" presetClass="entr" presetSubtype="1" fill="hold" nodeType="withEffect">
                                  <p:stCondLst>
                                    <p:cond delay="44000"/>
                                  </p:stCondLst>
                                  <p:childTnLst>
                                    <p:set>
                                      <p:cBhvr>
                                        <p:cTn id="309" dur="1" fill="hold">
                                          <p:stCondLst>
                                            <p:cond delay="0"/>
                                          </p:stCondLst>
                                        </p:cTn>
                                        <p:tgtEl>
                                          <p:spTgt spid="59694"/>
                                        </p:tgtEl>
                                        <p:attrNameLst>
                                          <p:attrName>style.visibility</p:attrName>
                                        </p:attrNameLst>
                                      </p:cBhvr>
                                      <p:to>
                                        <p:strVal val="visible"/>
                                      </p:to>
                                    </p:set>
                                    <p:animEffect transition="in" filter="slide(fromTop)">
                                      <p:cBhvr>
                                        <p:cTn id="310" dur="500"/>
                                        <p:tgtEl>
                                          <p:spTgt spid="59694"/>
                                        </p:tgtEl>
                                      </p:cBhvr>
                                    </p:animEffect>
                                  </p:childTnLst>
                                </p:cTn>
                              </p:par>
                              <p:par>
                                <p:cTn id="311" presetID="12" presetClass="exit" presetSubtype="4" fill="hold" nodeType="withEffect">
                                  <p:stCondLst>
                                    <p:cond delay="45000"/>
                                  </p:stCondLst>
                                  <p:childTnLst>
                                    <p:animEffect transition="out" filter="slide(fromBottom)">
                                      <p:cBhvr>
                                        <p:cTn id="312" dur="500"/>
                                        <p:tgtEl>
                                          <p:spTgt spid="59694"/>
                                        </p:tgtEl>
                                      </p:cBhvr>
                                    </p:animEffect>
                                    <p:set>
                                      <p:cBhvr>
                                        <p:cTn id="313" dur="1" fill="hold">
                                          <p:stCondLst>
                                            <p:cond delay="499"/>
                                          </p:stCondLst>
                                        </p:cTn>
                                        <p:tgtEl>
                                          <p:spTgt spid="59694"/>
                                        </p:tgtEl>
                                        <p:attrNameLst>
                                          <p:attrName>style.visibility</p:attrName>
                                        </p:attrNameLst>
                                      </p:cBhvr>
                                      <p:to>
                                        <p:strVal val="hidden"/>
                                      </p:to>
                                    </p:set>
                                  </p:childTnLst>
                                </p:cTn>
                              </p:par>
                              <p:par>
                                <p:cTn id="314" presetID="12" presetClass="entr" presetSubtype="1" fill="hold" nodeType="withEffect">
                                  <p:stCondLst>
                                    <p:cond delay="45000"/>
                                  </p:stCondLst>
                                  <p:childTnLst>
                                    <p:set>
                                      <p:cBhvr>
                                        <p:cTn id="315" dur="1" fill="hold">
                                          <p:stCondLst>
                                            <p:cond delay="0"/>
                                          </p:stCondLst>
                                        </p:cTn>
                                        <p:tgtEl>
                                          <p:spTgt spid="59695"/>
                                        </p:tgtEl>
                                        <p:attrNameLst>
                                          <p:attrName>style.visibility</p:attrName>
                                        </p:attrNameLst>
                                      </p:cBhvr>
                                      <p:to>
                                        <p:strVal val="visible"/>
                                      </p:to>
                                    </p:set>
                                    <p:animEffect transition="in" filter="slide(fromTop)">
                                      <p:cBhvr>
                                        <p:cTn id="316" dur="500"/>
                                        <p:tgtEl>
                                          <p:spTgt spid="59695"/>
                                        </p:tgtEl>
                                      </p:cBhvr>
                                    </p:animEffect>
                                  </p:childTnLst>
                                </p:cTn>
                              </p:par>
                              <p:par>
                                <p:cTn id="317" presetID="12" presetClass="exit" presetSubtype="4" fill="hold" nodeType="withEffect">
                                  <p:stCondLst>
                                    <p:cond delay="46000"/>
                                  </p:stCondLst>
                                  <p:childTnLst>
                                    <p:animEffect transition="out" filter="slide(fromBottom)">
                                      <p:cBhvr>
                                        <p:cTn id="318" dur="500"/>
                                        <p:tgtEl>
                                          <p:spTgt spid="59695"/>
                                        </p:tgtEl>
                                      </p:cBhvr>
                                    </p:animEffect>
                                    <p:set>
                                      <p:cBhvr>
                                        <p:cTn id="319" dur="1" fill="hold">
                                          <p:stCondLst>
                                            <p:cond delay="499"/>
                                          </p:stCondLst>
                                        </p:cTn>
                                        <p:tgtEl>
                                          <p:spTgt spid="59695"/>
                                        </p:tgtEl>
                                        <p:attrNameLst>
                                          <p:attrName>style.visibility</p:attrName>
                                        </p:attrNameLst>
                                      </p:cBhvr>
                                      <p:to>
                                        <p:strVal val="hidden"/>
                                      </p:to>
                                    </p:set>
                                  </p:childTnLst>
                                </p:cTn>
                              </p:par>
                              <p:par>
                                <p:cTn id="320" presetID="12" presetClass="entr" presetSubtype="1" fill="hold" nodeType="withEffect">
                                  <p:stCondLst>
                                    <p:cond delay="46000"/>
                                  </p:stCondLst>
                                  <p:childTnLst>
                                    <p:set>
                                      <p:cBhvr>
                                        <p:cTn id="321" dur="1" fill="hold">
                                          <p:stCondLst>
                                            <p:cond delay="0"/>
                                          </p:stCondLst>
                                        </p:cTn>
                                        <p:tgtEl>
                                          <p:spTgt spid="59696"/>
                                        </p:tgtEl>
                                        <p:attrNameLst>
                                          <p:attrName>style.visibility</p:attrName>
                                        </p:attrNameLst>
                                      </p:cBhvr>
                                      <p:to>
                                        <p:strVal val="visible"/>
                                      </p:to>
                                    </p:set>
                                    <p:animEffect transition="in" filter="slide(fromTop)">
                                      <p:cBhvr>
                                        <p:cTn id="322" dur="500"/>
                                        <p:tgtEl>
                                          <p:spTgt spid="59696"/>
                                        </p:tgtEl>
                                      </p:cBhvr>
                                    </p:animEffect>
                                  </p:childTnLst>
                                </p:cTn>
                              </p:par>
                              <p:par>
                                <p:cTn id="323" presetID="12" presetClass="exit" presetSubtype="4" fill="hold" nodeType="withEffect">
                                  <p:stCondLst>
                                    <p:cond delay="47000"/>
                                  </p:stCondLst>
                                  <p:childTnLst>
                                    <p:animEffect transition="out" filter="slide(fromBottom)">
                                      <p:cBhvr>
                                        <p:cTn id="324" dur="500"/>
                                        <p:tgtEl>
                                          <p:spTgt spid="59696"/>
                                        </p:tgtEl>
                                      </p:cBhvr>
                                    </p:animEffect>
                                    <p:set>
                                      <p:cBhvr>
                                        <p:cTn id="325" dur="1" fill="hold">
                                          <p:stCondLst>
                                            <p:cond delay="499"/>
                                          </p:stCondLst>
                                        </p:cTn>
                                        <p:tgtEl>
                                          <p:spTgt spid="59696"/>
                                        </p:tgtEl>
                                        <p:attrNameLst>
                                          <p:attrName>style.visibility</p:attrName>
                                        </p:attrNameLst>
                                      </p:cBhvr>
                                      <p:to>
                                        <p:strVal val="hidden"/>
                                      </p:to>
                                    </p:set>
                                  </p:childTnLst>
                                </p:cTn>
                              </p:par>
                              <p:par>
                                <p:cTn id="326" presetID="12" presetClass="entr" presetSubtype="1" fill="hold" nodeType="withEffect">
                                  <p:stCondLst>
                                    <p:cond delay="47000"/>
                                  </p:stCondLst>
                                  <p:childTnLst>
                                    <p:set>
                                      <p:cBhvr>
                                        <p:cTn id="327" dur="1" fill="hold">
                                          <p:stCondLst>
                                            <p:cond delay="0"/>
                                          </p:stCondLst>
                                        </p:cTn>
                                        <p:tgtEl>
                                          <p:spTgt spid="59697"/>
                                        </p:tgtEl>
                                        <p:attrNameLst>
                                          <p:attrName>style.visibility</p:attrName>
                                        </p:attrNameLst>
                                      </p:cBhvr>
                                      <p:to>
                                        <p:strVal val="visible"/>
                                      </p:to>
                                    </p:set>
                                    <p:animEffect transition="in" filter="slide(fromTop)">
                                      <p:cBhvr>
                                        <p:cTn id="328" dur="500"/>
                                        <p:tgtEl>
                                          <p:spTgt spid="59697"/>
                                        </p:tgtEl>
                                      </p:cBhvr>
                                    </p:animEffect>
                                  </p:childTnLst>
                                </p:cTn>
                              </p:par>
                              <p:par>
                                <p:cTn id="329" presetID="12" presetClass="exit" presetSubtype="4" fill="hold" nodeType="withEffect">
                                  <p:stCondLst>
                                    <p:cond delay="48000"/>
                                  </p:stCondLst>
                                  <p:childTnLst>
                                    <p:animEffect transition="out" filter="slide(fromBottom)">
                                      <p:cBhvr>
                                        <p:cTn id="330" dur="500"/>
                                        <p:tgtEl>
                                          <p:spTgt spid="59697"/>
                                        </p:tgtEl>
                                      </p:cBhvr>
                                    </p:animEffect>
                                    <p:set>
                                      <p:cBhvr>
                                        <p:cTn id="331" dur="1" fill="hold">
                                          <p:stCondLst>
                                            <p:cond delay="499"/>
                                          </p:stCondLst>
                                        </p:cTn>
                                        <p:tgtEl>
                                          <p:spTgt spid="59697"/>
                                        </p:tgtEl>
                                        <p:attrNameLst>
                                          <p:attrName>style.visibility</p:attrName>
                                        </p:attrNameLst>
                                      </p:cBhvr>
                                      <p:to>
                                        <p:strVal val="hidden"/>
                                      </p:to>
                                    </p:set>
                                  </p:childTnLst>
                                </p:cTn>
                              </p:par>
                              <p:par>
                                <p:cTn id="332" presetID="12" presetClass="entr" presetSubtype="1" fill="hold" nodeType="withEffect">
                                  <p:stCondLst>
                                    <p:cond delay="48000"/>
                                  </p:stCondLst>
                                  <p:childTnLst>
                                    <p:set>
                                      <p:cBhvr>
                                        <p:cTn id="333" dur="1" fill="hold">
                                          <p:stCondLst>
                                            <p:cond delay="0"/>
                                          </p:stCondLst>
                                        </p:cTn>
                                        <p:tgtEl>
                                          <p:spTgt spid="59698"/>
                                        </p:tgtEl>
                                        <p:attrNameLst>
                                          <p:attrName>style.visibility</p:attrName>
                                        </p:attrNameLst>
                                      </p:cBhvr>
                                      <p:to>
                                        <p:strVal val="visible"/>
                                      </p:to>
                                    </p:set>
                                    <p:animEffect transition="in" filter="slide(fromTop)">
                                      <p:cBhvr>
                                        <p:cTn id="334" dur="500"/>
                                        <p:tgtEl>
                                          <p:spTgt spid="59698"/>
                                        </p:tgtEl>
                                      </p:cBhvr>
                                    </p:animEffect>
                                  </p:childTnLst>
                                </p:cTn>
                              </p:par>
                              <p:par>
                                <p:cTn id="335" presetID="12" presetClass="exit" presetSubtype="4" fill="hold" nodeType="withEffect">
                                  <p:stCondLst>
                                    <p:cond delay="49000"/>
                                  </p:stCondLst>
                                  <p:childTnLst>
                                    <p:animEffect transition="out" filter="slide(fromBottom)">
                                      <p:cBhvr>
                                        <p:cTn id="336" dur="500"/>
                                        <p:tgtEl>
                                          <p:spTgt spid="59698"/>
                                        </p:tgtEl>
                                      </p:cBhvr>
                                    </p:animEffect>
                                    <p:set>
                                      <p:cBhvr>
                                        <p:cTn id="337" dur="1" fill="hold">
                                          <p:stCondLst>
                                            <p:cond delay="499"/>
                                          </p:stCondLst>
                                        </p:cTn>
                                        <p:tgtEl>
                                          <p:spTgt spid="59698"/>
                                        </p:tgtEl>
                                        <p:attrNameLst>
                                          <p:attrName>style.visibility</p:attrName>
                                        </p:attrNameLst>
                                      </p:cBhvr>
                                      <p:to>
                                        <p:strVal val="hidden"/>
                                      </p:to>
                                    </p:set>
                                  </p:childTnLst>
                                </p:cTn>
                              </p:par>
                              <p:par>
                                <p:cTn id="338" presetID="12" presetClass="entr" presetSubtype="1" fill="hold" nodeType="withEffect">
                                  <p:stCondLst>
                                    <p:cond delay="49000"/>
                                  </p:stCondLst>
                                  <p:childTnLst>
                                    <p:set>
                                      <p:cBhvr>
                                        <p:cTn id="339" dur="1" fill="hold">
                                          <p:stCondLst>
                                            <p:cond delay="0"/>
                                          </p:stCondLst>
                                        </p:cTn>
                                        <p:tgtEl>
                                          <p:spTgt spid="59699"/>
                                        </p:tgtEl>
                                        <p:attrNameLst>
                                          <p:attrName>style.visibility</p:attrName>
                                        </p:attrNameLst>
                                      </p:cBhvr>
                                      <p:to>
                                        <p:strVal val="visible"/>
                                      </p:to>
                                    </p:set>
                                    <p:animEffect transition="in" filter="slide(fromTop)">
                                      <p:cBhvr>
                                        <p:cTn id="340" dur="500"/>
                                        <p:tgtEl>
                                          <p:spTgt spid="59699"/>
                                        </p:tgtEl>
                                      </p:cBhvr>
                                    </p:animEffect>
                                  </p:childTnLst>
                                </p:cTn>
                              </p:par>
                              <p:par>
                                <p:cTn id="341" presetID="12" presetClass="exit" presetSubtype="4" fill="hold" nodeType="withEffect">
                                  <p:stCondLst>
                                    <p:cond delay="50000"/>
                                  </p:stCondLst>
                                  <p:childTnLst>
                                    <p:animEffect transition="out" filter="slide(fromBottom)">
                                      <p:cBhvr>
                                        <p:cTn id="342" dur="500"/>
                                        <p:tgtEl>
                                          <p:spTgt spid="59689"/>
                                        </p:tgtEl>
                                      </p:cBhvr>
                                    </p:animEffect>
                                    <p:set>
                                      <p:cBhvr>
                                        <p:cTn id="343" dur="1" fill="hold">
                                          <p:stCondLst>
                                            <p:cond delay="499"/>
                                          </p:stCondLst>
                                        </p:cTn>
                                        <p:tgtEl>
                                          <p:spTgt spid="59689"/>
                                        </p:tgtEl>
                                        <p:attrNameLst>
                                          <p:attrName>style.visibility</p:attrName>
                                        </p:attrNameLst>
                                      </p:cBhvr>
                                      <p:to>
                                        <p:strVal val="hidden"/>
                                      </p:to>
                                    </p:set>
                                  </p:childTnLst>
                                </p:cTn>
                              </p:par>
                              <p:par>
                                <p:cTn id="344" presetID="12" presetClass="entr" presetSubtype="1" fill="hold" nodeType="withEffect">
                                  <p:stCondLst>
                                    <p:cond delay="50000"/>
                                  </p:stCondLst>
                                  <p:childTnLst>
                                    <p:set>
                                      <p:cBhvr>
                                        <p:cTn id="345" dur="1" fill="hold">
                                          <p:stCondLst>
                                            <p:cond delay="0"/>
                                          </p:stCondLst>
                                        </p:cTn>
                                        <p:tgtEl>
                                          <p:spTgt spid="59710"/>
                                        </p:tgtEl>
                                        <p:attrNameLst>
                                          <p:attrName>style.visibility</p:attrName>
                                        </p:attrNameLst>
                                      </p:cBhvr>
                                      <p:to>
                                        <p:strVal val="visible"/>
                                      </p:to>
                                    </p:set>
                                    <p:animEffect transition="in" filter="slide(fromTop)">
                                      <p:cBhvr>
                                        <p:cTn id="346" dur="500"/>
                                        <p:tgtEl>
                                          <p:spTgt spid="59710"/>
                                        </p:tgtEl>
                                      </p:cBhvr>
                                    </p:animEffect>
                                  </p:childTnLst>
                                </p:cTn>
                              </p:par>
                              <p:par>
                                <p:cTn id="347" presetID="12" presetClass="exit" presetSubtype="4" fill="hold" nodeType="withEffect">
                                  <p:stCondLst>
                                    <p:cond delay="50000"/>
                                  </p:stCondLst>
                                  <p:childTnLst>
                                    <p:animEffect transition="out" filter="slide(fromBottom)">
                                      <p:cBhvr>
                                        <p:cTn id="348" dur="500"/>
                                        <p:tgtEl>
                                          <p:spTgt spid="59699"/>
                                        </p:tgtEl>
                                      </p:cBhvr>
                                    </p:animEffect>
                                    <p:set>
                                      <p:cBhvr>
                                        <p:cTn id="349" dur="1" fill="hold">
                                          <p:stCondLst>
                                            <p:cond delay="499"/>
                                          </p:stCondLst>
                                        </p:cTn>
                                        <p:tgtEl>
                                          <p:spTgt spid="59699"/>
                                        </p:tgtEl>
                                        <p:attrNameLst>
                                          <p:attrName>style.visibility</p:attrName>
                                        </p:attrNameLst>
                                      </p:cBhvr>
                                      <p:to>
                                        <p:strVal val="hidden"/>
                                      </p:to>
                                    </p:set>
                                  </p:childTnLst>
                                </p:cTn>
                              </p:par>
                              <p:par>
                                <p:cTn id="350" presetID="12" presetClass="entr" presetSubtype="1" fill="hold" nodeType="withEffect">
                                  <p:stCondLst>
                                    <p:cond delay="50000"/>
                                  </p:stCondLst>
                                  <p:childTnLst>
                                    <p:set>
                                      <p:cBhvr>
                                        <p:cTn id="351" dur="1" fill="hold">
                                          <p:stCondLst>
                                            <p:cond delay="0"/>
                                          </p:stCondLst>
                                        </p:cTn>
                                        <p:tgtEl>
                                          <p:spTgt spid="59700"/>
                                        </p:tgtEl>
                                        <p:attrNameLst>
                                          <p:attrName>style.visibility</p:attrName>
                                        </p:attrNameLst>
                                      </p:cBhvr>
                                      <p:to>
                                        <p:strVal val="visible"/>
                                      </p:to>
                                    </p:set>
                                    <p:animEffect transition="in" filter="slide(fromTop)">
                                      <p:cBhvr>
                                        <p:cTn id="352" dur="500"/>
                                        <p:tgtEl>
                                          <p:spTgt spid="59700"/>
                                        </p:tgtEl>
                                      </p:cBhvr>
                                    </p:animEffect>
                                  </p:childTnLst>
                                </p:cTn>
                              </p:par>
                              <p:par>
                                <p:cTn id="353" presetID="12" presetClass="exit" presetSubtype="4" fill="hold" nodeType="withEffect">
                                  <p:stCondLst>
                                    <p:cond delay="51000"/>
                                  </p:stCondLst>
                                  <p:childTnLst>
                                    <p:animEffect transition="out" filter="slide(fromBottom)">
                                      <p:cBhvr>
                                        <p:cTn id="354" dur="500"/>
                                        <p:tgtEl>
                                          <p:spTgt spid="59700"/>
                                        </p:tgtEl>
                                      </p:cBhvr>
                                    </p:animEffect>
                                    <p:set>
                                      <p:cBhvr>
                                        <p:cTn id="355" dur="1" fill="hold">
                                          <p:stCondLst>
                                            <p:cond delay="499"/>
                                          </p:stCondLst>
                                        </p:cTn>
                                        <p:tgtEl>
                                          <p:spTgt spid="59700"/>
                                        </p:tgtEl>
                                        <p:attrNameLst>
                                          <p:attrName>style.visibility</p:attrName>
                                        </p:attrNameLst>
                                      </p:cBhvr>
                                      <p:to>
                                        <p:strVal val="hidden"/>
                                      </p:to>
                                    </p:set>
                                  </p:childTnLst>
                                </p:cTn>
                              </p:par>
                              <p:par>
                                <p:cTn id="356" presetID="12" presetClass="entr" presetSubtype="1" fill="hold" nodeType="withEffect">
                                  <p:stCondLst>
                                    <p:cond delay="51000"/>
                                  </p:stCondLst>
                                  <p:childTnLst>
                                    <p:set>
                                      <p:cBhvr>
                                        <p:cTn id="357" dur="1" fill="hold">
                                          <p:stCondLst>
                                            <p:cond delay="0"/>
                                          </p:stCondLst>
                                        </p:cTn>
                                        <p:tgtEl>
                                          <p:spTgt spid="59701"/>
                                        </p:tgtEl>
                                        <p:attrNameLst>
                                          <p:attrName>style.visibility</p:attrName>
                                        </p:attrNameLst>
                                      </p:cBhvr>
                                      <p:to>
                                        <p:strVal val="visible"/>
                                      </p:to>
                                    </p:set>
                                    <p:animEffect transition="in" filter="slide(fromTop)">
                                      <p:cBhvr>
                                        <p:cTn id="358" dur="500"/>
                                        <p:tgtEl>
                                          <p:spTgt spid="59701"/>
                                        </p:tgtEl>
                                      </p:cBhvr>
                                    </p:animEffect>
                                  </p:childTnLst>
                                </p:cTn>
                              </p:par>
                              <p:par>
                                <p:cTn id="359" presetID="12" presetClass="exit" presetSubtype="4" fill="hold" nodeType="withEffect">
                                  <p:stCondLst>
                                    <p:cond delay="52000"/>
                                  </p:stCondLst>
                                  <p:childTnLst>
                                    <p:animEffect transition="out" filter="slide(fromBottom)">
                                      <p:cBhvr>
                                        <p:cTn id="360" dur="500"/>
                                        <p:tgtEl>
                                          <p:spTgt spid="59701"/>
                                        </p:tgtEl>
                                      </p:cBhvr>
                                    </p:animEffect>
                                    <p:set>
                                      <p:cBhvr>
                                        <p:cTn id="361" dur="1" fill="hold">
                                          <p:stCondLst>
                                            <p:cond delay="499"/>
                                          </p:stCondLst>
                                        </p:cTn>
                                        <p:tgtEl>
                                          <p:spTgt spid="59701"/>
                                        </p:tgtEl>
                                        <p:attrNameLst>
                                          <p:attrName>style.visibility</p:attrName>
                                        </p:attrNameLst>
                                      </p:cBhvr>
                                      <p:to>
                                        <p:strVal val="hidden"/>
                                      </p:to>
                                    </p:set>
                                  </p:childTnLst>
                                </p:cTn>
                              </p:par>
                              <p:par>
                                <p:cTn id="362" presetID="12" presetClass="entr" presetSubtype="1" fill="hold" nodeType="withEffect">
                                  <p:stCondLst>
                                    <p:cond delay="52000"/>
                                  </p:stCondLst>
                                  <p:childTnLst>
                                    <p:set>
                                      <p:cBhvr>
                                        <p:cTn id="363" dur="1" fill="hold">
                                          <p:stCondLst>
                                            <p:cond delay="0"/>
                                          </p:stCondLst>
                                        </p:cTn>
                                        <p:tgtEl>
                                          <p:spTgt spid="59702"/>
                                        </p:tgtEl>
                                        <p:attrNameLst>
                                          <p:attrName>style.visibility</p:attrName>
                                        </p:attrNameLst>
                                      </p:cBhvr>
                                      <p:to>
                                        <p:strVal val="visible"/>
                                      </p:to>
                                    </p:set>
                                    <p:animEffect transition="in" filter="slide(fromTop)">
                                      <p:cBhvr>
                                        <p:cTn id="364" dur="500"/>
                                        <p:tgtEl>
                                          <p:spTgt spid="59702"/>
                                        </p:tgtEl>
                                      </p:cBhvr>
                                    </p:animEffect>
                                  </p:childTnLst>
                                </p:cTn>
                              </p:par>
                              <p:par>
                                <p:cTn id="365" presetID="12" presetClass="exit" presetSubtype="4" fill="hold" nodeType="withEffect">
                                  <p:stCondLst>
                                    <p:cond delay="53000"/>
                                  </p:stCondLst>
                                  <p:childTnLst>
                                    <p:animEffect transition="out" filter="slide(fromBottom)">
                                      <p:cBhvr>
                                        <p:cTn id="366" dur="500"/>
                                        <p:tgtEl>
                                          <p:spTgt spid="59702"/>
                                        </p:tgtEl>
                                      </p:cBhvr>
                                    </p:animEffect>
                                    <p:set>
                                      <p:cBhvr>
                                        <p:cTn id="367" dur="1" fill="hold">
                                          <p:stCondLst>
                                            <p:cond delay="499"/>
                                          </p:stCondLst>
                                        </p:cTn>
                                        <p:tgtEl>
                                          <p:spTgt spid="59702"/>
                                        </p:tgtEl>
                                        <p:attrNameLst>
                                          <p:attrName>style.visibility</p:attrName>
                                        </p:attrNameLst>
                                      </p:cBhvr>
                                      <p:to>
                                        <p:strVal val="hidden"/>
                                      </p:to>
                                    </p:set>
                                  </p:childTnLst>
                                </p:cTn>
                              </p:par>
                              <p:par>
                                <p:cTn id="368" presetID="12" presetClass="entr" presetSubtype="1" fill="hold" nodeType="withEffect">
                                  <p:stCondLst>
                                    <p:cond delay="53000"/>
                                  </p:stCondLst>
                                  <p:childTnLst>
                                    <p:set>
                                      <p:cBhvr>
                                        <p:cTn id="369" dur="1" fill="hold">
                                          <p:stCondLst>
                                            <p:cond delay="0"/>
                                          </p:stCondLst>
                                        </p:cTn>
                                        <p:tgtEl>
                                          <p:spTgt spid="59703"/>
                                        </p:tgtEl>
                                        <p:attrNameLst>
                                          <p:attrName>style.visibility</p:attrName>
                                        </p:attrNameLst>
                                      </p:cBhvr>
                                      <p:to>
                                        <p:strVal val="visible"/>
                                      </p:to>
                                    </p:set>
                                    <p:animEffect transition="in" filter="slide(fromTop)">
                                      <p:cBhvr>
                                        <p:cTn id="370" dur="500"/>
                                        <p:tgtEl>
                                          <p:spTgt spid="59703"/>
                                        </p:tgtEl>
                                      </p:cBhvr>
                                    </p:animEffect>
                                  </p:childTnLst>
                                </p:cTn>
                              </p:par>
                              <p:par>
                                <p:cTn id="371" presetID="12" presetClass="exit" presetSubtype="4" fill="hold" nodeType="withEffect">
                                  <p:stCondLst>
                                    <p:cond delay="54000"/>
                                  </p:stCondLst>
                                  <p:childTnLst>
                                    <p:animEffect transition="out" filter="slide(fromBottom)">
                                      <p:cBhvr>
                                        <p:cTn id="372" dur="500"/>
                                        <p:tgtEl>
                                          <p:spTgt spid="59703"/>
                                        </p:tgtEl>
                                      </p:cBhvr>
                                    </p:animEffect>
                                    <p:set>
                                      <p:cBhvr>
                                        <p:cTn id="373" dur="1" fill="hold">
                                          <p:stCondLst>
                                            <p:cond delay="499"/>
                                          </p:stCondLst>
                                        </p:cTn>
                                        <p:tgtEl>
                                          <p:spTgt spid="59703"/>
                                        </p:tgtEl>
                                        <p:attrNameLst>
                                          <p:attrName>style.visibility</p:attrName>
                                        </p:attrNameLst>
                                      </p:cBhvr>
                                      <p:to>
                                        <p:strVal val="hidden"/>
                                      </p:to>
                                    </p:set>
                                  </p:childTnLst>
                                </p:cTn>
                              </p:par>
                              <p:par>
                                <p:cTn id="374" presetID="12" presetClass="entr" presetSubtype="1" fill="hold" nodeType="withEffect">
                                  <p:stCondLst>
                                    <p:cond delay="54000"/>
                                  </p:stCondLst>
                                  <p:childTnLst>
                                    <p:set>
                                      <p:cBhvr>
                                        <p:cTn id="375" dur="1" fill="hold">
                                          <p:stCondLst>
                                            <p:cond delay="0"/>
                                          </p:stCondLst>
                                        </p:cTn>
                                        <p:tgtEl>
                                          <p:spTgt spid="59704"/>
                                        </p:tgtEl>
                                        <p:attrNameLst>
                                          <p:attrName>style.visibility</p:attrName>
                                        </p:attrNameLst>
                                      </p:cBhvr>
                                      <p:to>
                                        <p:strVal val="visible"/>
                                      </p:to>
                                    </p:set>
                                    <p:animEffect transition="in" filter="slide(fromTop)">
                                      <p:cBhvr>
                                        <p:cTn id="376" dur="500"/>
                                        <p:tgtEl>
                                          <p:spTgt spid="59704"/>
                                        </p:tgtEl>
                                      </p:cBhvr>
                                    </p:animEffect>
                                  </p:childTnLst>
                                </p:cTn>
                              </p:par>
                              <p:par>
                                <p:cTn id="377" presetID="12" presetClass="exit" presetSubtype="4" fill="hold" nodeType="withEffect">
                                  <p:stCondLst>
                                    <p:cond delay="55000"/>
                                  </p:stCondLst>
                                  <p:childTnLst>
                                    <p:animEffect transition="out" filter="slide(fromBottom)">
                                      <p:cBhvr>
                                        <p:cTn id="378" dur="500"/>
                                        <p:tgtEl>
                                          <p:spTgt spid="59704"/>
                                        </p:tgtEl>
                                      </p:cBhvr>
                                    </p:animEffect>
                                    <p:set>
                                      <p:cBhvr>
                                        <p:cTn id="379" dur="1" fill="hold">
                                          <p:stCondLst>
                                            <p:cond delay="499"/>
                                          </p:stCondLst>
                                        </p:cTn>
                                        <p:tgtEl>
                                          <p:spTgt spid="59704"/>
                                        </p:tgtEl>
                                        <p:attrNameLst>
                                          <p:attrName>style.visibility</p:attrName>
                                        </p:attrNameLst>
                                      </p:cBhvr>
                                      <p:to>
                                        <p:strVal val="hidden"/>
                                      </p:to>
                                    </p:set>
                                  </p:childTnLst>
                                </p:cTn>
                              </p:par>
                              <p:par>
                                <p:cTn id="380" presetID="12" presetClass="entr" presetSubtype="1" fill="hold" nodeType="withEffect">
                                  <p:stCondLst>
                                    <p:cond delay="55000"/>
                                  </p:stCondLst>
                                  <p:childTnLst>
                                    <p:set>
                                      <p:cBhvr>
                                        <p:cTn id="381" dur="1" fill="hold">
                                          <p:stCondLst>
                                            <p:cond delay="0"/>
                                          </p:stCondLst>
                                        </p:cTn>
                                        <p:tgtEl>
                                          <p:spTgt spid="59705"/>
                                        </p:tgtEl>
                                        <p:attrNameLst>
                                          <p:attrName>style.visibility</p:attrName>
                                        </p:attrNameLst>
                                      </p:cBhvr>
                                      <p:to>
                                        <p:strVal val="visible"/>
                                      </p:to>
                                    </p:set>
                                    <p:animEffect transition="in" filter="slide(fromTop)">
                                      <p:cBhvr>
                                        <p:cTn id="382" dur="500"/>
                                        <p:tgtEl>
                                          <p:spTgt spid="59705"/>
                                        </p:tgtEl>
                                      </p:cBhvr>
                                    </p:animEffect>
                                  </p:childTnLst>
                                </p:cTn>
                              </p:par>
                              <p:par>
                                <p:cTn id="383" presetID="12" presetClass="exit" presetSubtype="4" fill="hold" nodeType="withEffect">
                                  <p:stCondLst>
                                    <p:cond delay="56000"/>
                                  </p:stCondLst>
                                  <p:childTnLst>
                                    <p:animEffect transition="out" filter="slide(fromBottom)">
                                      <p:cBhvr>
                                        <p:cTn id="384" dur="500"/>
                                        <p:tgtEl>
                                          <p:spTgt spid="59705"/>
                                        </p:tgtEl>
                                      </p:cBhvr>
                                    </p:animEffect>
                                    <p:set>
                                      <p:cBhvr>
                                        <p:cTn id="385" dur="1" fill="hold">
                                          <p:stCondLst>
                                            <p:cond delay="499"/>
                                          </p:stCondLst>
                                        </p:cTn>
                                        <p:tgtEl>
                                          <p:spTgt spid="59705"/>
                                        </p:tgtEl>
                                        <p:attrNameLst>
                                          <p:attrName>style.visibility</p:attrName>
                                        </p:attrNameLst>
                                      </p:cBhvr>
                                      <p:to>
                                        <p:strVal val="hidden"/>
                                      </p:to>
                                    </p:set>
                                  </p:childTnLst>
                                </p:cTn>
                              </p:par>
                              <p:par>
                                <p:cTn id="386" presetID="12" presetClass="entr" presetSubtype="1" fill="hold" nodeType="withEffect">
                                  <p:stCondLst>
                                    <p:cond delay="56000"/>
                                  </p:stCondLst>
                                  <p:childTnLst>
                                    <p:set>
                                      <p:cBhvr>
                                        <p:cTn id="387" dur="1" fill="hold">
                                          <p:stCondLst>
                                            <p:cond delay="0"/>
                                          </p:stCondLst>
                                        </p:cTn>
                                        <p:tgtEl>
                                          <p:spTgt spid="59706"/>
                                        </p:tgtEl>
                                        <p:attrNameLst>
                                          <p:attrName>style.visibility</p:attrName>
                                        </p:attrNameLst>
                                      </p:cBhvr>
                                      <p:to>
                                        <p:strVal val="visible"/>
                                      </p:to>
                                    </p:set>
                                    <p:animEffect transition="in" filter="slide(fromTop)">
                                      <p:cBhvr>
                                        <p:cTn id="388" dur="500"/>
                                        <p:tgtEl>
                                          <p:spTgt spid="59706"/>
                                        </p:tgtEl>
                                      </p:cBhvr>
                                    </p:animEffect>
                                  </p:childTnLst>
                                </p:cTn>
                              </p:par>
                              <p:par>
                                <p:cTn id="389" presetID="12" presetClass="exit" presetSubtype="4" fill="hold" nodeType="withEffect">
                                  <p:stCondLst>
                                    <p:cond delay="57000"/>
                                  </p:stCondLst>
                                  <p:childTnLst>
                                    <p:animEffect transition="out" filter="slide(fromBottom)">
                                      <p:cBhvr>
                                        <p:cTn id="390" dur="500"/>
                                        <p:tgtEl>
                                          <p:spTgt spid="59706"/>
                                        </p:tgtEl>
                                      </p:cBhvr>
                                    </p:animEffect>
                                    <p:set>
                                      <p:cBhvr>
                                        <p:cTn id="391" dur="1" fill="hold">
                                          <p:stCondLst>
                                            <p:cond delay="499"/>
                                          </p:stCondLst>
                                        </p:cTn>
                                        <p:tgtEl>
                                          <p:spTgt spid="59706"/>
                                        </p:tgtEl>
                                        <p:attrNameLst>
                                          <p:attrName>style.visibility</p:attrName>
                                        </p:attrNameLst>
                                      </p:cBhvr>
                                      <p:to>
                                        <p:strVal val="hidden"/>
                                      </p:to>
                                    </p:set>
                                  </p:childTnLst>
                                </p:cTn>
                              </p:par>
                              <p:par>
                                <p:cTn id="392" presetID="12" presetClass="entr" presetSubtype="1" fill="hold" nodeType="withEffect">
                                  <p:stCondLst>
                                    <p:cond delay="57000"/>
                                  </p:stCondLst>
                                  <p:childTnLst>
                                    <p:set>
                                      <p:cBhvr>
                                        <p:cTn id="393" dur="1" fill="hold">
                                          <p:stCondLst>
                                            <p:cond delay="0"/>
                                          </p:stCondLst>
                                        </p:cTn>
                                        <p:tgtEl>
                                          <p:spTgt spid="59707"/>
                                        </p:tgtEl>
                                        <p:attrNameLst>
                                          <p:attrName>style.visibility</p:attrName>
                                        </p:attrNameLst>
                                      </p:cBhvr>
                                      <p:to>
                                        <p:strVal val="visible"/>
                                      </p:to>
                                    </p:set>
                                    <p:animEffect transition="in" filter="slide(fromTop)">
                                      <p:cBhvr>
                                        <p:cTn id="394" dur="500"/>
                                        <p:tgtEl>
                                          <p:spTgt spid="59707"/>
                                        </p:tgtEl>
                                      </p:cBhvr>
                                    </p:animEffect>
                                  </p:childTnLst>
                                </p:cTn>
                              </p:par>
                              <p:par>
                                <p:cTn id="395" presetID="12" presetClass="exit" presetSubtype="4" fill="hold" nodeType="withEffect">
                                  <p:stCondLst>
                                    <p:cond delay="58000"/>
                                  </p:stCondLst>
                                  <p:childTnLst>
                                    <p:animEffect transition="out" filter="slide(fromBottom)">
                                      <p:cBhvr>
                                        <p:cTn id="396" dur="500"/>
                                        <p:tgtEl>
                                          <p:spTgt spid="59707"/>
                                        </p:tgtEl>
                                      </p:cBhvr>
                                    </p:animEffect>
                                    <p:set>
                                      <p:cBhvr>
                                        <p:cTn id="397" dur="1" fill="hold">
                                          <p:stCondLst>
                                            <p:cond delay="499"/>
                                          </p:stCondLst>
                                        </p:cTn>
                                        <p:tgtEl>
                                          <p:spTgt spid="59707"/>
                                        </p:tgtEl>
                                        <p:attrNameLst>
                                          <p:attrName>style.visibility</p:attrName>
                                        </p:attrNameLst>
                                      </p:cBhvr>
                                      <p:to>
                                        <p:strVal val="hidden"/>
                                      </p:to>
                                    </p:set>
                                  </p:childTnLst>
                                </p:cTn>
                              </p:par>
                              <p:par>
                                <p:cTn id="398" presetID="12" presetClass="entr" presetSubtype="1" fill="hold" nodeType="withEffect">
                                  <p:stCondLst>
                                    <p:cond delay="58000"/>
                                  </p:stCondLst>
                                  <p:childTnLst>
                                    <p:set>
                                      <p:cBhvr>
                                        <p:cTn id="399" dur="1" fill="hold">
                                          <p:stCondLst>
                                            <p:cond delay="0"/>
                                          </p:stCondLst>
                                        </p:cTn>
                                        <p:tgtEl>
                                          <p:spTgt spid="59708"/>
                                        </p:tgtEl>
                                        <p:attrNameLst>
                                          <p:attrName>style.visibility</p:attrName>
                                        </p:attrNameLst>
                                      </p:cBhvr>
                                      <p:to>
                                        <p:strVal val="visible"/>
                                      </p:to>
                                    </p:set>
                                    <p:animEffect transition="in" filter="slide(fromTop)">
                                      <p:cBhvr>
                                        <p:cTn id="400" dur="500"/>
                                        <p:tgtEl>
                                          <p:spTgt spid="59708"/>
                                        </p:tgtEl>
                                      </p:cBhvr>
                                    </p:animEffect>
                                  </p:childTnLst>
                                </p:cTn>
                              </p:par>
                              <p:par>
                                <p:cTn id="401" presetID="12" presetClass="exit" presetSubtype="4" fill="hold" nodeType="withEffect">
                                  <p:stCondLst>
                                    <p:cond delay="59000"/>
                                  </p:stCondLst>
                                  <p:childTnLst>
                                    <p:animEffect transition="out" filter="slide(fromBottom)">
                                      <p:cBhvr>
                                        <p:cTn id="402" dur="500"/>
                                        <p:tgtEl>
                                          <p:spTgt spid="59708"/>
                                        </p:tgtEl>
                                      </p:cBhvr>
                                    </p:animEffect>
                                    <p:set>
                                      <p:cBhvr>
                                        <p:cTn id="403" dur="1" fill="hold">
                                          <p:stCondLst>
                                            <p:cond delay="499"/>
                                          </p:stCondLst>
                                        </p:cTn>
                                        <p:tgtEl>
                                          <p:spTgt spid="59708"/>
                                        </p:tgtEl>
                                        <p:attrNameLst>
                                          <p:attrName>style.visibility</p:attrName>
                                        </p:attrNameLst>
                                      </p:cBhvr>
                                      <p:to>
                                        <p:strVal val="hidden"/>
                                      </p:to>
                                    </p:set>
                                  </p:childTnLst>
                                </p:cTn>
                              </p:par>
                              <p:par>
                                <p:cTn id="404" presetID="12" presetClass="entr" presetSubtype="1" fill="hold" nodeType="withEffect">
                                  <p:stCondLst>
                                    <p:cond delay="59000"/>
                                  </p:stCondLst>
                                  <p:childTnLst>
                                    <p:set>
                                      <p:cBhvr>
                                        <p:cTn id="405" dur="1" fill="hold">
                                          <p:stCondLst>
                                            <p:cond delay="0"/>
                                          </p:stCondLst>
                                        </p:cTn>
                                        <p:tgtEl>
                                          <p:spTgt spid="59709"/>
                                        </p:tgtEl>
                                        <p:attrNameLst>
                                          <p:attrName>style.visibility</p:attrName>
                                        </p:attrNameLst>
                                      </p:cBhvr>
                                      <p:to>
                                        <p:strVal val="visible"/>
                                      </p:to>
                                    </p:set>
                                    <p:animEffect transition="in" filter="slide(fromTop)">
                                      <p:cBhvr>
                                        <p:cTn id="406" dur="500"/>
                                        <p:tgtEl>
                                          <p:spTgt spid="59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838200"/>
            <a:ext cx="8229600" cy="4572000"/>
          </a:xfrm>
        </p:spPr>
        <p:txBody>
          <a:bodyPr/>
          <a:lstStyle/>
          <a:p>
            <a:pPr marL="990600" lvl="1" indent="-533400" eaLnBrk="1" hangingPunct="1">
              <a:buClr>
                <a:srgbClr val="00B050"/>
              </a:buClr>
              <a:buFontTx/>
              <a:buNone/>
              <a:defRPr/>
            </a:pPr>
            <a:r>
              <a:rPr lang="en-US" sz="5400" dirty="0" err="1" smtClean="0">
                <a:solidFill>
                  <a:srgbClr val="00B050"/>
                </a:solidFill>
                <a:effectLst/>
                <a:latin typeface="Impact" pitchFamily="34" charset="0"/>
              </a:rPr>
              <a:t>Societally</a:t>
            </a:r>
            <a:r>
              <a:rPr lang="en-US" sz="5400" dirty="0" smtClean="0">
                <a:solidFill>
                  <a:srgbClr val="00B050"/>
                </a:solidFill>
                <a:effectLst/>
                <a:latin typeface="Impact" pitchFamily="34" charset="0"/>
              </a:rPr>
              <a:t> functional</a:t>
            </a:r>
            <a:br>
              <a:rPr lang="en-US" sz="5400" dirty="0" smtClean="0">
                <a:solidFill>
                  <a:srgbClr val="00B050"/>
                </a:solidFill>
                <a:effectLst/>
                <a:latin typeface="Impact" pitchFamily="34" charset="0"/>
              </a:rPr>
            </a:br>
            <a:endParaRPr lang="en-US" sz="5400" dirty="0" smtClean="0">
              <a:solidFill>
                <a:srgbClr val="00B050"/>
              </a:solidFill>
              <a:effectLst/>
              <a:latin typeface="Impact" pitchFamily="34" charset="0"/>
            </a:endParaRPr>
          </a:p>
          <a:p>
            <a:pPr marL="990600" lvl="1" indent="-533400" eaLnBrk="1" hangingPunct="1">
              <a:buClr>
                <a:srgbClr val="CC00FF"/>
              </a:buClr>
              <a:buFontTx/>
              <a:buNone/>
              <a:defRPr/>
            </a:pPr>
            <a:r>
              <a:rPr lang="en-US" sz="5400" dirty="0" smtClean="0">
                <a:solidFill>
                  <a:srgbClr val="CC00FF"/>
                </a:solidFill>
                <a:effectLst/>
                <a:latin typeface="Impact" pitchFamily="34" charset="0"/>
              </a:rPr>
              <a:t>Mastery of information landscape</a:t>
            </a:r>
            <a:br>
              <a:rPr lang="en-US" sz="5400" dirty="0" smtClean="0">
                <a:solidFill>
                  <a:srgbClr val="CC00FF"/>
                </a:solidFill>
                <a:effectLst/>
                <a:latin typeface="Impact" pitchFamily="34" charset="0"/>
              </a:rPr>
            </a:br>
            <a:endParaRPr lang="en-US" sz="5400" dirty="0" smtClean="0">
              <a:solidFill>
                <a:srgbClr val="CC00FF"/>
              </a:solidFill>
              <a:effectLst/>
              <a:latin typeface="Impact" pitchFamily="34" charset="0"/>
            </a:endParaRPr>
          </a:p>
          <a:p>
            <a:pPr marL="990600" lvl="1" indent="-533400" eaLnBrk="1" hangingPunct="1">
              <a:buClr>
                <a:srgbClr val="00B0F0"/>
              </a:buClr>
              <a:buFontTx/>
              <a:buNone/>
              <a:defRPr/>
            </a:pPr>
            <a:r>
              <a:rPr lang="en-US" sz="5400" dirty="0" smtClean="0">
                <a:solidFill>
                  <a:schemeClr val="bg1">
                    <a:lumMod val="60000"/>
                    <a:lumOff val="40000"/>
                  </a:schemeClr>
                </a:solidFill>
                <a:effectLst/>
                <a:latin typeface="Impact" pitchFamily="34" charset="0"/>
              </a:rPr>
              <a:t>Economically productive</a:t>
            </a:r>
          </a:p>
        </p:txBody>
      </p:sp>
    </p:spTree>
    <p:custDataLst>
      <p:tags r:id="rId1"/>
    </p:custData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Head in Sand"/>
          <p:cNvPicPr>
            <a:picLocks noChangeAspect="1" noChangeArrowheads="1"/>
          </p:cNvPicPr>
          <p:nvPr/>
        </p:nvPicPr>
        <p:blipFill>
          <a:blip r:embed="rId4" cstate="print"/>
          <a:srcRect/>
          <a:stretch>
            <a:fillRect/>
          </a:stretch>
        </p:blipFill>
        <p:spPr bwMode="auto">
          <a:xfrm>
            <a:off x="-685800"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Chart 4"/>
          <p:cNvGraphicFramePr>
            <a:graphicFrameLocks/>
          </p:cNvGraphicFramePr>
          <p:nvPr/>
        </p:nvGraphicFramePr>
        <p:xfrm>
          <a:off x="533400" y="1676400"/>
          <a:ext cx="8077200" cy="5181600"/>
        </p:xfrm>
        <a:graphic>
          <a:graphicData uri="http://schemas.openxmlformats.org/presentationml/2006/ole">
            <p:oleObj spid="_x0000_s5122" r:id="rId4" imgW="8077900" imgH="5182049" progId="Excel.Sheet.8">
              <p:embed/>
            </p:oleObj>
          </a:graphicData>
        </a:graphic>
      </p:graphicFrame>
      <p:sp>
        <p:nvSpPr>
          <p:cNvPr id="5123" name="TextBox 5"/>
          <p:cNvSpPr txBox="1">
            <a:spLocks noChangeArrowheads="1"/>
          </p:cNvSpPr>
          <p:nvPr/>
        </p:nvSpPr>
        <p:spPr bwMode="auto">
          <a:xfrm>
            <a:off x="609600" y="381000"/>
            <a:ext cx="7750175" cy="938213"/>
          </a:xfrm>
          <a:prstGeom prst="rect">
            <a:avLst/>
          </a:prstGeom>
          <a:noFill/>
          <a:ln w="9525">
            <a:noFill/>
            <a:miter lim="800000"/>
            <a:headEnd/>
            <a:tailEnd/>
          </a:ln>
        </p:spPr>
        <p:txBody>
          <a:bodyPr wrap="none">
            <a:spAutoFit/>
          </a:bodyPr>
          <a:lstStyle/>
          <a:p>
            <a:pPr algn="ctr"/>
            <a:r>
              <a:rPr lang="en-US" sz="5500">
                <a:solidFill>
                  <a:srgbClr val="0070C0"/>
                </a:solidFill>
                <a:latin typeface="Impact" pitchFamily="34" charset="0"/>
              </a:rPr>
              <a:t>The fundamental dilemma</a:t>
            </a:r>
          </a:p>
        </p:txBody>
      </p:sp>
      <p:sp>
        <p:nvSpPr>
          <p:cNvPr id="4" name="TextBox 3"/>
          <p:cNvSpPr txBox="1"/>
          <p:nvPr/>
        </p:nvSpPr>
        <p:spPr>
          <a:xfrm>
            <a:off x="2616200" y="3752850"/>
            <a:ext cx="2336800" cy="1200150"/>
          </a:xfrm>
          <a:prstGeom prst="rect">
            <a:avLst/>
          </a:prstGeom>
          <a:noFill/>
        </p:spPr>
        <p:txBody>
          <a:bodyPr wrap="none">
            <a:spAutoFit/>
          </a:bodyPr>
          <a:lstStyle/>
          <a:p>
            <a:pPr>
              <a:defRPr/>
            </a:pPr>
            <a:r>
              <a:rPr lang="en-US" sz="2400" dirty="0">
                <a:solidFill>
                  <a:schemeClr val="accent6"/>
                </a:solidFill>
              </a:rPr>
              <a:t>Schools were </a:t>
            </a:r>
            <a:br>
              <a:rPr lang="en-US" sz="2400" dirty="0">
                <a:solidFill>
                  <a:schemeClr val="accent6"/>
                </a:solidFill>
              </a:rPr>
            </a:br>
            <a:r>
              <a:rPr lang="en-US" sz="2400" dirty="0">
                <a:solidFill>
                  <a:schemeClr val="accent6"/>
                </a:solidFill>
              </a:rPr>
              <a:t>designed</a:t>
            </a:r>
            <a:br>
              <a:rPr lang="en-US" sz="2400" dirty="0">
                <a:solidFill>
                  <a:schemeClr val="accent6"/>
                </a:solidFill>
              </a:rPr>
            </a:br>
            <a:r>
              <a:rPr lang="en-US" sz="2400" dirty="0">
                <a:solidFill>
                  <a:schemeClr val="accent6"/>
                </a:solidFill>
              </a:rPr>
              <a:t>for this …</a:t>
            </a:r>
          </a:p>
        </p:txBody>
      </p:sp>
      <p:sp>
        <p:nvSpPr>
          <p:cNvPr id="5125" name="TextBox 6"/>
          <p:cNvSpPr txBox="1">
            <a:spLocks noChangeArrowheads="1"/>
          </p:cNvSpPr>
          <p:nvPr/>
        </p:nvSpPr>
        <p:spPr bwMode="auto">
          <a:xfrm>
            <a:off x="5097463" y="2743200"/>
            <a:ext cx="2065337" cy="1200150"/>
          </a:xfrm>
          <a:prstGeom prst="rect">
            <a:avLst/>
          </a:prstGeom>
          <a:noFill/>
          <a:ln w="9525">
            <a:noFill/>
            <a:miter lim="800000"/>
            <a:headEnd/>
            <a:tailEnd/>
          </a:ln>
        </p:spPr>
        <p:txBody>
          <a:bodyPr wrap="none">
            <a:spAutoFit/>
          </a:bodyPr>
          <a:lstStyle/>
          <a:p>
            <a:pPr algn="r"/>
            <a:r>
              <a:rPr lang="en-US" sz="2400">
                <a:solidFill>
                  <a:srgbClr val="009900"/>
                </a:solidFill>
              </a:rPr>
              <a:t>but now are</a:t>
            </a:r>
            <a:br>
              <a:rPr lang="en-US" sz="2400">
                <a:solidFill>
                  <a:srgbClr val="009900"/>
                </a:solidFill>
              </a:rPr>
            </a:br>
            <a:r>
              <a:rPr lang="en-US" sz="2400">
                <a:solidFill>
                  <a:srgbClr val="009900"/>
                </a:solidFill>
              </a:rPr>
              <a:t>expected to</a:t>
            </a:r>
          </a:p>
          <a:p>
            <a:pPr algn="r"/>
            <a:r>
              <a:rPr lang="en-US" sz="2400">
                <a:solidFill>
                  <a:srgbClr val="009900"/>
                </a:solidFill>
              </a:rPr>
              <a:t>do this</a:t>
            </a:r>
          </a:p>
        </p:txBody>
      </p:sp>
      <p:sp>
        <p:nvSpPr>
          <p:cNvPr id="8" name="Right Brace 7"/>
          <p:cNvSpPr/>
          <p:nvPr/>
        </p:nvSpPr>
        <p:spPr bwMode="auto">
          <a:xfrm>
            <a:off x="1981200" y="2971800"/>
            <a:ext cx="457200" cy="2895600"/>
          </a:xfrm>
          <a:prstGeom prst="rightBrace">
            <a:avLst/>
          </a:prstGeom>
          <a:noFill/>
          <a:ln w="38100" cap="flat" cmpd="sng" algn="ctr">
            <a:solidFill>
              <a:schemeClr val="accent6"/>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
        <p:nvSpPr>
          <p:cNvPr id="9" name="Right Brace 8"/>
          <p:cNvSpPr/>
          <p:nvPr/>
        </p:nvSpPr>
        <p:spPr bwMode="auto">
          <a:xfrm flipH="1">
            <a:off x="7315200" y="1828800"/>
            <a:ext cx="457200" cy="2971800"/>
          </a:xfrm>
          <a:prstGeom prst="rightBrace">
            <a:avLst/>
          </a:prstGeom>
          <a:noFill/>
          <a:ln w="38100" cap="flat" cmpd="sng" algn="ctr">
            <a:solidFill>
              <a:srgbClr val="009900"/>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Box 11"/>
          <p:cNvSpPr txBox="1">
            <a:spLocks noChangeArrowheads="1"/>
          </p:cNvSpPr>
          <p:nvPr/>
        </p:nvSpPr>
        <p:spPr bwMode="auto">
          <a:xfrm>
            <a:off x="6477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sp>
        <p:nvSpPr>
          <p:cNvPr id="65539" name="TextBox 12"/>
          <p:cNvSpPr txBox="1">
            <a:spLocks noChangeArrowheads="1"/>
          </p:cNvSpPr>
          <p:nvPr/>
        </p:nvSpPr>
        <p:spPr bwMode="auto">
          <a:xfrm>
            <a:off x="381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grpSp>
        <p:nvGrpSpPr>
          <p:cNvPr id="65540" name="Group 16"/>
          <p:cNvGrpSpPr>
            <a:grpSpLocks/>
          </p:cNvGrpSpPr>
          <p:nvPr/>
        </p:nvGrpSpPr>
        <p:grpSpPr bwMode="auto">
          <a:xfrm>
            <a:off x="2768600" y="1600200"/>
            <a:ext cx="3683000" cy="4989513"/>
            <a:chOff x="2743200" y="1600200"/>
            <a:chExt cx="3683000" cy="4989731"/>
          </a:xfrm>
        </p:grpSpPr>
        <p:grpSp>
          <p:nvGrpSpPr>
            <p:cNvPr id="65543" name="Group 4"/>
            <p:cNvGrpSpPr>
              <a:grpSpLocks/>
            </p:cNvGrpSpPr>
            <p:nvPr/>
          </p:nvGrpSpPr>
          <p:grpSpPr bwMode="auto">
            <a:xfrm>
              <a:off x="2743200" y="1600200"/>
              <a:ext cx="3683000" cy="3098800"/>
              <a:chOff x="2794000" y="2006600"/>
              <a:chExt cx="3556000" cy="2844800"/>
            </a:xfrm>
          </p:grpSpPr>
          <p:sp>
            <p:nvSpPr>
              <p:cNvPr id="3" name="Oval 2"/>
              <p:cNvSpPr/>
              <p:nvPr/>
            </p:nvSpPr>
            <p:spPr>
              <a:xfrm>
                <a:off x="2928883" y="2146514"/>
                <a:ext cx="3277038" cy="1138262"/>
              </a:xfrm>
              <a:prstGeom prst="ellipse">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sp>
            <p:nvSpPr>
              <p:cNvPr id="4" name=" 4"/>
              <p:cNvSpPr/>
              <p:nvPr/>
            </p:nvSpPr>
            <p:spPr>
              <a:xfrm>
                <a:off x="2794000" y="2006600"/>
                <a:ext cx="3556000" cy="2844800"/>
              </a:xfrm>
              <a:prstGeom prst="funnel">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grpSp>
        <p:sp>
          <p:nvSpPr>
            <p:cNvPr id="18" name="Up Arrow 17"/>
            <p:cNvSpPr/>
            <p:nvPr/>
          </p:nvSpPr>
          <p:spPr>
            <a:xfrm rot="10800000">
              <a:off x="4191000" y="5029200"/>
              <a:ext cx="762000" cy="838200"/>
            </a:xfrm>
            <a:prstGeom prst="upArrow">
              <a:avLst/>
            </a:prstGeom>
            <a:gradFill>
              <a:gsLst>
                <a:gs pos="0">
                  <a:srgbClr val="7030A0"/>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p>
          </p:txBody>
        </p:sp>
        <p:sp>
          <p:nvSpPr>
            <p:cNvPr id="65547" name="TextBox 18"/>
            <p:cNvSpPr txBox="1">
              <a:spLocks noChangeArrowheads="1"/>
            </p:cNvSpPr>
            <p:nvPr/>
          </p:nvSpPr>
          <p:spPr bwMode="auto">
            <a:xfrm>
              <a:off x="2918924" y="5943600"/>
              <a:ext cx="3341620" cy="646331"/>
            </a:xfrm>
            <a:prstGeom prst="rect">
              <a:avLst/>
            </a:prstGeom>
            <a:noFill/>
            <a:ln w="9525">
              <a:noFill/>
              <a:miter lim="800000"/>
              <a:headEnd/>
              <a:tailEnd/>
            </a:ln>
          </p:spPr>
          <p:txBody>
            <a:bodyPr wrap="none">
              <a:spAutoFit/>
            </a:bodyPr>
            <a:lstStyle/>
            <a:p>
              <a:r>
                <a:rPr lang="en-US" sz="3600">
                  <a:latin typeface="Calibri" pitchFamily="34" charset="0"/>
                </a:rPr>
                <a:t>one right answer</a:t>
              </a:r>
            </a:p>
          </p:txBody>
        </p:sp>
      </p:grpSp>
      <p:grpSp>
        <p:nvGrpSpPr>
          <p:cNvPr id="6" name="Group 15"/>
          <p:cNvGrpSpPr>
            <a:grpSpLocks/>
          </p:cNvGrpSpPr>
          <p:nvPr/>
        </p:nvGrpSpPr>
        <p:grpSpPr bwMode="auto">
          <a:xfrm>
            <a:off x="1905000" y="1447800"/>
            <a:ext cx="5410200" cy="2057400"/>
            <a:chOff x="1905000" y="1447800"/>
            <a:chExt cx="5410200" cy="2057400"/>
          </a:xfrm>
          <a:gradFill>
            <a:gsLst>
              <a:gs pos="0">
                <a:srgbClr val="C00000"/>
              </a:gs>
              <a:gs pos="45000">
                <a:srgbClr val="FF7A00"/>
              </a:gs>
              <a:gs pos="70000">
                <a:srgbClr val="FF0300"/>
              </a:gs>
              <a:gs pos="100000">
                <a:srgbClr val="4D0808"/>
              </a:gs>
            </a:gsLst>
            <a:lin ang="16200000" scaled="0"/>
          </a:gradFill>
        </p:grpSpPr>
        <p:sp>
          <p:nvSpPr>
            <p:cNvPr id="14" name="Circular Arrow 13"/>
            <p:cNvSpPr/>
            <p:nvPr/>
          </p:nvSpPr>
          <p:spPr>
            <a:xfrm>
              <a:off x="1905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5" name="Circular Arrow 14"/>
            <p:cNvSpPr/>
            <p:nvPr/>
          </p:nvSpPr>
          <p:spPr>
            <a:xfrm flipH="1">
              <a:off x="5334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7" name="Group 16"/>
          <p:cNvGrpSpPr>
            <a:grpSpLocks/>
          </p:cNvGrpSpPr>
          <p:nvPr/>
        </p:nvGrpSpPr>
        <p:grpSpPr bwMode="auto">
          <a:xfrm>
            <a:off x="228600" y="228600"/>
            <a:ext cx="5105400" cy="704850"/>
            <a:chOff x="0" y="6160"/>
            <a:chExt cx="9776690" cy="695565"/>
          </a:xfrm>
          <a:solidFill>
            <a:schemeClr val="bg1">
              <a:lumMod val="50000"/>
            </a:schemeClr>
          </a:solidFill>
        </p:grpSpPr>
        <p:sp>
          <p:nvSpPr>
            <p:cNvPr id="20" name="Rounded Rectangle 19"/>
            <p:cNvSpPr/>
            <p:nvPr/>
          </p:nvSpPr>
          <p:spPr>
            <a:xfrm>
              <a:off x="0" y="6160"/>
              <a:ext cx="9776690" cy="695565"/>
            </a:xfrm>
            <a:prstGeom prst="roundRect">
              <a:avLst/>
            </a:prstGeom>
            <a:solidFill>
              <a:schemeClr val="bg1">
                <a:lumMod val="50000"/>
              </a:schemeClr>
            </a:solidFill>
          </p:spPr>
          <p:style>
            <a:lnRef idx="0">
              <a:schemeClr val="accent4"/>
            </a:lnRef>
            <a:fillRef idx="3">
              <a:schemeClr val="accent4"/>
            </a:fillRef>
            <a:effectRef idx="3">
              <a:schemeClr val="accent4"/>
            </a:effectRef>
            <a:fontRef idx="minor">
              <a:schemeClr val="lt1"/>
            </a:fontRef>
          </p:style>
        </p:sp>
        <p:sp>
          <p:nvSpPr>
            <p:cNvPr id="21" name="Rounded Rectangle 4"/>
            <p:cNvSpPr/>
            <p:nvPr/>
          </p:nvSpPr>
          <p:spPr>
            <a:xfrm>
              <a:off x="33441" y="40625"/>
              <a:ext cx="9086606" cy="626635"/>
            </a:xfrm>
            <a:prstGeom prst="rect">
              <a:avLst/>
            </a:prstGeom>
            <a:noFill/>
          </p:spPr>
          <p:style>
            <a:lnRef idx="0">
              <a:scrgbClr r="0" g="0" b="0"/>
            </a:lnRef>
            <a:fillRef idx="0">
              <a:scrgbClr r="0" g="0" b="0"/>
            </a:fillRef>
            <a:effectRef idx="0">
              <a:scrgbClr r="0" g="0" b="0"/>
            </a:effectRef>
            <a:fontRef idx="minor">
              <a:schemeClr val="lt1"/>
            </a:fontRef>
          </p:style>
          <p:txBody>
            <a:bodyPr lIns="110490" tIns="110490" rIns="110490" bIns="110490" spcCol="1270" anchor="ctr"/>
            <a:lstStyle/>
            <a:p>
              <a:pPr defTabSz="1289050" fontAlgn="auto">
                <a:lnSpc>
                  <a:spcPct val="90000"/>
                </a:lnSpc>
                <a:spcAft>
                  <a:spcPct val="35000"/>
                </a:spcAft>
                <a:defRPr/>
              </a:pPr>
              <a:r>
                <a:rPr lang="en-US" sz="2900" dirty="0"/>
                <a:t>What we have right now</a:t>
              </a:r>
            </a:p>
          </p:txBody>
        </p:sp>
      </p:grpSp>
    </p:spTree>
    <p:custDataLst>
      <p:tags r:id="rId1"/>
    </p:custData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F Minus.gif"/>
          <p:cNvPicPr>
            <a:picLocks noChangeAspect="1"/>
          </p:cNvPicPr>
          <p:nvPr/>
        </p:nvPicPr>
        <p:blipFill>
          <a:blip r:embed="rId4" cstate="print"/>
          <a:srcRect/>
          <a:stretch>
            <a:fillRect/>
          </a:stretch>
        </p:blipFill>
        <p:spPr bwMode="auto">
          <a:xfrm>
            <a:off x="0" y="2057400"/>
            <a:ext cx="9191625" cy="2971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googleinyourpocket.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iStock_000001610547Small"/>
          <p:cNvPicPr>
            <a:picLocks noGrp="1" noChangeAspect="1" noChangeArrowheads="1"/>
          </p:cNvPicPr>
          <p:nvPr>
            <p:ph idx="4294967295"/>
          </p:nvPr>
        </p:nvPicPr>
        <p:blipFill>
          <a:blip r:embed="rId4" cstate="print"/>
          <a:srcRect/>
          <a:stretch>
            <a:fillRect/>
          </a:stretch>
        </p:blipFill>
        <p:spPr>
          <a:xfrm>
            <a:off x="0" y="0"/>
            <a:ext cx="9144000" cy="8556625"/>
          </a:xfrm>
        </p:spPr>
      </p:pic>
    </p:spTree>
    <p:custDataLst>
      <p:tags r:id="rId1"/>
    </p:custData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sc1477-6293-0001"/>
          <p:cNvPicPr>
            <a:picLocks noGrp="1" noChangeAspect="1" noChangeArrowheads="1"/>
          </p:cNvPicPr>
          <p:nvPr>
            <p:ph idx="4294967295"/>
          </p:nvPr>
        </p:nvPicPr>
        <p:blipFill>
          <a:blip r:embed="rId4" cstate="print"/>
          <a:srcRect l="1891" t="2510" r="1620" b="4016"/>
          <a:stretch>
            <a:fillRect/>
          </a:stretch>
        </p:blipFill>
        <p:spPr>
          <a:xfrm>
            <a:off x="-1219200" y="0"/>
            <a:ext cx="13158788" cy="6858000"/>
          </a:xfrm>
        </p:spPr>
      </p:pic>
    </p:spTree>
    <p:custDataLst>
      <p:tags r:id="rId1"/>
    </p:custData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cstate="print"/>
          <a:srcRect b="7494"/>
          <a:stretch>
            <a:fillRect/>
          </a:stretch>
        </p:blipFill>
        <p:spPr bwMode="auto">
          <a:xfrm>
            <a:off x="0" y="1371600"/>
            <a:ext cx="9144000" cy="5486400"/>
          </a:xfrm>
          <a:prstGeom prst="rect">
            <a:avLst/>
          </a:prstGeom>
          <a:noFill/>
          <a:ln w="9525">
            <a:noFill/>
            <a:miter lim="800000"/>
            <a:headEnd/>
            <a:tailEnd/>
          </a:ln>
        </p:spPr>
      </p:pic>
      <p:sp>
        <p:nvSpPr>
          <p:cNvPr id="3" name="Rectangle 2"/>
          <p:cNvSpPr/>
          <p:nvPr/>
        </p:nvSpPr>
        <p:spPr>
          <a:xfrm>
            <a:off x="0" y="0"/>
            <a:ext cx="9144000" cy="1828800"/>
          </a:xfrm>
          <a:prstGeom prst="rect">
            <a:avLst/>
          </a:prstGeom>
          <a:solidFill>
            <a:srgbClr val="00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Berlin Sans FB Demi" pitchFamily="34" charset="0"/>
            </a:endParaRPr>
          </a:p>
        </p:txBody>
      </p:sp>
      <p:sp>
        <p:nvSpPr>
          <p:cNvPr id="70660" name="TextBox 3"/>
          <p:cNvSpPr txBox="1">
            <a:spLocks noChangeArrowheads="1"/>
          </p:cNvSpPr>
          <p:nvPr/>
        </p:nvSpPr>
        <p:spPr bwMode="auto">
          <a:xfrm>
            <a:off x="314325" y="334963"/>
            <a:ext cx="8067675" cy="1570037"/>
          </a:xfrm>
          <a:prstGeom prst="rect">
            <a:avLst/>
          </a:prstGeom>
          <a:noFill/>
          <a:ln w="9525">
            <a:noFill/>
            <a:miter lim="800000"/>
            <a:headEnd/>
            <a:tailEnd/>
          </a:ln>
        </p:spPr>
        <p:txBody>
          <a:bodyPr>
            <a:spAutoFit/>
          </a:bodyPr>
          <a:lstStyle/>
          <a:p>
            <a:r>
              <a:rPr lang="en-US">
                <a:latin typeface="Berlin Sans FB Demi" pitchFamily="34" charset="0"/>
              </a:rPr>
              <a:t>No generation in history has ever been so </a:t>
            </a:r>
            <a:br>
              <a:rPr lang="en-US">
                <a:latin typeface="Berlin Sans FB Demi" pitchFamily="34" charset="0"/>
              </a:rPr>
            </a:br>
            <a:r>
              <a:rPr lang="en-US">
                <a:latin typeface="Berlin Sans FB Demi" pitchFamily="34" charset="0"/>
              </a:rPr>
              <a:t>thoroughly prepared for the industrial age.</a:t>
            </a:r>
          </a:p>
          <a:p>
            <a:endParaRPr lang="en-US">
              <a:solidFill>
                <a:schemeClr val="bg1"/>
              </a:solidFill>
            </a:endParaRPr>
          </a:p>
        </p:txBody>
      </p:sp>
      <p:sp>
        <p:nvSpPr>
          <p:cNvPr id="70661" name="TextBox 4"/>
          <p:cNvSpPr txBox="1">
            <a:spLocks noChangeArrowheads="1"/>
          </p:cNvSpPr>
          <p:nvPr/>
        </p:nvSpPr>
        <p:spPr bwMode="auto">
          <a:xfrm>
            <a:off x="6248400" y="1371600"/>
            <a:ext cx="1462088" cy="369888"/>
          </a:xfrm>
          <a:prstGeom prst="rect">
            <a:avLst/>
          </a:prstGeom>
          <a:noFill/>
          <a:ln w="9525">
            <a:noFill/>
            <a:miter lim="800000"/>
            <a:headEnd/>
            <a:tailEnd/>
          </a:ln>
        </p:spPr>
        <p:txBody>
          <a:bodyPr wrap="none">
            <a:spAutoFit/>
          </a:bodyPr>
          <a:lstStyle/>
          <a:p>
            <a:r>
              <a:rPr lang="en-US" sz="1800">
                <a:latin typeface="Calibri" pitchFamily="34" charset="0"/>
              </a:rPr>
              <a:t>David Warlick</a:t>
            </a:r>
          </a:p>
        </p:txBody>
      </p:sp>
      <p:sp>
        <p:nvSpPr>
          <p:cNvPr id="70662" name="TextBox 5"/>
          <p:cNvSpPr txBox="1">
            <a:spLocks noChangeArrowheads="1"/>
          </p:cNvSpPr>
          <p:nvPr/>
        </p:nvSpPr>
        <p:spPr bwMode="auto">
          <a:xfrm>
            <a:off x="0" y="6627813"/>
            <a:ext cx="2065338" cy="230187"/>
          </a:xfrm>
          <a:prstGeom prst="rect">
            <a:avLst/>
          </a:prstGeom>
          <a:noFill/>
          <a:ln w="9525">
            <a:noFill/>
            <a:miter lim="800000"/>
            <a:headEnd/>
            <a:tailEnd/>
          </a:ln>
        </p:spPr>
        <p:txBody>
          <a:bodyPr wrap="none">
            <a:spAutoFit/>
          </a:bodyPr>
          <a:lstStyle/>
          <a:p>
            <a:r>
              <a:rPr lang="en-US" sz="900">
                <a:solidFill>
                  <a:srgbClr val="000000"/>
                </a:solidFill>
                <a:latin typeface="Calibri" pitchFamily="34" charset="0"/>
              </a:rPr>
              <a:t>http://davidwarlick.com/2cents/?p=298</a:t>
            </a:r>
          </a:p>
        </p:txBody>
      </p:sp>
      <p:sp>
        <p:nvSpPr>
          <p:cNvPr id="70663" name="TextBox 6"/>
          <p:cNvSpPr txBox="1">
            <a:spLocks noChangeArrowheads="1"/>
          </p:cNvSpPr>
          <p:nvPr/>
        </p:nvSpPr>
        <p:spPr bwMode="auto">
          <a:xfrm>
            <a:off x="7742238" y="6642100"/>
            <a:ext cx="1401762" cy="231775"/>
          </a:xfrm>
          <a:prstGeom prst="rect">
            <a:avLst/>
          </a:prstGeom>
          <a:noFill/>
          <a:ln w="9525">
            <a:noFill/>
            <a:miter lim="800000"/>
            <a:headEnd/>
            <a:tailEnd/>
          </a:ln>
        </p:spPr>
        <p:txBody>
          <a:bodyPr wrap="none">
            <a:spAutoFit/>
          </a:bodyPr>
          <a:lstStyle/>
          <a:p>
            <a:pPr algn="r"/>
            <a:r>
              <a:rPr lang="en-US" sz="900">
                <a:solidFill>
                  <a:srgbClr val="000000"/>
                </a:solidFill>
                <a:latin typeface="Calibri" pitchFamily="34" charset="0"/>
              </a:rPr>
              <a:t>dangerouslyirrelevant.org</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1130216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rgbClr val="FF9933"/>
                </a:solidFill>
                <a:latin typeface="Impact" pitchFamily="34" charset="0"/>
                <a:cs typeface="+mn-cs"/>
              </a:rPr>
              <a:t>discuss</a:t>
            </a:r>
            <a:endParaRPr lang="en-US" sz="6600" kern="0" dirty="0">
              <a:solidFill>
                <a:srgbClr val="FF9933"/>
              </a:solidFill>
              <a:latin typeface="Impact" pitchFamily="34" charset="0"/>
              <a:cs typeface="+mn-cs"/>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0" y="0"/>
            <a:ext cx="9144000" cy="6858000"/>
          </a:xfrm>
          <a:prstGeom prst="rect">
            <a:avLst/>
          </a:prstGeom>
          <a:gradFill rotWithShape="1">
            <a:gsLst>
              <a:gs pos="0">
                <a:srgbClr val="FFFFFF">
                  <a:gamma/>
                  <a:shade val="86275"/>
                  <a:invGamma/>
                </a:srgbClr>
              </a:gs>
              <a:gs pos="50000">
                <a:srgbClr val="FFFFFF"/>
              </a:gs>
              <a:gs pos="100000">
                <a:srgbClr val="FFFFFF">
                  <a:gamma/>
                  <a:shade val="86275"/>
                  <a:invGamma/>
                </a:srgbClr>
              </a:gs>
            </a:gsLst>
            <a:lin ang="2700000" scaled="1"/>
          </a:gradFill>
          <a:ln w="9525">
            <a:noFill/>
            <a:miter lim="800000"/>
            <a:headEnd/>
            <a:tailEnd/>
          </a:ln>
          <a:effectLst/>
        </p:spPr>
        <p:txBody>
          <a:bodyPr wrap="none" anchor="ctr"/>
          <a:lstStyle/>
          <a:p>
            <a:endParaRPr lang="en-US"/>
          </a:p>
        </p:txBody>
      </p:sp>
      <p:sp>
        <p:nvSpPr>
          <p:cNvPr id="58371" name="Rectangle 3"/>
          <p:cNvSpPr>
            <a:spLocks noChangeArrowheads="1"/>
          </p:cNvSpPr>
          <p:nvPr/>
        </p:nvSpPr>
        <p:spPr bwMode="auto">
          <a:xfrm>
            <a:off x="0" y="0"/>
            <a:ext cx="9144000" cy="3933825"/>
          </a:xfrm>
          <a:prstGeom prst="rect">
            <a:avLst/>
          </a:prstGeom>
          <a:gradFill rotWithShape="1">
            <a:gsLst>
              <a:gs pos="0">
                <a:schemeClr val="tx1"/>
              </a:gs>
              <a:gs pos="100000">
                <a:schemeClr val="bg1">
                  <a:gamma/>
                  <a:shade val="79608"/>
                  <a:invGamma/>
                  <a:alpha val="0"/>
                </a:schemeClr>
              </a:gs>
            </a:gsLst>
            <a:lin ang="2700000" scaled="1"/>
          </a:gradFill>
          <a:ln w="9525">
            <a:noFill/>
            <a:miter lim="800000"/>
            <a:headEnd/>
            <a:tailEnd/>
          </a:ln>
          <a:effectLst/>
        </p:spPr>
        <p:txBody>
          <a:bodyPr wrap="none" anchor="ctr"/>
          <a:lstStyle/>
          <a:p>
            <a:endParaRPr lang="en-US"/>
          </a:p>
        </p:txBody>
      </p:sp>
      <p:sp>
        <p:nvSpPr>
          <p:cNvPr id="58372" name="Rectangle 4"/>
          <p:cNvSpPr>
            <a:spLocks noChangeArrowheads="1"/>
          </p:cNvSpPr>
          <p:nvPr/>
        </p:nvSpPr>
        <p:spPr bwMode="auto">
          <a:xfrm>
            <a:off x="0" y="3819525"/>
            <a:ext cx="9144000" cy="3038475"/>
          </a:xfrm>
          <a:prstGeom prst="rect">
            <a:avLst/>
          </a:prstGeom>
          <a:gradFill rotWithShape="1">
            <a:gsLst>
              <a:gs pos="0">
                <a:srgbClr val="C0C0C0"/>
              </a:gs>
              <a:gs pos="100000">
                <a:srgbClr val="C0C0C0">
                  <a:gamma/>
                  <a:tint val="43922"/>
                  <a:invGamma/>
                </a:srgbClr>
              </a:gs>
            </a:gsLst>
            <a:lin ang="5400000" scaled="1"/>
          </a:gradFill>
          <a:ln w="9525">
            <a:noFill/>
            <a:miter lim="800000"/>
            <a:headEnd/>
            <a:tailEnd/>
          </a:ln>
          <a:effectLst/>
        </p:spPr>
        <p:txBody>
          <a:bodyPr wrap="none" anchor="ctr"/>
          <a:lstStyle/>
          <a:p>
            <a:endParaRPr lang="en-US"/>
          </a:p>
        </p:txBody>
      </p:sp>
      <p:sp>
        <p:nvSpPr>
          <p:cNvPr id="58373" name="Rectangle 5"/>
          <p:cNvSpPr>
            <a:spLocks noChangeArrowheads="1"/>
          </p:cNvSpPr>
          <p:nvPr/>
        </p:nvSpPr>
        <p:spPr bwMode="auto">
          <a:xfrm>
            <a:off x="0" y="3819525"/>
            <a:ext cx="9144000" cy="712788"/>
          </a:xfrm>
          <a:prstGeom prst="rect">
            <a:avLst/>
          </a:prstGeom>
          <a:gradFill rotWithShape="1">
            <a:gsLst>
              <a:gs pos="0">
                <a:schemeClr val="bg2">
                  <a:alpha val="91000"/>
                </a:schemeClr>
              </a:gs>
              <a:gs pos="100000">
                <a:schemeClr val="bg2">
                  <a:gamma/>
                  <a:shade val="46275"/>
                  <a:invGamma/>
                  <a:alpha val="0"/>
                </a:schemeClr>
              </a:gs>
            </a:gsLst>
            <a:lin ang="5400000" scaled="1"/>
          </a:gradFill>
          <a:ln w="9525">
            <a:noFill/>
            <a:miter lim="800000"/>
            <a:headEnd/>
            <a:tailEnd/>
          </a:ln>
          <a:effectLst/>
        </p:spPr>
        <p:txBody>
          <a:bodyPr wrap="none" anchor="ctr"/>
          <a:lstStyle/>
          <a:p>
            <a:endParaRPr lang="en-US"/>
          </a:p>
        </p:txBody>
      </p:sp>
      <p:sp>
        <p:nvSpPr>
          <p:cNvPr id="58374" name="Freeform 6"/>
          <p:cNvSpPr>
            <a:spLocks/>
          </p:cNvSpPr>
          <p:nvPr/>
        </p:nvSpPr>
        <p:spPr bwMode="auto">
          <a:xfrm>
            <a:off x="506413" y="1595438"/>
            <a:ext cx="8132762" cy="533400"/>
          </a:xfrm>
          <a:custGeom>
            <a:avLst/>
            <a:gdLst/>
            <a:ahLst/>
            <a:cxnLst>
              <a:cxn ang="0">
                <a:pos x="5365" y="62"/>
              </a:cxn>
              <a:cxn ang="0">
                <a:pos x="5359" y="53"/>
              </a:cxn>
              <a:cxn ang="0">
                <a:pos x="5358" y="52"/>
              </a:cxn>
              <a:cxn ang="0">
                <a:pos x="5354" y="47"/>
              </a:cxn>
              <a:cxn ang="0">
                <a:pos x="5325" y="22"/>
              </a:cxn>
              <a:cxn ang="0">
                <a:pos x="5319" y="18"/>
              </a:cxn>
              <a:cxn ang="0">
                <a:pos x="5313" y="14"/>
              </a:cxn>
              <a:cxn ang="0">
                <a:pos x="5305" y="11"/>
              </a:cxn>
              <a:cxn ang="0">
                <a:pos x="5291" y="6"/>
              </a:cxn>
              <a:cxn ang="0">
                <a:pos x="5283" y="4"/>
              </a:cxn>
              <a:cxn ang="0">
                <a:pos x="5276" y="2"/>
              </a:cxn>
              <a:cxn ang="0">
                <a:pos x="5269" y="1"/>
              </a:cxn>
              <a:cxn ang="0">
                <a:pos x="5261" y="0"/>
              </a:cxn>
              <a:cxn ang="0">
                <a:pos x="5251" y="0"/>
              </a:cxn>
              <a:cxn ang="0">
                <a:pos x="521" y="0"/>
              </a:cxn>
              <a:cxn ang="0">
                <a:pos x="511" y="0"/>
              </a:cxn>
              <a:cxn ang="0">
                <a:pos x="503" y="1"/>
              </a:cxn>
              <a:cxn ang="0">
                <a:pos x="496" y="2"/>
              </a:cxn>
              <a:cxn ang="0">
                <a:pos x="489" y="4"/>
              </a:cxn>
              <a:cxn ang="0">
                <a:pos x="482" y="6"/>
              </a:cxn>
              <a:cxn ang="0">
                <a:pos x="467" y="11"/>
              </a:cxn>
              <a:cxn ang="0">
                <a:pos x="460" y="14"/>
              </a:cxn>
              <a:cxn ang="0">
                <a:pos x="453" y="18"/>
              </a:cxn>
              <a:cxn ang="0">
                <a:pos x="447" y="22"/>
              </a:cxn>
              <a:cxn ang="0">
                <a:pos x="441" y="26"/>
              </a:cxn>
              <a:cxn ang="0">
                <a:pos x="424" y="41"/>
              </a:cxn>
              <a:cxn ang="0">
                <a:pos x="419" y="47"/>
              </a:cxn>
              <a:cxn ang="0">
                <a:pos x="414" y="52"/>
              </a:cxn>
              <a:cxn ang="0">
                <a:pos x="414" y="53"/>
              </a:cxn>
              <a:cxn ang="0">
                <a:pos x="407" y="62"/>
              </a:cxn>
              <a:cxn ang="0">
                <a:pos x="0" y="636"/>
              </a:cxn>
              <a:cxn ang="0">
                <a:pos x="385" y="582"/>
              </a:cxn>
              <a:cxn ang="0">
                <a:pos x="385" y="582"/>
              </a:cxn>
              <a:cxn ang="0">
                <a:pos x="5653" y="582"/>
              </a:cxn>
              <a:cxn ang="0">
                <a:pos x="5365" y="62"/>
              </a:cxn>
            </a:cxnLst>
            <a:rect l="0" t="0" r="r" b="b"/>
            <a:pathLst>
              <a:path w="5772" h="636">
                <a:moveTo>
                  <a:pt x="5365" y="62"/>
                </a:moveTo>
                <a:cubicBezTo>
                  <a:pt x="5365" y="62"/>
                  <a:pt x="5365" y="62"/>
                  <a:pt x="5365" y="62"/>
                </a:cubicBezTo>
                <a:cubicBezTo>
                  <a:pt x="5363" y="59"/>
                  <a:pt x="5361" y="56"/>
                  <a:pt x="5359" y="53"/>
                </a:cubicBezTo>
                <a:cubicBezTo>
                  <a:pt x="5359" y="53"/>
                  <a:pt x="5359" y="53"/>
                  <a:pt x="5359" y="53"/>
                </a:cubicBezTo>
                <a:cubicBezTo>
                  <a:pt x="5358" y="52"/>
                  <a:pt x="5358" y="52"/>
                  <a:pt x="5358" y="52"/>
                </a:cubicBezTo>
                <a:cubicBezTo>
                  <a:pt x="5358" y="52"/>
                  <a:pt x="5358" y="52"/>
                  <a:pt x="5358" y="52"/>
                </a:cubicBezTo>
                <a:cubicBezTo>
                  <a:pt x="5358" y="52"/>
                  <a:pt x="5358" y="52"/>
                  <a:pt x="5358" y="52"/>
                </a:cubicBezTo>
                <a:cubicBezTo>
                  <a:pt x="5357" y="50"/>
                  <a:pt x="5355" y="49"/>
                  <a:pt x="5354" y="47"/>
                </a:cubicBezTo>
                <a:cubicBezTo>
                  <a:pt x="5354" y="47"/>
                  <a:pt x="5354" y="47"/>
                  <a:pt x="5354" y="46"/>
                </a:cubicBezTo>
                <a:cubicBezTo>
                  <a:pt x="5345" y="37"/>
                  <a:pt x="5336" y="29"/>
                  <a:pt x="5325" y="22"/>
                </a:cubicBezTo>
                <a:cubicBezTo>
                  <a:pt x="5325" y="22"/>
                  <a:pt x="5325" y="21"/>
                  <a:pt x="5324" y="21"/>
                </a:cubicBezTo>
                <a:cubicBezTo>
                  <a:pt x="5323" y="20"/>
                  <a:pt x="5321" y="19"/>
                  <a:pt x="5319" y="18"/>
                </a:cubicBezTo>
                <a:cubicBezTo>
                  <a:pt x="5319" y="18"/>
                  <a:pt x="5318" y="18"/>
                  <a:pt x="5318" y="17"/>
                </a:cubicBezTo>
                <a:cubicBezTo>
                  <a:pt x="5316" y="16"/>
                  <a:pt x="5314" y="15"/>
                  <a:pt x="5313" y="14"/>
                </a:cubicBezTo>
                <a:cubicBezTo>
                  <a:pt x="5312" y="14"/>
                  <a:pt x="5312" y="14"/>
                  <a:pt x="5311" y="14"/>
                </a:cubicBezTo>
                <a:cubicBezTo>
                  <a:pt x="5309" y="13"/>
                  <a:pt x="5307" y="12"/>
                  <a:pt x="5305" y="11"/>
                </a:cubicBezTo>
                <a:cubicBezTo>
                  <a:pt x="5305" y="11"/>
                  <a:pt x="5305" y="11"/>
                  <a:pt x="5305" y="11"/>
                </a:cubicBezTo>
                <a:cubicBezTo>
                  <a:pt x="5300" y="9"/>
                  <a:pt x="5295" y="7"/>
                  <a:pt x="5291" y="6"/>
                </a:cubicBezTo>
                <a:cubicBezTo>
                  <a:pt x="5290" y="5"/>
                  <a:pt x="5289" y="5"/>
                  <a:pt x="5289" y="5"/>
                </a:cubicBezTo>
                <a:cubicBezTo>
                  <a:pt x="5287" y="5"/>
                  <a:pt x="5285" y="4"/>
                  <a:pt x="5283" y="4"/>
                </a:cubicBezTo>
                <a:cubicBezTo>
                  <a:pt x="5283" y="3"/>
                  <a:pt x="5282" y="3"/>
                  <a:pt x="5281" y="3"/>
                </a:cubicBezTo>
                <a:cubicBezTo>
                  <a:pt x="5279" y="3"/>
                  <a:pt x="5278" y="2"/>
                  <a:pt x="5276" y="2"/>
                </a:cubicBezTo>
                <a:cubicBezTo>
                  <a:pt x="5275" y="2"/>
                  <a:pt x="5274" y="2"/>
                  <a:pt x="5274" y="2"/>
                </a:cubicBezTo>
                <a:cubicBezTo>
                  <a:pt x="5272" y="1"/>
                  <a:pt x="5270" y="1"/>
                  <a:pt x="5269" y="1"/>
                </a:cubicBezTo>
                <a:cubicBezTo>
                  <a:pt x="5268" y="1"/>
                  <a:pt x="5267" y="1"/>
                  <a:pt x="5266" y="0"/>
                </a:cubicBezTo>
                <a:cubicBezTo>
                  <a:pt x="5264" y="0"/>
                  <a:pt x="5263" y="0"/>
                  <a:pt x="5261" y="0"/>
                </a:cubicBezTo>
                <a:cubicBezTo>
                  <a:pt x="5260" y="0"/>
                  <a:pt x="5259" y="0"/>
                  <a:pt x="5259" y="0"/>
                </a:cubicBezTo>
                <a:cubicBezTo>
                  <a:pt x="5256" y="0"/>
                  <a:pt x="5253" y="0"/>
                  <a:pt x="5251" y="0"/>
                </a:cubicBezTo>
                <a:cubicBezTo>
                  <a:pt x="521" y="0"/>
                  <a:pt x="521" y="0"/>
                  <a:pt x="521" y="0"/>
                </a:cubicBezTo>
                <a:cubicBezTo>
                  <a:pt x="521" y="0"/>
                  <a:pt x="521" y="0"/>
                  <a:pt x="521" y="0"/>
                </a:cubicBezTo>
                <a:cubicBezTo>
                  <a:pt x="519" y="0"/>
                  <a:pt x="516" y="0"/>
                  <a:pt x="514" y="0"/>
                </a:cubicBezTo>
                <a:cubicBezTo>
                  <a:pt x="513" y="0"/>
                  <a:pt x="512" y="0"/>
                  <a:pt x="511" y="0"/>
                </a:cubicBezTo>
                <a:cubicBezTo>
                  <a:pt x="510" y="0"/>
                  <a:pt x="508" y="0"/>
                  <a:pt x="506" y="0"/>
                </a:cubicBezTo>
                <a:cubicBezTo>
                  <a:pt x="505" y="1"/>
                  <a:pt x="504" y="1"/>
                  <a:pt x="503" y="1"/>
                </a:cubicBezTo>
                <a:cubicBezTo>
                  <a:pt x="502" y="1"/>
                  <a:pt x="500" y="1"/>
                  <a:pt x="499" y="2"/>
                </a:cubicBezTo>
                <a:cubicBezTo>
                  <a:pt x="498" y="2"/>
                  <a:pt x="497" y="2"/>
                  <a:pt x="496" y="2"/>
                </a:cubicBezTo>
                <a:cubicBezTo>
                  <a:pt x="494" y="2"/>
                  <a:pt x="493" y="3"/>
                  <a:pt x="491" y="3"/>
                </a:cubicBezTo>
                <a:cubicBezTo>
                  <a:pt x="491" y="3"/>
                  <a:pt x="490" y="3"/>
                  <a:pt x="489" y="4"/>
                </a:cubicBezTo>
                <a:cubicBezTo>
                  <a:pt x="487" y="4"/>
                  <a:pt x="485" y="4"/>
                  <a:pt x="484" y="5"/>
                </a:cubicBezTo>
                <a:cubicBezTo>
                  <a:pt x="483" y="5"/>
                  <a:pt x="482" y="5"/>
                  <a:pt x="482" y="6"/>
                </a:cubicBezTo>
                <a:cubicBezTo>
                  <a:pt x="477" y="7"/>
                  <a:pt x="472" y="9"/>
                  <a:pt x="468" y="11"/>
                </a:cubicBezTo>
                <a:cubicBezTo>
                  <a:pt x="467" y="11"/>
                  <a:pt x="467" y="11"/>
                  <a:pt x="467" y="11"/>
                </a:cubicBezTo>
                <a:cubicBezTo>
                  <a:pt x="465" y="12"/>
                  <a:pt x="463" y="13"/>
                  <a:pt x="461" y="14"/>
                </a:cubicBezTo>
                <a:cubicBezTo>
                  <a:pt x="461" y="14"/>
                  <a:pt x="460" y="14"/>
                  <a:pt x="460" y="14"/>
                </a:cubicBezTo>
                <a:cubicBezTo>
                  <a:pt x="458" y="15"/>
                  <a:pt x="456" y="16"/>
                  <a:pt x="455" y="17"/>
                </a:cubicBezTo>
                <a:cubicBezTo>
                  <a:pt x="454" y="18"/>
                  <a:pt x="454" y="18"/>
                  <a:pt x="453" y="18"/>
                </a:cubicBezTo>
                <a:cubicBezTo>
                  <a:pt x="451" y="19"/>
                  <a:pt x="450" y="20"/>
                  <a:pt x="448" y="21"/>
                </a:cubicBezTo>
                <a:cubicBezTo>
                  <a:pt x="448" y="21"/>
                  <a:pt x="447" y="22"/>
                  <a:pt x="447" y="22"/>
                </a:cubicBezTo>
                <a:cubicBezTo>
                  <a:pt x="445" y="23"/>
                  <a:pt x="443" y="24"/>
                  <a:pt x="441" y="26"/>
                </a:cubicBezTo>
                <a:cubicBezTo>
                  <a:pt x="441" y="26"/>
                  <a:pt x="441" y="26"/>
                  <a:pt x="441" y="26"/>
                </a:cubicBezTo>
                <a:cubicBezTo>
                  <a:pt x="435" y="30"/>
                  <a:pt x="429" y="35"/>
                  <a:pt x="424" y="41"/>
                </a:cubicBezTo>
                <a:cubicBezTo>
                  <a:pt x="424" y="41"/>
                  <a:pt x="424" y="41"/>
                  <a:pt x="424" y="41"/>
                </a:cubicBezTo>
                <a:cubicBezTo>
                  <a:pt x="422" y="43"/>
                  <a:pt x="420" y="45"/>
                  <a:pt x="419" y="46"/>
                </a:cubicBezTo>
                <a:cubicBezTo>
                  <a:pt x="419" y="47"/>
                  <a:pt x="419" y="47"/>
                  <a:pt x="419" y="47"/>
                </a:cubicBezTo>
                <a:cubicBezTo>
                  <a:pt x="417" y="49"/>
                  <a:pt x="415" y="50"/>
                  <a:pt x="414" y="52"/>
                </a:cubicBezTo>
                <a:cubicBezTo>
                  <a:pt x="414" y="52"/>
                  <a:pt x="414" y="52"/>
                  <a:pt x="414" y="52"/>
                </a:cubicBezTo>
                <a:cubicBezTo>
                  <a:pt x="414" y="52"/>
                  <a:pt x="414" y="52"/>
                  <a:pt x="414" y="52"/>
                </a:cubicBezTo>
                <a:cubicBezTo>
                  <a:pt x="414" y="53"/>
                  <a:pt x="414" y="53"/>
                  <a:pt x="414" y="53"/>
                </a:cubicBezTo>
                <a:cubicBezTo>
                  <a:pt x="414" y="53"/>
                  <a:pt x="414" y="53"/>
                  <a:pt x="414" y="53"/>
                </a:cubicBezTo>
                <a:cubicBezTo>
                  <a:pt x="411" y="56"/>
                  <a:pt x="409" y="59"/>
                  <a:pt x="407" y="62"/>
                </a:cubicBezTo>
                <a:cubicBezTo>
                  <a:pt x="407" y="62"/>
                  <a:pt x="407" y="62"/>
                  <a:pt x="407" y="62"/>
                </a:cubicBezTo>
                <a:cubicBezTo>
                  <a:pt x="0" y="636"/>
                  <a:pt x="0" y="636"/>
                  <a:pt x="0" y="636"/>
                </a:cubicBezTo>
                <a:cubicBezTo>
                  <a:pt x="29" y="603"/>
                  <a:pt x="72" y="582"/>
                  <a:pt x="120" y="582"/>
                </a:cubicBezTo>
                <a:cubicBezTo>
                  <a:pt x="385" y="582"/>
                  <a:pt x="385" y="582"/>
                  <a:pt x="385" y="582"/>
                </a:cubicBezTo>
                <a:cubicBezTo>
                  <a:pt x="385" y="582"/>
                  <a:pt x="385" y="582"/>
                  <a:pt x="385" y="582"/>
                </a:cubicBezTo>
                <a:cubicBezTo>
                  <a:pt x="385" y="582"/>
                  <a:pt x="385" y="582"/>
                  <a:pt x="385" y="582"/>
                </a:cubicBezTo>
                <a:cubicBezTo>
                  <a:pt x="5387" y="582"/>
                  <a:pt x="5387" y="582"/>
                  <a:pt x="5387" y="582"/>
                </a:cubicBezTo>
                <a:cubicBezTo>
                  <a:pt x="5653" y="582"/>
                  <a:pt x="5653" y="582"/>
                  <a:pt x="5653" y="582"/>
                </a:cubicBezTo>
                <a:cubicBezTo>
                  <a:pt x="5700" y="582"/>
                  <a:pt x="5743" y="603"/>
                  <a:pt x="5772" y="636"/>
                </a:cubicBezTo>
                <a:lnTo>
                  <a:pt x="5365" y="62"/>
                </a:lnTo>
                <a:close/>
              </a:path>
            </a:pathLst>
          </a:custGeom>
          <a:solidFill>
            <a:srgbClr val="515151"/>
          </a:solidFill>
          <a:ln w="9525">
            <a:noFill/>
            <a:round/>
            <a:headEnd/>
            <a:tailEnd/>
          </a:ln>
        </p:spPr>
        <p:txBody>
          <a:bodyPr/>
          <a:lstStyle/>
          <a:p>
            <a:endParaRPr lang="en-US"/>
          </a:p>
        </p:txBody>
      </p:sp>
      <p:sp>
        <p:nvSpPr>
          <p:cNvPr id="58375" name="Rectangle 7"/>
          <p:cNvSpPr>
            <a:spLocks noChangeArrowheads="1"/>
          </p:cNvSpPr>
          <p:nvPr/>
        </p:nvSpPr>
        <p:spPr bwMode="auto">
          <a:xfrm flipV="1">
            <a:off x="0" y="3429000"/>
            <a:ext cx="9144000" cy="398463"/>
          </a:xfrm>
          <a:prstGeom prst="rect">
            <a:avLst/>
          </a:prstGeom>
          <a:gradFill rotWithShape="1">
            <a:gsLst>
              <a:gs pos="0">
                <a:srgbClr val="C0C0C0">
                  <a:alpha val="91000"/>
                </a:srgbClr>
              </a:gs>
              <a:gs pos="100000">
                <a:srgbClr val="C0C0C0">
                  <a:gamma/>
                  <a:shade val="46275"/>
                  <a:invGamma/>
                  <a:alpha val="0"/>
                </a:srgbClr>
              </a:gs>
            </a:gsLst>
            <a:lin ang="5400000" scaled="1"/>
          </a:gradFill>
          <a:ln w="9525">
            <a:noFill/>
            <a:miter lim="800000"/>
            <a:headEnd/>
            <a:tailEnd/>
          </a:ln>
          <a:effectLst/>
        </p:spPr>
        <p:txBody>
          <a:bodyPr wrap="none" anchor="ctr"/>
          <a:lstStyle/>
          <a:p>
            <a:endParaRPr lang="en-US"/>
          </a:p>
        </p:txBody>
      </p:sp>
      <p:sp>
        <p:nvSpPr>
          <p:cNvPr id="58376" name="AutoShape 8"/>
          <p:cNvSpPr>
            <a:spLocks noChangeArrowheads="1"/>
          </p:cNvSpPr>
          <p:nvPr/>
        </p:nvSpPr>
        <p:spPr bwMode="auto">
          <a:xfrm>
            <a:off x="447675" y="2051050"/>
            <a:ext cx="8248650" cy="3205163"/>
          </a:xfrm>
          <a:prstGeom prst="roundRect">
            <a:avLst>
              <a:gd name="adj" fmla="val 7014"/>
            </a:avLst>
          </a:prstGeom>
          <a:gradFill rotWithShape="1">
            <a:gsLst>
              <a:gs pos="0">
                <a:schemeClr val="tx2">
                  <a:gamma/>
                  <a:tint val="73725"/>
                  <a:invGamma/>
                </a:schemeClr>
              </a:gs>
              <a:gs pos="100000">
                <a:schemeClr val="tx2"/>
              </a:gs>
            </a:gsLst>
            <a:lin ang="2700000" scaled="1"/>
          </a:gradFill>
          <a:ln w="9525">
            <a:solidFill>
              <a:srgbClr val="323232"/>
            </a:solidFill>
            <a:round/>
            <a:headEnd/>
            <a:tailEnd/>
          </a:ln>
          <a:effectLst/>
        </p:spPr>
        <p:txBody>
          <a:bodyPr wrap="none" anchor="ctr"/>
          <a:lstStyle/>
          <a:p>
            <a:pPr algn="ctr"/>
            <a:endParaRPr lang="en-US" noProof="1"/>
          </a:p>
        </p:txBody>
      </p:sp>
      <p:grpSp>
        <p:nvGrpSpPr>
          <p:cNvPr id="2" name="Group 9"/>
          <p:cNvGrpSpPr>
            <a:grpSpLocks/>
          </p:cNvGrpSpPr>
          <p:nvPr/>
        </p:nvGrpSpPr>
        <p:grpSpPr bwMode="auto">
          <a:xfrm>
            <a:off x="703263" y="2762250"/>
            <a:ext cx="1168400" cy="1912938"/>
            <a:chOff x="275" y="2008"/>
            <a:chExt cx="795" cy="1276"/>
          </a:xfrm>
        </p:grpSpPr>
        <p:sp>
          <p:nvSpPr>
            <p:cNvPr id="58378" name="AutoShape 1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79" name="AutoShape 1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0" name="AutoShape 1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1" name="AutoShape 1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3" name="Group 14"/>
          <p:cNvGrpSpPr>
            <a:grpSpLocks/>
          </p:cNvGrpSpPr>
          <p:nvPr/>
        </p:nvGrpSpPr>
        <p:grpSpPr bwMode="auto">
          <a:xfrm>
            <a:off x="1943100" y="2765425"/>
            <a:ext cx="1168400" cy="1912938"/>
            <a:chOff x="275" y="2008"/>
            <a:chExt cx="795" cy="1276"/>
          </a:xfrm>
        </p:grpSpPr>
        <p:sp>
          <p:nvSpPr>
            <p:cNvPr id="58383" name="AutoShape 1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4" name="AutoShape 1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5" name="AutoShape 1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6" name="AutoShape 1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4" name="Group 19"/>
          <p:cNvGrpSpPr>
            <a:grpSpLocks/>
          </p:cNvGrpSpPr>
          <p:nvPr/>
        </p:nvGrpSpPr>
        <p:grpSpPr bwMode="auto">
          <a:xfrm>
            <a:off x="3368675" y="2762250"/>
            <a:ext cx="1168400" cy="1912938"/>
            <a:chOff x="275" y="2008"/>
            <a:chExt cx="795" cy="1276"/>
          </a:xfrm>
        </p:grpSpPr>
        <p:sp>
          <p:nvSpPr>
            <p:cNvPr id="58388" name="AutoShape 2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9" name="AutoShape 2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0" name="AutoShape 2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1" name="AutoShape 2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5" name="Group 24"/>
          <p:cNvGrpSpPr>
            <a:grpSpLocks/>
          </p:cNvGrpSpPr>
          <p:nvPr/>
        </p:nvGrpSpPr>
        <p:grpSpPr bwMode="auto">
          <a:xfrm>
            <a:off x="4606925" y="2765425"/>
            <a:ext cx="1168400" cy="1912938"/>
            <a:chOff x="275" y="2008"/>
            <a:chExt cx="795" cy="1276"/>
          </a:xfrm>
        </p:grpSpPr>
        <p:sp>
          <p:nvSpPr>
            <p:cNvPr id="58393" name="AutoShape 2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4" name="AutoShape 2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5" name="AutoShape 2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6" name="AutoShape 2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6" name="Group 29"/>
          <p:cNvGrpSpPr>
            <a:grpSpLocks/>
          </p:cNvGrpSpPr>
          <p:nvPr/>
        </p:nvGrpSpPr>
        <p:grpSpPr bwMode="auto">
          <a:xfrm>
            <a:off x="6030913" y="2762250"/>
            <a:ext cx="1168400" cy="1912938"/>
            <a:chOff x="275" y="2008"/>
            <a:chExt cx="795" cy="1276"/>
          </a:xfrm>
        </p:grpSpPr>
        <p:sp>
          <p:nvSpPr>
            <p:cNvPr id="58398" name="AutoShape 3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9" name="AutoShape 3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0" name="AutoShape 3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1" name="AutoShape 3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sp>
        <p:nvSpPr>
          <p:cNvPr id="58402" name="AutoShape 34"/>
          <p:cNvSpPr>
            <a:spLocks noChangeArrowheads="1"/>
          </p:cNvSpPr>
          <p:nvPr/>
        </p:nvSpPr>
        <p:spPr bwMode="auto">
          <a:xfrm>
            <a:off x="7270750" y="2765425"/>
            <a:ext cx="1168400" cy="1912938"/>
          </a:xfrm>
          <a:prstGeom prst="roundRect">
            <a:avLst>
              <a:gd name="adj" fmla="val 0"/>
            </a:avLst>
          </a:prstGeom>
          <a:gradFill rotWithShape="1">
            <a:gsLst>
              <a:gs pos="0">
                <a:schemeClr val="bg1"/>
              </a:gs>
              <a:gs pos="100000">
                <a:schemeClr val="bg1">
                  <a:gamma/>
                  <a:shade val="75686"/>
                  <a:invGamma/>
                </a:schemeClr>
              </a:gs>
            </a:gsLst>
            <a:lin ang="27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3" name="AutoShape 35"/>
          <p:cNvSpPr>
            <a:spLocks noChangeArrowheads="1"/>
          </p:cNvSpPr>
          <p:nvPr/>
        </p:nvSpPr>
        <p:spPr bwMode="auto">
          <a:xfrm>
            <a:off x="7270750" y="2765425"/>
            <a:ext cx="1168400" cy="228600"/>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4" name="AutoShape 36"/>
          <p:cNvSpPr>
            <a:spLocks noChangeArrowheads="1"/>
          </p:cNvSpPr>
          <p:nvPr/>
        </p:nvSpPr>
        <p:spPr bwMode="auto">
          <a:xfrm>
            <a:off x="7270750" y="4449763"/>
            <a:ext cx="1168400" cy="228600"/>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5" name="AutoShape 37"/>
          <p:cNvSpPr>
            <a:spLocks noChangeArrowheads="1"/>
          </p:cNvSpPr>
          <p:nvPr/>
        </p:nvSpPr>
        <p:spPr bwMode="auto">
          <a:xfrm>
            <a:off x="7270750" y="2765425"/>
            <a:ext cx="1168400" cy="1912938"/>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sp>
        <p:nvSpPr>
          <p:cNvPr id="58406" name="AutoShape 38"/>
          <p:cNvSpPr>
            <a:spLocks noChangeArrowheads="1"/>
          </p:cNvSpPr>
          <p:nvPr/>
        </p:nvSpPr>
        <p:spPr bwMode="auto">
          <a:xfrm flipV="1">
            <a:off x="447675" y="5267325"/>
            <a:ext cx="8248650" cy="1077913"/>
          </a:xfrm>
          <a:prstGeom prst="roundRect">
            <a:avLst>
              <a:gd name="adj" fmla="val 22824"/>
            </a:avLst>
          </a:prstGeom>
          <a:gradFill rotWithShape="1">
            <a:gsLst>
              <a:gs pos="0">
                <a:schemeClr val="tx2">
                  <a:gamma/>
                  <a:tint val="73725"/>
                  <a:invGamma/>
                  <a:alpha val="0"/>
                </a:schemeClr>
              </a:gs>
              <a:gs pos="100000">
                <a:schemeClr val="tx2">
                  <a:alpha val="16000"/>
                </a:schemeClr>
              </a:gs>
            </a:gsLst>
            <a:lin ang="5400000" scaled="1"/>
          </a:gradFill>
          <a:ln w="9525">
            <a:noFill/>
            <a:round/>
            <a:headEnd/>
            <a:tailEnd/>
          </a:ln>
          <a:effectLst/>
        </p:spPr>
        <p:txBody>
          <a:bodyPr rot="10800000" wrap="none" anchor="ctr"/>
          <a:lstStyle/>
          <a:p>
            <a:pPr algn="ctr"/>
            <a:endParaRPr lang="en-US" noProof="1"/>
          </a:p>
        </p:txBody>
      </p:sp>
      <p:grpSp>
        <p:nvGrpSpPr>
          <p:cNvPr id="7" name="Group 39"/>
          <p:cNvGrpSpPr>
            <a:grpSpLocks/>
          </p:cNvGrpSpPr>
          <p:nvPr/>
        </p:nvGrpSpPr>
        <p:grpSpPr bwMode="auto">
          <a:xfrm>
            <a:off x="7270750" y="2981325"/>
            <a:ext cx="1168400" cy="1473200"/>
            <a:chOff x="4580" y="1878"/>
            <a:chExt cx="736" cy="928"/>
          </a:xfrm>
        </p:grpSpPr>
        <p:sp>
          <p:nvSpPr>
            <p:cNvPr id="58408" name="Rectangle 4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09" name="Text Box 4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8" name="Group 42"/>
          <p:cNvGrpSpPr>
            <a:grpSpLocks/>
          </p:cNvGrpSpPr>
          <p:nvPr/>
        </p:nvGrpSpPr>
        <p:grpSpPr bwMode="auto">
          <a:xfrm>
            <a:off x="7270750" y="2981325"/>
            <a:ext cx="1168400" cy="1473200"/>
            <a:chOff x="4580" y="1878"/>
            <a:chExt cx="736" cy="928"/>
          </a:xfrm>
        </p:grpSpPr>
        <p:sp>
          <p:nvSpPr>
            <p:cNvPr id="58411" name="Rectangle 4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12" name="Text Box 4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9" name="Group 45"/>
          <p:cNvGrpSpPr>
            <a:grpSpLocks/>
          </p:cNvGrpSpPr>
          <p:nvPr/>
        </p:nvGrpSpPr>
        <p:grpSpPr bwMode="auto">
          <a:xfrm>
            <a:off x="6030913" y="2981325"/>
            <a:ext cx="1168400" cy="1473200"/>
            <a:chOff x="4580" y="1878"/>
            <a:chExt cx="736" cy="928"/>
          </a:xfrm>
        </p:grpSpPr>
        <p:sp>
          <p:nvSpPr>
            <p:cNvPr id="58414" name="Rectangle 4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15" name="Text Box 4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0" name="Group 48"/>
          <p:cNvGrpSpPr>
            <a:grpSpLocks/>
          </p:cNvGrpSpPr>
          <p:nvPr/>
        </p:nvGrpSpPr>
        <p:grpSpPr bwMode="auto">
          <a:xfrm>
            <a:off x="1943100" y="2982913"/>
            <a:ext cx="1168400" cy="1473200"/>
            <a:chOff x="4580" y="1878"/>
            <a:chExt cx="736" cy="928"/>
          </a:xfrm>
        </p:grpSpPr>
        <p:sp>
          <p:nvSpPr>
            <p:cNvPr id="58417" name="Rectangle 4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18" name="Text Box 5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1" name="Group 51"/>
          <p:cNvGrpSpPr>
            <a:grpSpLocks/>
          </p:cNvGrpSpPr>
          <p:nvPr/>
        </p:nvGrpSpPr>
        <p:grpSpPr bwMode="auto">
          <a:xfrm>
            <a:off x="703263" y="2982913"/>
            <a:ext cx="1168400" cy="1473200"/>
            <a:chOff x="4580" y="1878"/>
            <a:chExt cx="736" cy="928"/>
          </a:xfrm>
        </p:grpSpPr>
        <p:sp>
          <p:nvSpPr>
            <p:cNvPr id="58420" name="Rectangle 5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21" name="Text Box 5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2" name="Group 54"/>
          <p:cNvGrpSpPr>
            <a:grpSpLocks/>
          </p:cNvGrpSpPr>
          <p:nvPr/>
        </p:nvGrpSpPr>
        <p:grpSpPr bwMode="auto">
          <a:xfrm>
            <a:off x="4606925" y="2984500"/>
            <a:ext cx="1168400" cy="1473200"/>
            <a:chOff x="4580" y="1878"/>
            <a:chExt cx="736" cy="928"/>
          </a:xfrm>
        </p:grpSpPr>
        <p:sp>
          <p:nvSpPr>
            <p:cNvPr id="58423" name="Rectangle 5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24" name="Text Box 5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13" name="Group 57"/>
          <p:cNvGrpSpPr>
            <a:grpSpLocks/>
          </p:cNvGrpSpPr>
          <p:nvPr/>
        </p:nvGrpSpPr>
        <p:grpSpPr bwMode="auto">
          <a:xfrm>
            <a:off x="7270750" y="2981325"/>
            <a:ext cx="1168400" cy="1473200"/>
            <a:chOff x="4580" y="1878"/>
            <a:chExt cx="736" cy="928"/>
          </a:xfrm>
        </p:grpSpPr>
        <p:sp>
          <p:nvSpPr>
            <p:cNvPr id="58426" name="Rectangle 5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27" name="Text Box 5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14" name="Group 60"/>
          <p:cNvGrpSpPr>
            <a:grpSpLocks/>
          </p:cNvGrpSpPr>
          <p:nvPr/>
        </p:nvGrpSpPr>
        <p:grpSpPr bwMode="auto">
          <a:xfrm>
            <a:off x="7270750" y="2981325"/>
            <a:ext cx="1168400" cy="1473200"/>
            <a:chOff x="4580" y="1878"/>
            <a:chExt cx="736" cy="928"/>
          </a:xfrm>
        </p:grpSpPr>
        <p:sp>
          <p:nvSpPr>
            <p:cNvPr id="58429" name="Rectangle 6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30" name="Text Box 6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15" name="Group 63"/>
          <p:cNvGrpSpPr>
            <a:grpSpLocks/>
          </p:cNvGrpSpPr>
          <p:nvPr/>
        </p:nvGrpSpPr>
        <p:grpSpPr bwMode="auto">
          <a:xfrm>
            <a:off x="7270750" y="2981325"/>
            <a:ext cx="1168400" cy="1473200"/>
            <a:chOff x="4580" y="1878"/>
            <a:chExt cx="736" cy="928"/>
          </a:xfrm>
        </p:grpSpPr>
        <p:sp>
          <p:nvSpPr>
            <p:cNvPr id="58432" name="Rectangle 6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33" name="Text Box 6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16" name="Group 66"/>
          <p:cNvGrpSpPr>
            <a:grpSpLocks/>
          </p:cNvGrpSpPr>
          <p:nvPr/>
        </p:nvGrpSpPr>
        <p:grpSpPr bwMode="auto">
          <a:xfrm>
            <a:off x="7270750" y="2981325"/>
            <a:ext cx="1168400" cy="1473200"/>
            <a:chOff x="4580" y="1878"/>
            <a:chExt cx="736" cy="928"/>
          </a:xfrm>
        </p:grpSpPr>
        <p:sp>
          <p:nvSpPr>
            <p:cNvPr id="58435" name="Rectangle 6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36" name="Text Box 6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17" name="Group 69"/>
          <p:cNvGrpSpPr>
            <a:grpSpLocks/>
          </p:cNvGrpSpPr>
          <p:nvPr/>
        </p:nvGrpSpPr>
        <p:grpSpPr bwMode="auto">
          <a:xfrm>
            <a:off x="7270750" y="2981325"/>
            <a:ext cx="1168400" cy="1473200"/>
            <a:chOff x="4580" y="1878"/>
            <a:chExt cx="736" cy="928"/>
          </a:xfrm>
        </p:grpSpPr>
        <p:sp>
          <p:nvSpPr>
            <p:cNvPr id="58438" name="Rectangle 7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39" name="Text Box 7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18" name="Group 72"/>
          <p:cNvGrpSpPr>
            <a:grpSpLocks/>
          </p:cNvGrpSpPr>
          <p:nvPr/>
        </p:nvGrpSpPr>
        <p:grpSpPr bwMode="auto">
          <a:xfrm>
            <a:off x="7270750" y="2981325"/>
            <a:ext cx="1168400" cy="1473200"/>
            <a:chOff x="4580" y="1878"/>
            <a:chExt cx="736" cy="928"/>
          </a:xfrm>
        </p:grpSpPr>
        <p:sp>
          <p:nvSpPr>
            <p:cNvPr id="58441" name="Rectangle 7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42" name="Text Box 7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19" name="Group 75"/>
          <p:cNvGrpSpPr>
            <a:grpSpLocks/>
          </p:cNvGrpSpPr>
          <p:nvPr/>
        </p:nvGrpSpPr>
        <p:grpSpPr bwMode="auto">
          <a:xfrm>
            <a:off x="7270750" y="2981325"/>
            <a:ext cx="1168400" cy="1473200"/>
            <a:chOff x="4580" y="1878"/>
            <a:chExt cx="736" cy="928"/>
          </a:xfrm>
        </p:grpSpPr>
        <p:sp>
          <p:nvSpPr>
            <p:cNvPr id="58444" name="Rectangle 7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45" name="Text Box 7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20" name="Group 78"/>
          <p:cNvGrpSpPr>
            <a:grpSpLocks/>
          </p:cNvGrpSpPr>
          <p:nvPr/>
        </p:nvGrpSpPr>
        <p:grpSpPr bwMode="auto">
          <a:xfrm>
            <a:off x="7270750" y="2981325"/>
            <a:ext cx="1168400" cy="1473200"/>
            <a:chOff x="4580" y="1878"/>
            <a:chExt cx="736" cy="928"/>
          </a:xfrm>
        </p:grpSpPr>
        <p:sp>
          <p:nvSpPr>
            <p:cNvPr id="58447" name="Rectangle 7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48" name="Text Box 8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21" name="Group 81"/>
          <p:cNvGrpSpPr>
            <a:grpSpLocks/>
          </p:cNvGrpSpPr>
          <p:nvPr/>
        </p:nvGrpSpPr>
        <p:grpSpPr bwMode="auto">
          <a:xfrm>
            <a:off x="6030913" y="2981325"/>
            <a:ext cx="1168400" cy="1473200"/>
            <a:chOff x="4580" y="1878"/>
            <a:chExt cx="736" cy="928"/>
          </a:xfrm>
        </p:grpSpPr>
        <p:sp>
          <p:nvSpPr>
            <p:cNvPr id="58450" name="Rectangle 8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51" name="Text Box 8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22" name="Group 84"/>
          <p:cNvGrpSpPr>
            <a:grpSpLocks/>
          </p:cNvGrpSpPr>
          <p:nvPr/>
        </p:nvGrpSpPr>
        <p:grpSpPr bwMode="auto">
          <a:xfrm>
            <a:off x="4606925" y="2984500"/>
            <a:ext cx="1168400" cy="1473200"/>
            <a:chOff x="4580" y="1878"/>
            <a:chExt cx="736" cy="928"/>
          </a:xfrm>
        </p:grpSpPr>
        <p:sp>
          <p:nvSpPr>
            <p:cNvPr id="58453" name="Rectangle 8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54" name="Text Box 8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23" name="Group 87"/>
          <p:cNvGrpSpPr>
            <a:grpSpLocks/>
          </p:cNvGrpSpPr>
          <p:nvPr/>
        </p:nvGrpSpPr>
        <p:grpSpPr bwMode="auto">
          <a:xfrm>
            <a:off x="3368675" y="2981325"/>
            <a:ext cx="1168400" cy="1473200"/>
            <a:chOff x="4580" y="1878"/>
            <a:chExt cx="736" cy="928"/>
          </a:xfrm>
        </p:grpSpPr>
        <p:sp>
          <p:nvSpPr>
            <p:cNvPr id="58456" name="Rectangle 8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57" name="Text Box 8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4" name="Group 90"/>
          <p:cNvGrpSpPr>
            <a:grpSpLocks/>
          </p:cNvGrpSpPr>
          <p:nvPr/>
        </p:nvGrpSpPr>
        <p:grpSpPr bwMode="auto">
          <a:xfrm>
            <a:off x="7270750" y="2981325"/>
            <a:ext cx="1168400" cy="1473200"/>
            <a:chOff x="4580" y="1878"/>
            <a:chExt cx="736" cy="928"/>
          </a:xfrm>
        </p:grpSpPr>
        <p:sp>
          <p:nvSpPr>
            <p:cNvPr id="58459" name="Rectangle 9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60" name="Text Box 9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5" name="Group 93"/>
          <p:cNvGrpSpPr>
            <a:grpSpLocks/>
          </p:cNvGrpSpPr>
          <p:nvPr/>
        </p:nvGrpSpPr>
        <p:grpSpPr bwMode="auto">
          <a:xfrm>
            <a:off x="6030913" y="2981325"/>
            <a:ext cx="1168400" cy="1473200"/>
            <a:chOff x="4580" y="1878"/>
            <a:chExt cx="736" cy="928"/>
          </a:xfrm>
        </p:grpSpPr>
        <p:sp>
          <p:nvSpPr>
            <p:cNvPr id="58462" name="Rectangle 9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63" name="Text Box 9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26" name="Group 96"/>
          <p:cNvGrpSpPr>
            <a:grpSpLocks/>
          </p:cNvGrpSpPr>
          <p:nvPr/>
        </p:nvGrpSpPr>
        <p:grpSpPr bwMode="auto">
          <a:xfrm>
            <a:off x="7270750" y="2981325"/>
            <a:ext cx="1168400" cy="1473200"/>
            <a:chOff x="4580" y="1878"/>
            <a:chExt cx="736" cy="928"/>
          </a:xfrm>
        </p:grpSpPr>
        <p:sp>
          <p:nvSpPr>
            <p:cNvPr id="58465" name="Rectangle 9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66" name="Text Box 9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27" name="Group 99"/>
          <p:cNvGrpSpPr>
            <a:grpSpLocks/>
          </p:cNvGrpSpPr>
          <p:nvPr/>
        </p:nvGrpSpPr>
        <p:grpSpPr bwMode="auto">
          <a:xfrm>
            <a:off x="7270750" y="2981325"/>
            <a:ext cx="1168400" cy="1473200"/>
            <a:chOff x="4580" y="1878"/>
            <a:chExt cx="736" cy="928"/>
          </a:xfrm>
        </p:grpSpPr>
        <p:sp>
          <p:nvSpPr>
            <p:cNvPr id="58468" name="Rectangle 10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69" name="Text Box 10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28" name="Group 102"/>
          <p:cNvGrpSpPr>
            <a:grpSpLocks/>
          </p:cNvGrpSpPr>
          <p:nvPr/>
        </p:nvGrpSpPr>
        <p:grpSpPr bwMode="auto">
          <a:xfrm>
            <a:off x="7270750" y="2981325"/>
            <a:ext cx="1168400" cy="1473200"/>
            <a:chOff x="4580" y="1878"/>
            <a:chExt cx="736" cy="928"/>
          </a:xfrm>
        </p:grpSpPr>
        <p:sp>
          <p:nvSpPr>
            <p:cNvPr id="58471" name="Rectangle 10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72" name="Text Box 10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29" name="Group 105"/>
          <p:cNvGrpSpPr>
            <a:grpSpLocks/>
          </p:cNvGrpSpPr>
          <p:nvPr/>
        </p:nvGrpSpPr>
        <p:grpSpPr bwMode="auto">
          <a:xfrm>
            <a:off x="7270750" y="2981325"/>
            <a:ext cx="1168400" cy="1473200"/>
            <a:chOff x="4580" y="1878"/>
            <a:chExt cx="736" cy="928"/>
          </a:xfrm>
        </p:grpSpPr>
        <p:sp>
          <p:nvSpPr>
            <p:cNvPr id="58474" name="Rectangle 10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75" name="Text Box 10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30" name="Group 108"/>
          <p:cNvGrpSpPr>
            <a:grpSpLocks/>
          </p:cNvGrpSpPr>
          <p:nvPr/>
        </p:nvGrpSpPr>
        <p:grpSpPr bwMode="auto">
          <a:xfrm>
            <a:off x="7270750" y="2981325"/>
            <a:ext cx="1168400" cy="1473200"/>
            <a:chOff x="4580" y="1878"/>
            <a:chExt cx="736" cy="928"/>
          </a:xfrm>
        </p:grpSpPr>
        <p:sp>
          <p:nvSpPr>
            <p:cNvPr id="58477" name="Rectangle 10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78" name="Text Box 11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31" name="Group 111"/>
          <p:cNvGrpSpPr>
            <a:grpSpLocks/>
          </p:cNvGrpSpPr>
          <p:nvPr/>
        </p:nvGrpSpPr>
        <p:grpSpPr bwMode="auto">
          <a:xfrm>
            <a:off x="7270750" y="2981325"/>
            <a:ext cx="1168400" cy="1473200"/>
            <a:chOff x="4580" y="1878"/>
            <a:chExt cx="736" cy="928"/>
          </a:xfrm>
        </p:grpSpPr>
        <p:sp>
          <p:nvSpPr>
            <p:cNvPr id="58480" name="Rectangle 11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81" name="Text Box 11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368" name="Group 114"/>
          <p:cNvGrpSpPr>
            <a:grpSpLocks/>
          </p:cNvGrpSpPr>
          <p:nvPr/>
        </p:nvGrpSpPr>
        <p:grpSpPr bwMode="auto">
          <a:xfrm>
            <a:off x="7270750" y="2981325"/>
            <a:ext cx="1168400" cy="1473200"/>
            <a:chOff x="4580" y="1878"/>
            <a:chExt cx="736" cy="928"/>
          </a:xfrm>
        </p:grpSpPr>
        <p:sp>
          <p:nvSpPr>
            <p:cNvPr id="58483" name="Rectangle 11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84" name="Text Box 11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369" name="Group 117"/>
          <p:cNvGrpSpPr>
            <a:grpSpLocks/>
          </p:cNvGrpSpPr>
          <p:nvPr/>
        </p:nvGrpSpPr>
        <p:grpSpPr bwMode="auto">
          <a:xfrm>
            <a:off x="7270750" y="2981325"/>
            <a:ext cx="1168400" cy="1473200"/>
            <a:chOff x="4580" y="1878"/>
            <a:chExt cx="736" cy="928"/>
          </a:xfrm>
        </p:grpSpPr>
        <p:sp>
          <p:nvSpPr>
            <p:cNvPr id="58486" name="Rectangle 11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87" name="Text Box 11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377" name="Group 120"/>
          <p:cNvGrpSpPr>
            <a:grpSpLocks/>
          </p:cNvGrpSpPr>
          <p:nvPr/>
        </p:nvGrpSpPr>
        <p:grpSpPr bwMode="auto">
          <a:xfrm>
            <a:off x="7270750" y="2981325"/>
            <a:ext cx="1168400" cy="1473200"/>
            <a:chOff x="4580" y="1878"/>
            <a:chExt cx="736" cy="928"/>
          </a:xfrm>
        </p:grpSpPr>
        <p:sp>
          <p:nvSpPr>
            <p:cNvPr id="58489" name="Rectangle 12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90" name="Text Box 12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382" name="Group 123"/>
          <p:cNvGrpSpPr>
            <a:grpSpLocks/>
          </p:cNvGrpSpPr>
          <p:nvPr/>
        </p:nvGrpSpPr>
        <p:grpSpPr bwMode="auto">
          <a:xfrm>
            <a:off x="7270750" y="2981325"/>
            <a:ext cx="1168400" cy="1473200"/>
            <a:chOff x="4580" y="1878"/>
            <a:chExt cx="736" cy="928"/>
          </a:xfrm>
        </p:grpSpPr>
        <p:sp>
          <p:nvSpPr>
            <p:cNvPr id="58492" name="Rectangle 12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93" name="Text Box 12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387" name="Group 126"/>
          <p:cNvGrpSpPr>
            <a:grpSpLocks/>
          </p:cNvGrpSpPr>
          <p:nvPr/>
        </p:nvGrpSpPr>
        <p:grpSpPr bwMode="auto">
          <a:xfrm>
            <a:off x="6030913" y="2981325"/>
            <a:ext cx="1168400" cy="1473200"/>
            <a:chOff x="4580" y="1878"/>
            <a:chExt cx="736" cy="928"/>
          </a:xfrm>
        </p:grpSpPr>
        <p:sp>
          <p:nvSpPr>
            <p:cNvPr id="58495" name="Rectangle 12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96" name="Text Box 12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392" name="Group 129"/>
          <p:cNvGrpSpPr>
            <a:grpSpLocks/>
          </p:cNvGrpSpPr>
          <p:nvPr/>
        </p:nvGrpSpPr>
        <p:grpSpPr bwMode="auto">
          <a:xfrm>
            <a:off x="7270750" y="2981325"/>
            <a:ext cx="1168400" cy="1473200"/>
            <a:chOff x="4580" y="1878"/>
            <a:chExt cx="736" cy="928"/>
          </a:xfrm>
        </p:grpSpPr>
        <p:sp>
          <p:nvSpPr>
            <p:cNvPr id="58498" name="Rectangle 13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99" name="Text Box 13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8397" name="Group 132"/>
          <p:cNvGrpSpPr>
            <a:grpSpLocks/>
          </p:cNvGrpSpPr>
          <p:nvPr/>
        </p:nvGrpSpPr>
        <p:grpSpPr bwMode="auto">
          <a:xfrm>
            <a:off x="7270750" y="2981325"/>
            <a:ext cx="1168400" cy="1473200"/>
            <a:chOff x="4580" y="1878"/>
            <a:chExt cx="736" cy="928"/>
          </a:xfrm>
        </p:grpSpPr>
        <p:sp>
          <p:nvSpPr>
            <p:cNvPr id="58501" name="Rectangle 13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02" name="Text Box 13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8407" name="Group 135"/>
          <p:cNvGrpSpPr>
            <a:grpSpLocks/>
          </p:cNvGrpSpPr>
          <p:nvPr/>
        </p:nvGrpSpPr>
        <p:grpSpPr bwMode="auto">
          <a:xfrm>
            <a:off x="7270750" y="2981325"/>
            <a:ext cx="1168400" cy="1473200"/>
            <a:chOff x="4580" y="1878"/>
            <a:chExt cx="736" cy="928"/>
          </a:xfrm>
        </p:grpSpPr>
        <p:sp>
          <p:nvSpPr>
            <p:cNvPr id="58504" name="Rectangle 13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05" name="Text Box 13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8410" name="Group 138"/>
          <p:cNvGrpSpPr>
            <a:grpSpLocks/>
          </p:cNvGrpSpPr>
          <p:nvPr/>
        </p:nvGrpSpPr>
        <p:grpSpPr bwMode="auto">
          <a:xfrm>
            <a:off x="7270750" y="2981325"/>
            <a:ext cx="1168400" cy="1473200"/>
            <a:chOff x="4580" y="1878"/>
            <a:chExt cx="736" cy="928"/>
          </a:xfrm>
        </p:grpSpPr>
        <p:sp>
          <p:nvSpPr>
            <p:cNvPr id="58507" name="Rectangle 13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08" name="Text Box 14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8413" name="Group 141"/>
          <p:cNvGrpSpPr>
            <a:grpSpLocks/>
          </p:cNvGrpSpPr>
          <p:nvPr/>
        </p:nvGrpSpPr>
        <p:grpSpPr bwMode="auto">
          <a:xfrm>
            <a:off x="7270750" y="2981325"/>
            <a:ext cx="1168400" cy="1473200"/>
            <a:chOff x="4580" y="1878"/>
            <a:chExt cx="736" cy="928"/>
          </a:xfrm>
        </p:grpSpPr>
        <p:sp>
          <p:nvSpPr>
            <p:cNvPr id="58510" name="Rectangle 14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11" name="Text Box 14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8416" name="Group 144"/>
          <p:cNvGrpSpPr>
            <a:grpSpLocks/>
          </p:cNvGrpSpPr>
          <p:nvPr/>
        </p:nvGrpSpPr>
        <p:grpSpPr bwMode="auto">
          <a:xfrm>
            <a:off x="7270750" y="2981325"/>
            <a:ext cx="1168400" cy="1473200"/>
            <a:chOff x="4580" y="1878"/>
            <a:chExt cx="736" cy="928"/>
          </a:xfrm>
        </p:grpSpPr>
        <p:sp>
          <p:nvSpPr>
            <p:cNvPr id="58513" name="Rectangle 14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14" name="Text Box 14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419" name="Group 147"/>
          <p:cNvGrpSpPr>
            <a:grpSpLocks/>
          </p:cNvGrpSpPr>
          <p:nvPr/>
        </p:nvGrpSpPr>
        <p:grpSpPr bwMode="auto">
          <a:xfrm>
            <a:off x="7270750" y="2981325"/>
            <a:ext cx="1168400" cy="1473200"/>
            <a:chOff x="4580" y="1878"/>
            <a:chExt cx="736" cy="928"/>
          </a:xfrm>
        </p:grpSpPr>
        <p:sp>
          <p:nvSpPr>
            <p:cNvPr id="58516" name="Rectangle 14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17" name="Text Box 14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422" name="Group 150"/>
          <p:cNvGrpSpPr>
            <a:grpSpLocks/>
          </p:cNvGrpSpPr>
          <p:nvPr/>
        </p:nvGrpSpPr>
        <p:grpSpPr bwMode="auto">
          <a:xfrm>
            <a:off x="7270750" y="2981325"/>
            <a:ext cx="1168400" cy="1473200"/>
            <a:chOff x="4580" y="1878"/>
            <a:chExt cx="736" cy="928"/>
          </a:xfrm>
        </p:grpSpPr>
        <p:sp>
          <p:nvSpPr>
            <p:cNvPr id="58519" name="Rectangle 15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20" name="Text Box 15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425" name="Group 153"/>
          <p:cNvGrpSpPr>
            <a:grpSpLocks/>
          </p:cNvGrpSpPr>
          <p:nvPr/>
        </p:nvGrpSpPr>
        <p:grpSpPr bwMode="auto">
          <a:xfrm>
            <a:off x="7270750" y="2981325"/>
            <a:ext cx="1168400" cy="1473200"/>
            <a:chOff x="4580" y="1878"/>
            <a:chExt cx="736" cy="928"/>
          </a:xfrm>
        </p:grpSpPr>
        <p:sp>
          <p:nvSpPr>
            <p:cNvPr id="58522" name="Rectangle 15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23" name="Text Box 15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428" name="Group 156"/>
          <p:cNvGrpSpPr>
            <a:grpSpLocks/>
          </p:cNvGrpSpPr>
          <p:nvPr/>
        </p:nvGrpSpPr>
        <p:grpSpPr bwMode="auto">
          <a:xfrm>
            <a:off x="7270750" y="2981325"/>
            <a:ext cx="1168400" cy="1473200"/>
            <a:chOff x="4580" y="1878"/>
            <a:chExt cx="736" cy="928"/>
          </a:xfrm>
        </p:grpSpPr>
        <p:sp>
          <p:nvSpPr>
            <p:cNvPr id="58525" name="Rectangle 15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26" name="Text Box 15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431" name="Group 159"/>
          <p:cNvGrpSpPr>
            <a:grpSpLocks/>
          </p:cNvGrpSpPr>
          <p:nvPr/>
        </p:nvGrpSpPr>
        <p:grpSpPr bwMode="auto">
          <a:xfrm>
            <a:off x="7270750" y="2981325"/>
            <a:ext cx="1168400" cy="1473200"/>
            <a:chOff x="4580" y="1878"/>
            <a:chExt cx="736" cy="928"/>
          </a:xfrm>
        </p:grpSpPr>
        <p:sp>
          <p:nvSpPr>
            <p:cNvPr id="58528" name="Rectangle 16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29" name="Text Box 16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8434" name="Group 162"/>
          <p:cNvGrpSpPr>
            <a:grpSpLocks/>
          </p:cNvGrpSpPr>
          <p:nvPr/>
        </p:nvGrpSpPr>
        <p:grpSpPr bwMode="auto">
          <a:xfrm>
            <a:off x="7270750" y="2981325"/>
            <a:ext cx="1168400" cy="1473200"/>
            <a:chOff x="4580" y="1878"/>
            <a:chExt cx="736" cy="928"/>
          </a:xfrm>
        </p:grpSpPr>
        <p:sp>
          <p:nvSpPr>
            <p:cNvPr id="58531" name="Rectangle 16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32" name="Text Box 16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8437" name="Group 165"/>
          <p:cNvGrpSpPr>
            <a:grpSpLocks/>
          </p:cNvGrpSpPr>
          <p:nvPr/>
        </p:nvGrpSpPr>
        <p:grpSpPr bwMode="auto">
          <a:xfrm>
            <a:off x="7270750" y="2981325"/>
            <a:ext cx="1168400" cy="1473200"/>
            <a:chOff x="4580" y="1878"/>
            <a:chExt cx="736" cy="928"/>
          </a:xfrm>
        </p:grpSpPr>
        <p:sp>
          <p:nvSpPr>
            <p:cNvPr id="58534" name="Rectangle 16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35" name="Text Box 16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8440" name="Group 168"/>
          <p:cNvGrpSpPr>
            <a:grpSpLocks/>
          </p:cNvGrpSpPr>
          <p:nvPr/>
        </p:nvGrpSpPr>
        <p:grpSpPr bwMode="auto">
          <a:xfrm>
            <a:off x="7270750" y="2981325"/>
            <a:ext cx="1168400" cy="1473200"/>
            <a:chOff x="4580" y="1878"/>
            <a:chExt cx="736" cy="928"/>
          </a:xfrm>
        </p:grpSpPr>
        <p:sp>
          <p:nvSpPr>
            <p:cNvPr id="58537" name="Rectangle 16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38" name="Text Box 17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8443" name="Group 171"/>
          <p:cNvGrpSpPr>
            <a:grpSpLocks/>
          </p:cNvGrpSpPr>
          <p:nvPr/>
        </p:nvGrpSpPr>
        <p:grpSpPr bwMode="auto">
          <a:xfrm>
            <a:off x="7270750" y="2981325"/>
            <a:ext cx="1168400" cy="1473200"/>
            <a:chOff x="4580" y="1878"/>
            <a:chExt cx="736" cy="928"/>
          </a:xfrm>
        </p:grpSpPr>
        <p:sp>
          <p:nvSpPr>
            <p:cNvPr id="58540" name="Rectangle 17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41" name="Text Box 17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8446" name="Group 174"/>
          <p:cNvGrpSpPr>
            <a:grpSpLocks/>
          </p:cNvGrpSpPr>
          <p:nvPr/>
        </p:nvGrpSpPr>
        <p:grpSpPr bwMode="auto">
          <a:xfrm>
            <a:off x="7270750" y="2981325"/>
            <a:ext cx="1168400" cy="1473200"/>
            <a:chOff x="4580" y="1878"/>
            <a:chExt cx="736" cy="928"/>
          </a:xfrm>
        </p:grpSpPr>
        <p:sp>
          <p:nvSpPr>
            <p:cNvPr id="58543" name="Rectangle 17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44" name="Text Box 17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449" name="Group 177"/>
          <p:cNvGrpSpPr>
            <a:grpSpLocks/>
          </p:cNvGrpSpPr>
          <p:nvPr/>
        </p:nvGrpSpPr>
        <p:grpSpPr bwMode="auto">
          <a:xfrm>
            <a:off x="7270750" y="2981325"/>
            <a:ext cx="1168400" cy="1473200"/>
            <a:chOff x="4580" y="1878"/>
            <a:chExt cx="736" cy="928"/>
          </a:xfrm>
        </p:grpSpPr>
        <p:sp>
          <p:nvSpPr>
            <p:cNvPr id="58546" name="Rectangle 17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47" name="Text Box 17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452" name="Group 180"/>
          <p:cNvGrpSpPr>
            <a:grpSpLocks/>
          </p:cNvGrpSpPr>
          <p:nvPr/>
        </p:nvGrpSpPr>
        <p:grpSpPr bwMode="auto">
          <a:xfrm>
            <a:off x="7270750" y="2981325"/>
            <a:ext cx="1168400" cy="1473200"/>
            <a:chOff x="4580" y="1878"/>
            <a:chExt cx="736" cy="928"/>
          </a:xfrm>
        </p:grpSpPr>
        <p:sp>
          <p:nvSpPr>
            <p:cNvPr id="58549" name="Rectangle 18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50" name="Text Box 18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455" name="Group 183"/>
          <p:cNvGrpSpPr>
            <a:grpSpLocks/>
          </p:cNvGrpSpPr>
          <p:nvPr/>
        </p:nvGrpSpPr>
        <p:grpSpPr bwMode="auto">
          <a:xfrm>
            <a:off x="7270750" y="2981325"/>
            <a:ext cx="1168400" cy="1473200"/>
            <a:chOff x="4580" y="1878"/>
            <a:chExt cx="736" cy="928"/>
          </a:xfrm>
        </p:grpSpPr>
        <p:sp>
          <p:nvSpPr>
            <p:cNvPr id="58552" name="Rectangle 18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53" name="Text Box 18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458" name="Group 186"/>
          <p:cNvGrpSpPr>
            <a:grpSpLocks/>
          </p:cNvGrpSpPr>
          <p:nvPr/>
        </p:nvGrpSpPr>
        <p:grpSpPr bwMode="auto">
          <a:xfrm>
            <a:off x="7270750" y="2981325"/>
            <a:ext cx="1168400" cy="1473200"/>
            <a:chOff x="4580" y="1878"/>
            <a:chExt cx="736" cy="928"/>
          </a:xfrm>
        </p:grpSpPr>
        <p:sp>
          <p:nvSpPr>
            <p:cNvPr id="58555" name="Rectangle 18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56" name="Text Box 18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461" name="Group 189"/>
          <p:cNvGrpSpPr>
            <a:grpSpLocks/>
          </p:cNvGrpSpPr>
          <p:nvPr/>
        </p:nvGrpSpPr>
        <p:grpSpPr bwMode="auto">
          <a:xfrm>
            <a:off x="6030913" y="2981325"/>
            <a:ext cx="1168400" cy="1473200"/>
            <a:chOff x="4580" y="1878"/>
            <a:chExt cx="736" cy="928"/>
          </a:xfrm>
        </p:grpSpPr>
        <p:sp>
          <p:nvSpPr>
            <p:cNvPr id="58558" name="Rectangle 19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59" name="Text Box 19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464" name="Group 192"/>
          <p:cNvGrpSpPr>
            <a:grpSpLocks/>
          </p:cNvGrpSpPr>
          <p:nvPr/>
        </p:nvGrpSpPr>
        <p:grpSpPr bwMode="auto">
          <a:xfrm>
            <a:off x="6030913" y="2981325"/>
            <a:ext cx="1168400" cy="1473200"/>
            <a:chOff x="4580" y="1878"/>
            <a:chExt cx="736" cy="928"/>
          </a:xfrm>
        </p:grpSpPr>
        <p:sp>
          <p:nvSpPr>
            <p:cNvPr id="58561" name="Rectangle 19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62" name="Text Box 19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467" name="Group 195"/>
          <p:cNvGrpSpPr>
            <a:grpSpLocks/>
          </p:cNvGrpSpPr>
          <p:nvPr/>
        </p:nvGrpSpPr>
        <p:grpSpPr bwMode="auto">
          <a:xfrm>
            <a:off x="7270750" y="2981325"/>
            <a:ext cx="1168400" cy="1473200"/>
            <a:chOff x="4580" y="1878"/>
            <a:chExt cx="736" cy="928"/>
          </a:xfrm>
        </p:grpSpPr>
        <p:sp>
          <p:nvSpPr>
            <p:cNvPr id="58564" name="Rectangle 19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65" name="Text Box 19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8470" name="Group 198"/>
          <p:cNvGrpSpPr>
            <a:grpSpLocks/>
          </p:cNvGrpSpPr>
          <p:nvPr/>
        </p:nvGrpSpPr>
        <p:grpSpPr bwMode="auto">
          <a:xfrm>
            <a:off x="7270750" y="2981325"/>
            <a:ext cx="1168400" cy="1473200"/>
            <a:chOff x="4580" y="1878"/>
            <a:chExt cx="736" cy="928"/>
          </a:xfrm>
        </p:grpSpPr>
        <p:sp>
          <p:nvSpPr>
            <p:cNvPr id="58567" name="Rectangle 19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68" name="Text Box 20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8473" name="Group 201"/>
          <p:cNvGrpSpPr>
            <a:grpSpLocks/>
          </p:cNvGrpSpPr>
          <p:nvPr/>
        </p:nvGrpSpPr>
        <p:grpSpPr bwMode="auto">
          <a:xfrm>
            <a:off x="7270750" y="2981325"/>
            <a:ext cx="1168400" cy="1473200"/>
            <a:chOff x="4580" y="1878"/>
            <a:chExt cx="736" cy="928"/>
          </a:xfrm>
        </p:grpSpPr>
        <p:sp>
          <p:nvSpPr>
            <p:cNvPr id="58570" name="Rectangle 20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71" name="Text Box 20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8476" name="Group 204"/>
          <p:cNvGrpSpPr>
            <a:grpSpLocks/>
          </p:cNvGrpSpPr>
          <p:nvPr/>
        </p:nvGrpSpPr>
        <p:grpSpPr bwMode="auto">
          <a:xfrm>
            <a:off x="7270750" y="2981325"/>
            <a:ext cx="1168400" cy="1473200"/>
            <a:chOff x="4580" y="1878"/>
            <a:chExt cx="736" cy="928"/>
          </a:xfrm>
        </p:grpSpPr>
        <p:sp>
          <p:nvSpPr>
            <p:cNvPr id="58573" name="Rectangle 20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74" name="Text Box 20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8479" name="Group 207"/>
          <p:cNvGrpSpPr>
            <a:grpSpLocks/>
          </p:cNvGrpSpPr>
          <p:nvPr/>
        </p:nvGrpSpPr>
        <p:grpSpPr bwMode="auto">
          <a:xfrm>
            <a:off x="7270750" y="2981325"/>
            <a:ext cx="1168400" cy="1473200"/>
            <a:chOff x="4580" y="1878"/>
            <a:chExt cx="736" cy="928"/>
          </a:xfrm>
        </p:grpSpPr>
        <p:sp>
          <p:nvSpPr>
            <p:cNvPr id="58576" name="Rectangle 20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77" name="Text Box 20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8482" name="Group 210"/>
          <p:cNvGrpSpPr>
            <a:grpSpLocks/>
          </p:cNvGrpSpPr>
          <p:nvPr/>
        </p:nvGrpSpPr>
        <p:grpSpPr bwMode="auto">
          <a:xfrm>
            <a:off x="7270750" y="2981325"/>
            <a:ext cx="1168400" cy="1473200"/>
            <a:chOff x="4580" y="1878"/>
            <a:chExt cx="736" cy="928"/>
          </a:xfrm>
        </p:grpSpPr>
        <p:sp>
          <p:nvSpPr>
            <p:cNvPr id="58579" name="Rectangle 21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80" name="Text Box 21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485" name="Group 213"/>
          <p:cNvGrpSpPr>
            <a:grpSpLocks/>
          </p:cNvGrpSpPr>
          <p:nvPr/>
        </p:nvGrpSpPr>
        <p:grpSpPr bwMode="auto">
          <a:xfrm>
            <a:off x="7270750" y="2981325"/>
            <a:ext cx="1168400" cy="1473200"/>
            <a:chOff x="4580" y="1878"/>
            <a:chExt cx="736" cy="928"/>
          </a:xfrm>
        </p:grpSpPr>
        <p:sp>
          <p:nvSpPr>
            <p:cNvPr id="58582" name="Rectangle 21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83" name="Text Box 21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488" name="Group 216"/>
          <p:cNvGrpSpPr>
            <a:grpSpLocks/>
          </p:cNvGrpSpPr>
          <p:nvPr/>
        </p:nvGrpSpPr>
        <p:grpSpPr bwMode="auto">
          <a:xfrm>
            <a:off x="7270750" y="2981325"/>
            <a:ext cx="1168400" cy="1473200"/>
            <a:chOff x="4580" y="1878"/>
            <a:chExt cx="736" cy="928"/>
          </a:xfrm>
        </p:grpSpPr>
        <p:sp>
          <p:nvSpPr>
            <p:cNvPr id="58585" name="Rectangle 21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86" name="Text Box 21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491" name="Group 219"/>
          <p:cNvGrpSpPr>
            <a:grpSpLocks/>
          </p:cNvGrpSpPr>
          <p:nvPr/>
        </p:nvGrpSpPr>
        <p:grpSpPr bwMode="auto">
          <a:xfrm>
            <a:off x="7270750" y="2981325"/>
            <a:ext cx="1168400" cy="1473200"/>
            <a:chOff x="4580" y="1878"/>
            <a:chExt cx="736" cy="928"/>
          </a:xfrm>
        </p:grpSpPr>
        <p:sp>
          <p:nvSpPr>
            <p:cNvPr id="58588" name="Rectangle 22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89" name="Text Box 22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494" name="Group 222"/>
          <p:cNvGrpSpPr>
            <a:grpSpLocks/>
          </p:cNvGrpSpPr>
          <p:nvPr/>
        </p:nvGrpSpPr>
        <p:grpSpPr bwMode="auto">
          <a:xfrm>
            <a:off x="7270750" y="2981325"/>
            <a:ext cx="1168400" cy="1473200"/>
            <a:chOff x="4580" y="1878"/>
            <a:chExt cx="736" cy="928"/>
          </a:xfrm>
        </p:grpSpPr>
        <p:sp>
          <p:nvSpPr>
            <p:cNvPr id="58591" name="Rectangle 22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92" name="Text Box 22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497" name="Group 225"/>
          <p:cNvGrpSpPr>
            <a:grpSpLocks/>
          </p:cNvGrpSpPr>
          <p:nvPr/>
        </p:nvGrpSpPr>
        <p:grpSpPr bwMode="auto">
          <a:xfrm>
            <a:off x="7270750" y="2981325"/>
            <a:ext cx="1168400" cy="1473200"/>
            <a:chOff x="4580" y="1878"/>
            <a:chExt cx="736" cy="928"/>
          </a:xfrm>
        </p:grpSpPr>
        <p:sp>
          <p:nvSpPr>
            <p:cNvPr id="58594" name="Rectangle 22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95" name="Text Box 22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8500" name="Group 228"/>
          <p:cNvGrpSpPr>
            <a:grpSpLocks/>
          </p:cNvGrpSpPr>
          <p:nvPr/>
        </p:nvGrpSpPr>
        <p:grpSpPr bwMode="auto">
          <a:xfrm>
            <a:off x="7270750" y="2981325"/>
            <a:ext cx="1168400" cy="1473200"/>
            <a:chOff x="4580" y="1878"/>
            <a:chExt cx="736" cy="928"/>
          </a:xfrm>
        </p:grpSpPr>
        <p:sp>
          <p:nvSpPr>
            <p:cNvPr id="58597" name="Rectangle 22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98" name="Text Box 23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8503" name="Group 231"/>
          <p:cNvGrpSpPr>
            <a:grpSpLocks/>
          </p:cNvGrpSpPr>
          <p:nvPr/>
        </p:nvGrpSpPr>
        <p:grpSpPr bwMode="auto">
          <a:xfrm>
            <a:off x="7270750" y="2981325"/>
            <a:ext cx="1168400" cy="1473200"/>
            <a:chOff x="4580" y="1878"/>
            <a:chExt cx="736" cy="928"/>
          </a:xfrm>
        </p:grpSpPr>
        <p:sp>
          <p:nvSpPr>
            <p:cNvPr id="58600" name="Rectangle 23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01" name="Text Box 23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8506" name="Group 234"/>
          <p:cNvGrpSpPr>
            <a:grpSpLocks/>
          </p:cNvGrpSpPr>
          <p:nvPr/>
        </p:nvGrpSpPr>
        <p:grpSpPr bwMode="auto">
          <a:xfrm>
            <a:off x="7270750" y="2981325"/>
            <a:ext cx="1168400" cy="1473200"/>
            <a:chOff x="4580" y="1878"/>
            <a:chExt cx="736" cy="928"/>
          </a:xfrm>
        </p:grpSpPr>
        <p:sp>
          <p:nvSpPr>
            <p:cNvPr id="58603" name="Rectangle 23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04" name="Text Box 23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8509" name="Group 237"/>
          <p:cNvGrpSpPr>
            <a:grpSpLocks/>
          </p:cNvGrpSpPr>
          <p:nvPr/>
        </p:nvGrpSpPr>
        <p:grpSpPr bwMode="auto">
          <a:xfrm>
            <a:off x="7270750" y="2981325"/>
            <a:ext cx="1168400" cy="1473200"/>
            <a:chOff x="4580" y="1878"/>
            <a:chExt cx="736" cy="928"/>
          </a:xfrm>
        </p:grpSpPr>
        <p:sp>
          <p:nvSpPr>
            <p:cNvPr id="58606" name="Rectangle 23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07" name="Text Box 23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8512" name="Group 240"/>
          <p:cNvGrpSpPr>
            <a:grpSpLocks/>
          </p:cNvGrpSpPr>
          <p:nvPr/>
        </p:nvGrpSpPr>
        <p:grpSpPr bwMode="auto">
          <a:xfrm>
            <a:off x="7270750" y="2981325"/>
            <a:ext cx="1168400" cy="1473200"/>
            <a:chOff x="4580" y="1878"/>
            <a:chExt cx="736" cy="928"/>
          </a:xfrm>
        </p:grpSpPr>
        <p:sp>
          <p:nvSpPr>
            <p:cNvPr id="58609" name="Rectangle 24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10" name="Text Box 24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515" name="Group 243"/>
          <p:cNvGrpSpPr>
            <a:grpSpLocks/>
          </p:cNvGrpSpPr>
          <p:nvPr/>
        </p:nvGrpSpPr>
        <p:grpSpPr bwMode="auto">
          <a:xfrm>
            <a:off x="7270750" y="2981325"/>
            <a:ext cx="1168400" cy="1473200"/>
            <a:chOff x="4580" y="1878"/>
            <a:chExt cx="736" cy="928"/>
          </a:xfrm>
        </p:grpSpPr>
        <p:sp>
          <p:nvSpPr>
            <p:cNvPr id="58612" name="Rectangle 24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13" name="Text Box 24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518" name="Group 246"/>
          <p:cNvGrpSpPr>
            <a:grpSpLocks/>
          </p:cNvGrpSpPr>
          <p:nvPr/>
        </p:nvGrpSpPr>
        <p:grpSpPr bwMode="auto">
          <a:xfrm>
            <a:off x="7270750" y="2981325"/>
            <a:ext cx="1168400" cy="1473200"/>
            <a:chOff x="4580" y="1878"/>
            <a:chExt cx="736" cy="928"/>
          </a:xfrm>
        </p:grpSpPr>
        <p:sp>
          <p:nvSpPr>
            <p:cNvPr id="58615" name="Rectangle 24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16" name="Text Box 24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521" name="Group 249"/>
          <p:cNvGrpSpPr>
            <a:grpSpLocks/>
          </p:cNvGrpSpPr>
          <p:nvPr/>
        </p:nvGrpSpPr>
        <p:grpSpPr bwMode="auto">
          <a:xfrm>
            <a:off x="7270750" y="2981325"/>
            <a:ext cx="1168400" cy="1473200"/>
            <a:chOff x="4580" y="1878"/>
            <a:chExt cx="736" cy="928"/>
          </a:xfrm>
        </p:grpSpPr>
        <p:sp>
          <p:nvSpPr>
            <p:cNvPr id="58618" name="Rectangle 25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19" name="Text Box 25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524" name="Group 252"/>
          <p:cNvGrpSpPr>
            <a:grpSpLocks/>
          </p:cNvGrpSpPr>
          <p:nvPr/>
        </p:nvGrpSpPr>
        <p:grpSpPr bwMode="auto">
          <a:xfrm>
            <a:off x="7270750" y="2981325"/>
            <a:ext cx="1168400" cy="1473200"/>
            <a:chOff x="4580" y="1878"/>
            <a:chExt cx="736" cy="928"/>
          </a:xfrm>
        </p:grpSpPr>
        <p:sp>
          <p:nvSpPr>
            <p:cNvPr id="58621" name="Rectangle 25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22" name="Text Box 25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527" name="Group 255"/>
          <p:cNvGrpSpPr>
            <a:grpSpLocks/>
          </p:cNvGrpSpPr>
          <p:nvPr/>
        </p:nvGrpSpPr>
        <p:grpSpPr bwMode="auto">
          <a:xfrm>
            <a:off x="6030913" y="2981325"/>
            <a:ext cx="1168400" cy="1473200"/>
            <a:chOff x="4580" y="1878"/>
            <a:chExt cx="736" cy="928"/>
          </a:xfrm>
        </p:grpSpPr>
        <p:sp>
          <p:nvSpPr>
            <p:cNvPr id="58624" name="Rectangle 25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25" name="Text Box 25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sp>
        <p:nvSpPr>
          <p:cNvPr id="58626" name="Freeform 258"/>
          <p:cNvSpPr>
            <a:spLocks noEditPoints="1"/>
          </p:cNvSpPr>
          <p:nvPr/>
        </p:nvSpPr>
        <p:spPr bwMode="auto">
          <a:xfrm>
            <a:off x="447675" y="2051050"/>
            <a:ext cx="8248650" cy="3205163"/>
          </a:xfrm>
          <a:custGeom>
            <a:avLst/>
            <a:gdLst/>
            <a:ahLst/>
            <a:cxnLst>
              <a:cxn ang="0">
                <a:pos x="5758" y="0"/>
              </a:cxn>
              <a:cxn ang="0">
                <a:pos x="161" y="0"/>
              </a:cxn>
              <a:cxn ang="0">
                <a:pos x="0" y="161"/>
              </a:cxn>
              <a:cxn ang="0">
                <a:pos x="0" y="2138"/>
              </a:cxn>
              <a:cxn ang="0">
                <a:pos x="161" y="2300"/>
              </a:cxn>
              <a:cxn ang="0">
                <a:pos x="5758" y="2300"/>
              </a:cxn>
              <a:cxn ang="0">
                <a:pos x="5920" y="2138"/>
              </a:cxn>
              <a:cxn ang="0">
                <a:pos x="5920" y="161"/>
              </a:cxn>
              <a:cxn ang="0">
                <a:pos x="5758" y="0"/>
              </a:cxn>
              <a:cxn ang="0">
                <a:pos x="1022" y="1883"/>
              </a:cxn>
              <a:cxn ang="0">
                <a:pos x="184" y="1883"/>
              </a:cxn>
              <a:cxn ang="0">
                <a:pos x="184" y="510"/>
              </a:cxn>
              <a:cxn ang="0">
                <a:pos x="1022" y="510"/>
              </a:cxn>
              <a:cxn ang="0">
                <a:pos x="1022" y="1883"/>
              </a:cxn>
              <a:cxn ang="0">
                <a:pos x="1912" y="1885"/>
              </a:cxn>
              <a:cxn ang="0">
                <a:pos x="1073" y="1885"/>
              </a:cxn>
              <a:cxn ang="0">
                <a:pos x="1073" y="513"/>
              </a:cxn>
              <a:cxn ang="0">
                <a:pos x="1912" y="513"/>
              </a:cxn>
              <a:cxn ang="0">
                <a:pos x="1912" y="1885"/>
              </a:cxn>
              <a:cxn ang="0">
                <a:pos x="2935" y="1883"/>
              </a:cxn>
              <a:cxn ang="0">
                <a:pos x="2097" y="1883"/>
              </a:cxn>
              <a:cxn ang="0">
                <a:pos x="2097" y="510"/>
              </a:cxn>
              <a:cxn ang="0">
                <a:pos x="2935" y="510"/>
              </a:cxn>
              <a:cxn ang="0">
                <a:pos x="2935" y="1883"/>
              </a:cxn>
              <a:cxn ang="0">
                <a:pos x="3824" y="1885"/>
              </a:cxn>
              <a:cxn ang="0">
                <a:pos x="2985" y="1885"/>
              </a:cxn>
              <a:cxn ang="0">
                <a:pos x="2985" y="513"/>
              </a:cxn>
              <a:cxn ang="0">
                <a:pos x="3824" y="513"/>
              </a:cxn>
              <a:cxn ang="0">
                <a:pos x="3824" y="1885"/>
              </a:cxn>
              <a:cxn ang="0">
                <a:pos x="4846" y="1883"/>
              </a:cxn>
              <a:cxn ang="0">
                <a:pos x="4007" y="1883"/>
              </a:cxn>
              <a:cxn ang="0">
                <a:pos x="4007" y="510"/>
              </a:cxn>
              <a:cxn ang="0">
                <a:pos x="4846" y="510"/>
              </a:cxn>
              <a:cxn ang="0">
                <a:pos x="4846" y="1883"/>
              </a:cxn>
              <a:cxn ang="0">
                <a:pos x="5735" y="1885"/>
              </a:cxn>
              <a:cxn ang="0">
                <a:pos x="4897" y="1885"/>
              </a:cxn>
              <a:cxn ang="0">
                <a:pos x="4897" y="513"/>
              </a:cxn>
              <a:cxn ang="0">
                <a:pos x="5735" y="513"/>
              </a:cxn>
              <a:cxn ang="0">
                <a:pos x="5735" y="1885"/>
              </a:cxn>
            </a:cxnLst>
            <a:rect l="0" t="0" r="r" b="b"/>
            <a:pathLst>
              <a:path w="5920" h="2300">
                <a:moveTo>
                  <a:pt x="5758" y="0"/>
                </a:moveTo>
                <a:cubicBezTo>
                  <a:pt x="161" y="0"/>
                  <a:pt x="161" y="0"/>
                  <a:pt x="161" y="0"/>
                </a:cubicBezTo>
                <a:cubicBezTo>
                  <a:pt x="72" y="0"/>
                  <a:pt x="0" y="72"/>
                  <a:pt x="0" y="161"/>
                </a:cubicBezTo>
                <a:cubicBezTo>
                  <a:pt x="0" y="2138"/>
                  <a:pt x="0" y="2138"/>
                  <a:pt x="0" y="2138"/>
                </a:cubicBezTo>
                <a:cubicBezTo>
                  <a:pt x="0" y="2227"/>
                  <a:pt x="72" y="2300"/>
                  <a:pt x="161" y="2300"/>
                </a:cubicBezTo>
                <a:cubicBezTo>
                  <a:pt x="5758" y="2300"/>
                  <a:pt x="5758" y="2300"/>
                  <a:pt x="5758" y="2300"/>
                </a:cubicBezTo>
                <a:cubicBezTo>
                  <a:pt x="5847" y="2300"/>
                  <a:pt x="5920" y="2227"/>
                  <a:pt x="5920" y="2138"/>
                </a:cubicBezTo>
                <a:cubicBezTo>
                  <a:pt x="5920" y="161"/>
                  <a:pt x="5920" y="161"/>
                  <a:pt x="5920" y="161"/>
                </a:cubicBezTo>
                <a:cubicBezTo>
                  <a:pt x="5920" y="72"/>
                  <a:pt x="5847" y="0"/>
                  <a:pt x="5758" y="0"/>
                </a:cubicBezTo>
                <a:close/>
                <a:moveTo>
                  <a:pt x="1022" y="1883"/>
                </a:moveTo>
                <a:cubicBezTo>
                  <a:pt x="184" y="1883"/>
                  <a:pt x="184" y="1883"/>
                  <a:pt x="184" y="1883"/>
                </a:cubicBezTo>
                <a:cubicBezTo>
                  <a:pt x="184" y="510"/>
                  <a:pt x="184" y="510"/>
                  <a:pt x="184" y="510"/>
                </a:cubicBezTo>
                <a:cubicBezTo>
                  <a:pt x="1022" y="510"/>
                  <a:pt x="1022" y="510"/>
                  <a:pt x="1022" y="510"/>
                </a:cubicBezTo>
                <a:lnTo>
                  <a:pt x="1022" y="1883"/>
                </a:lnTo>
                <a:close/>
                <a:moveTo>
                  <a:pt x="1912" y="1885"/>
                </a:moveTo>
                <a:cubicBezTo>
                  <a:pt x="1073" y="1885"/>
                  <a:pt x="1073" y="1885"/>
                  <a:pt x="1073" y="1885"/>
                </a:cubicBezTo>
                <a:cubicBezTo>
                  <a:pt x="1073" y="513"/>
                  <a:pt x="1073" y="513"/>
                  <a:pt x="1073" y="513"/>
                </a:cubicBezTo>
                <a:cubicBezTo>
                  <a:pt x="1912" y="513"/>
                  <a:pt x="1912" y="513"/>
                  <a:pt x="1912" y="513"/>
                </a:cubicBezTo>
                <a:lnTo>
                  <a:pt x="1912" y="1885"/>
                </a:lnTo>
                <a:close/>
                <a:moveTo>
                  <a:pt x="2935" y="1883"/>
                </a:moveTo>
                <a:cubicBezTo>
                  <a:pt x="2097" y="1883"/>
                  <a:pt x="2097" y="1883"/>
                  <a:pt x="2097" y="1883"/>
                </a:cubicBezTo>
                <a:cubicBezTo>
                  <a:pt x="2097" y="510"/>
                  <a:pt x="2097" y="510"/>
                  <a:pt x="2097" y="510"/>
                </a:cubicBezTo>
                <a:cubicBezTo>
                  <a:pt x="2935" y="510"/>
                  <a:pt x="2935" y="510"/>
                  <a:pt x="2935" y="510"/>
                </a:cubicBezTo>
                <a:lnTo>
                  <a:pt x="2935" y="1883"/>
                </a:lnTo>
                <a:close/>
                <a:moveTo>
                  <a:pt x="3824" y="1885"/>
                </a:moveTo>
                <a:cubicBezTo>
                  <a:pt x="2985" y="1885"/>
                  <a:pt x="2985" y="1885"/>
                  <a:pt x="2985" y="1885"/>
                </a:cubicBezTo>
                <a:cubicBezTo>
                  <a:pt x="2985" y="513"/>
                  <a:pt x="2985" y="513"/>
                  <a:pt x="2985" y="513"/>
                </a:cubicBezTo>
                <a:cubicBezTo>
                  <a:pt x="3824" y="513"/>
                  <a:pt x="3824" y="513"/>
                  <a:pt x="3824" y="513"/>
                </a:cubicBezTo>
                <a:lnTo>
                  <a:pt x="3824" y="1885"/>
                </a:lnTo>
                <a:close/>
                <a:moveTo>
                  <a:pt x="4846" y="1883"/>
                </a:moveTo>
                <a:cubicBezTo>
                  <a:pt x="4007" y="1883"/>
                  <a:pt x="4007" y="1883"/>
                  <a:pt x="4007" y="1883"/>
                </a:cubicBezTo>
                <a:cubicBezTo>
                  <a:pt x="4007" y="510"/>
                  <a:pt x="4007" y="510"/>
                  <a:pt x="4007" y="510"/>
                </a:cubicBezTo>
                <a:cubicBezTo>
                  <a:pt x="4846" y="510"/>
                  <a:pt x="4846" y="510"/>
                  <a:pt x="4846" y="510"/>
                </a:cubicBezTo>
                <a:lnTo>
                  <a:pt x="4846" y="1883"/>
                </a:lnTo>
                <a:close/>
                <a:moveTo>
                  <a:pt x="5735" y="1885"/>
                </a:moveTo>
                <a:cubicBezTo>
                  <a:pt x="4897" y="1885"/>
                  <a:pt x="4897" y="1885"/>
                  <a:pt x="4897" y="1885"/>
                </a:cubicBezTo>
                <a:cubicBezTo>
                  <a:pt x="4897" y="513"/>
                  <a:pt x="4897" y="513"/>
                  <a:pt x="4897" y="513"/>
                </a:cubicBezTo>
                <a:cubicBezTo>
                  <a:pt x="5735" y="513"/>
                  <a:pt x="5735" y="513"/>
                  <a:pt x="5735" y="513"/>
                </a:cubicBezTo>
                <a:lnTo>
                  <a:pt x="5735" y="1885"/>
                </a:lnTo>
                <a:close/>
              </a:path>
            </a:pathLst>
          </a:custGeom>
          <a:gradFill rotWithShape="1">
            <a:gsLst>
              <a:gs pos="0">
                <a:srgbClr val="434343"/>
              </a:gs>
              <a:gs pos="100000">
                <a:schemeClr val="tx2"/>
              </a:gs>
            </a:gsLst>
            <a:lin ang="2700000" scaled="1"/>
          </a:gradFill>
          <a:ln w="9525" cap="flat" cmpd="sng">
            <a:noFill/>
            <a:prstDash val="solid"/>
            <a:round/>
            <a:headEnd/>
            <a:tailEnd/>
          </a:ln>
          <a:effectLst/>
        </p:spPr>
        <p:txBody>
          <a:bodyPr wrap="none" anchor="ctr"/>
          <a:lstStyle/>
          <a:p>
            <a:endParaRPr lang="en-US"/>
          </a:p>
        </p:txBody>
      </p:sp>
      <p:sp>
        <p:nvSpPr>
          <p:cNvPr id="58627" name="Text Box 259"/>
          <p:cNvSpPr txBox="1">
            <a:spLocks noChangeArrowheads="1"/>
          </p:cNvSpPr>
          <p:nvPr/>
        </p:nvSpPr>
        <p:spPr bwMode="auto">
          <a:xfrm>
            <a:off x="1158875" y="4733925"/>
            <a:ext cx="1497013"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Hours</a:t>
            </a:r>
            <a:endParaRPr lang="en-GB" sz="2400" dirty="0">
              <a:solidFill>
                <a:srgbClr val="0C0C0C"/>
              </a:solidFill>
            </a:endParaRPr>
          </a:p>
        </p:txBody>
      </p:sp>
      <p:sp>
        <p:nvSpPr>
          <p:cNvPr id="58628" name="Text Box 260"/>
          <p:cNvSpPr txBox="1">
            <a:spLocks noChangeArrowheads="1"/>
          </p:cNvSpPr>
          <p:nvPr/>
        </p:nvSpPr>
        <p:spPr bwMode="auto">
          <a:xfrm>
            <a:off x="3824288" y="4733925"/>
            <a:ext cx="1495425"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Minutes</a:t>
            </a:r>
            <a:endParaRPr lang="en-GB" sz="2400" dirty="0">
              <a:solidFill>
                <a:srgbClr val="0C0C0C"/>
              </a:solidFill>
            </a:endParaRPr>
          </a:p>
        </p:txBody>
      </p:sp>
      <p:sp>
        <p:nvSpPr>
          <p:cNvPr id="58629" name="Text Box 261"/>
          <p:cNvSpPr txBox="1">
            <a:spLocks noChangeArrowheads="1"/>
          </p:cNvSpPr>
          <p:nvPr/>
        </p:nvSpPr>
        <p:spPr bwMode="auto">
          <a:xfrm>
            <a:off x="6486525" y="4733925"/>
            <a:ext cx="1497013"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Seconds</a:t>
            </a:r>
            <a:endParaRPr lang="en-GB" sz="2400" dirty="0">
              <a:solidFill>
                <a:srgbClr val="0C0C0C"/>
              </a:solidFill>
            </a:endParaRPr>
          </a:p>
        </p:txBody>
      </p:sp>
      <p:sp>
        <p:nvSpPr>
          <p:cNvPr id="58631" name="AutoShape 263"/>
          <p:cNvSpPr>
            <a:spLocks noChangeArrowheads="1"/>
          </p:cNvSpPr>
          <p:nvPr/>
        </p:nvSpPr>
        <p:spPr bwMode="auto">
          <a:xfrm rot="16200000">
            <a:off x="-913606" y="3472656"/>
            <a:ext cx="3151188"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w="9525">
            <a:noFill/>
            <a:round/>
            <a:headEnd/>
            <a:tailEnd/>
          </a:ln>
          <a:effectLst/>
        </p:spPr>
        <p:txBody>
          <a:bodyPr wrap="none" anchor="ctr"/>
          <a:lstStyle/>
          <a:p>
            <a:endParaRPr lang="en-US"/>
          </a:p>
        </p:txBody>
      </p:sp>
      <p:sp>
        <p:nvSpPr>
          <p:cNvPr id="58632" name="AutoShape 264"/>
          <p:cNvSpPr>
            <a:spLocks noChangeArrowheads="1"/>
          </p:cNvSpPr>
          <p:nvPr/>
        </p:nvSpPr>
        <p:spPr bwMode="auto">
          <a:xfrm>
            <a:off x="473075" y="2085975"/>
            <a:ext cx="8197850"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w="9525">
            <a:noFill/>
            <a:round/>
            <a:headEnd/>
            <a:tailEnd/>
          </a:ln>
          <a:effectLst/>
        </p:spPr>
        <p:txBody>
          <a:bodyPr wrap="none" anchor="ctr"/>
          <a:lstStyle/>
          <a:p>
            <a:endParaRPr lang="en-US"/>
          </a:p>
        </p:txBody>
      </p:sp>
      <p:grpSp>
        <p:nvGrpSpPr>
          <p:cNvPr id="58530" name="Group 265"/>
          <p:cNvGrpSpPr>
            <a:grpSpLocks/>
          </p:cNvGrpSpPr>
          <p:nvPr/>
        </p:nvGrpSpPr>
        <p:grpSpPr bwMode="auto">
          <a:xfrm>
            <a:off x="3162300" y="3373438"/>
            <a:ext cx="120650" cy="693737"/>
            <a:chOff x="1939" y="2444"/>
            <a:chExt cx="81" cy="463"/>
          </a:xfrm>
        </p:grpSpPr>
        <p:sp>
          <p:nvSpPr>
            <p:cNvPr id="58634" name="Rectangle 266"/>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sp>
          <p:nvSpPr>
            <p:cNvPr id="58635" name="Rectangle 267"/>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grpSp>
      <p:grpSp>
        <p:nvGrpSpPr>
          <p:cNvPr id="58533" name="Group 268"/>
          <p:cNvGrpSpPr>
            <a:grpSpLocks/>
          </p:cNvGrpSpPr>
          <p:nvPr/>
        </p:nvGrpSpPr>
        <p:grpSpPr bwMode="auto">
          <a:xfrm>
            <a:off x="5843588" y="3373438"/>
            <a:ext cx="120650" cy="693737"/>
            <a:chOff x="1939" y="2444"/>
            <a:chExt cx="81" cy="463"/>
          </a:xfrm>
        </p:grpSpPr>
        <p:sp>
          <p:nvSpPr>
            <p:cNvPr id="58637" name="Rectangle 269"/>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sp>
          <p:nvSpPr>
            <p:cNvPr id="58638" name="Rectangle 270"/>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grpSp>
      <p:grpSp>
        <p:nvGrpSpPr>
          <p:cNvPr id="58536" name="Group 271"/>
          <p:cNvGrpSpPr>
            <a:grpSpLocks/>
          </p:cNvGrpSpPr>
          <p:nvPr/>
        </p:nvGrpSpPr>
        <p:grpSpPr bwMode="auto">
          <a:xfrm>
            <a:off x="706438" y="2768600"/>
            <a:ext cx="7731125" cy="1905000"/>
            <a:chOff x="445" y="1744"/>
            <a:chExt cx="4870" cy="1200"/>
          </a:xfrm>
        </p:grpSpPr>
        <p:grpSp>
          <p:nvGrpSpPr>
            <p:cNvPr id="58539" name="Group 272"/>
            <p:cNvGrpSpPr>
              <a:grpSpLocks/>
            </p:cNvGrpSpPr>
            <p:nvPr/>
          </p:nvGrpSpPr>
          <p:grpSpPr bwMode="auto">
            <a:xfrm>
              <a:off x="445" y="1744"/>
              <a:ext cx="734" cy="1200"/>
              <a:chOff x="448" y="1746"/>
              <a:chExt cx="724" cy="1188"/>
            </a:xfrm>
          </p:grpSpPr>
          <p:grpSp>
            <p:nvGrpSpPr>
              <p:cNvPr id="58542" name="Group 273"/>
              <p:cNvGrpSpPr>
                <a:grpSpLocks/>
              </p:cNvGrpSpPr>
              <p:nvPr/>
            </p:nvGrpSpPr>
            <p:grpSpPr bwMode="auto">
              <a:xfrm>
                <a:off x="454" y="1752"/>
                <a:ext cx="712" cy="1176"/>
                <a:chOff x="454" y="1752"/>
                <a:chExt cx="712" cy="1176"/>
              </a:xfrm>
            </p:grpSpPr>
            <p:sp>
              <p:nvSpPr>
                <p:cNvPr id="58642" name="Freeform 274"/>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8643" name="Freeform 275"/>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8644" name="Freeform 276"/>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8545" name="Group 277"/>
            <p:cNvGrpSpPr>
              <a:grpSpLocks/>
            </p:cNvGrpSpPr>
            <p:nvPr/>
          </p:nvGrpSpPr>
          <p:grpSpPr bwMode="auto">
            <a:xfrm>
              <a:off x="1225" y="1744"/>
              <a:ext cx="734" cy="1200"/>
              <a:chOff x="448" y="1746"/>
              <a:chExt cx="724" cy="1188"/>
            </a:xfrm>
          </p:grpSpPr>
          <p:grpSp>
            <p:nvGrpSpPr>
              <p:cNvPr id="58548" name="Group 278"/>
              <p:cNvGrpSpPr>
                <a:grpSpLocks/>
              </p:cNvGrpSpPr>
              <p:nvPr/>
            </p:nvGrpSpPr>
            <p:grpSpPr bwMode="auto">
              <a:xfrm>
                <a:off x="454" y="1752"/>
                <a:ext cx="712" cy="1176"/>
                <a:chOff x="454" y="1752"/>
                <a:chExt cx="712" cy="1176"/>
              </a:xfrm>
            </p:grpSpPr>
            <p:sp>
              <p:nvSpPr>
                <p:cNvPr id="58647" name="Freeform 279"/>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8648" name="Freeform 280"/>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8649" name="Freeform 281"/>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8551" name="Group 282"/>
            <p:cNvGrpSpPr>
              <a:grpSpLocks/>
            </p:cNvGrpSpPr>
            <p:nvPr/>
          </p:nvGrpSpPr>
          <p:grpSpPr bwMode="auto">
            <a:xfrm flipH="1">
              <a:off x="4581" y="1744"/>
              <a:ext cx="734" cy="1200"/>
              <a:chOff x="448" y="1746"/>
              <a:chExt cx="724" cy="1188"/>
            </a:xfrm>
          </p:grpSpPr>
          <p:grpSp>
            <p:nvGrpSpPr>
              <p:cNvPr id="58554" name="Group 283"/>
              <p:cNvGrpSpPr>
                <a:grpSpLocks/>
              </p:cNvGrpSpPr>
              <p:nvPr/>
            </p:nvGrpSpPr>
            <p:grpSpPr bwMode="auto">
              <a:xfrm>
                <a:off x="454" y="1752"/>
                <a:ext cx="712" cy="1176"/>
                <a:chOff x="454" y="1752"/>
                <a:chExt cx="712" cy="1176"/>
              </a:xfrm>
            </p:grpSpPr>
            <p:sp>
              <p:nvSpPr>
                <p:cNvPr id="58652" name="Freeform 284"/>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8653" name="Freeform 285"/>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8654" name="Freeform 286"/>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8557" name="Group 287"/>
            <p:cNvGrpSpPr>
              <a:grpSpLocks/>
            </p:cNvGrpSpPr>
            <p:nvPr/>
          </p:nvGrpSpPr>
          <p:grpSpPr bwMode="auto">
            <a:xfrm flipH="1">
              <a:off x="3799" y="1744"/>
              <a:ext cx="734" cy="1200"/>
              <a:chOff x="448" y="1746"/>
              <a:chExt cx="724" cy="1188"/>
            </a:xfrm>
          </p:grpSpPr>
          <p:grpSp>
            <p:nvGrpSpPr>
              <p:cNvPr id="58560" name="Group 288"/>
              <p:cNvGrpSpPr>
                <a:grpSpLocks/>
              </p:cNvGrpSpPr>
              <p:nvPr/>
            </p:nvGrpSpPr>
            <p:grpSpPr bwMode="auto">
              <a:xfrm>
                <a:off x="454" y="1752"/>
                <a:ext cx="712" cy="1176"/>
                <a:chOff x="454" y="1752"/>
                <a:chExt cx="712" cy="1176"/>
              </a:xfrm>
            </p:grpSpPr>
            <p:sp>
              <p:nvSpPr>
                <p:cNvPr id="58657" name="Freeform 289"/>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8658" name="Freeform 290"/>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8659" name="Freeform 291"/>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sp>
          <p:nvSpPr>
            <p:cNvPr id="58660" name="Rectangle 292"/>
            <p:cNvSpPr>
              <a:spLocks noChangeArrowheads="1"/>
            </p:cNvSpPr>
            <p:nvPr/>
          </p:nvSpPr>
          <p:spPr bwMode="auto">
            <a:xfrm>
              <a:off x="2126" y="2922"/>
              <a:ext cx="726" cy="22"/>
            </a:xfrm>
            <a:prstGeom prst="rect">
              <a:avLst/>
            </a:prstGeom>
            <a:solidFill>
              <a:srgbClr val="4D4D4D"/>
            </a:solidFill>
            <a:ln w="11430">
              <a:solidFill>
                <a:srgbClr val="1C1C1C"/>
              </a:solidFill>
              <a:miter lim="800000"/>
              <a:headEnd/>
              <a:tailEnd/>
            </a:ln>
            <a:effectLst/>
          </p:spPr>
          <p:txBody>
            <a:bodyPr wrap="none" anchor="ctr"/>
            <a:lstStyle/>
            <a:p>
              <a:endParaRPr lang="en-US"/>
            </a:p>
          </p:txBody>
        </p:sp>
        <p:sp>
          <p:nvSpPr>
            <p:cNvPr id="58661" name="Rectangle 293"/>
            <p:cNvSpPr>
              <a:spLocks noChangeArrowheads="1"/>
            </p:cNvSpPr>
            <p:nvPr/>
          </p:nvSpPr>
          <p:spPr bwMode="auto">
            <a:xfrm>
              <a:off x="2909" y="2922"/>
              <a:ext cx="726" cy="22"/>
            </a:xfrm>
            <a:prstGeom prst="rect">
              <a:avLst/>
            </a:prstGeom>
            <a:solidFill>
              <a:srgbClr val="4D4D4D"/>
            </a:solidFill>
            <a:ln w="11430">
              <a:solidFill>
                <a:srgbClr val="1C1C1C"/>
              </a:solidFill>
              <a:miter lim="800000"/>
              <a:headEnd/>
              <a:tailEnd/>
            </a:ln>
            <a:effectLst/>
          </p:spPr>
          <p:txBody>
            <a:bodyPr wrap="none" anchor="ctr"/>
            <a:lstStyle/>
            <a:p>
              <a:endParaRPr lang="en-US"/>
            </a:p>
          </p:txBody>
        </p:sp>
      </p:grpSp>
    </p:spTree>
  </p:cSld>
  <p:clrMapOvr>
    <a:masterClrMapping/>
  </p:clrMapOvr>
  <p:transition advClick="0" advTm="1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2" presetClass="exit" presetSubtype="4" fill="hold" nodeType="withEffect">
                                  <p:stCondLst>
                                    <p:cond delay="0"/>
                                  </p:stCondLst>
                                  <p:childTnLst>
                                    <p:animEffect transition="out" filter="slide(fromBottom)">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2" presetClass="exit" presetSubtype="4" fill="hold" nodeType="withEffect">
                                  <p:stCondLst>
                                    <p:cond delay="0"/>
                                  </p:stCondLst>
                                  <p:childTnLst>
                                    <p:animEffect transition="out" filter="slide(fromBottom)">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par>
                                <p:cTn id="14" presetID="12" presetClass="entr" presetSubtype="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slide(fromTop)">
                                      <p:cBhvr>
                                        <p:cTn id="16" dur="500"/>
                                        <p:tgtEl>
                                          <p:spTgt spid="22"/>
                                        </p:tgtEl>
                                      </p:cBhvr>
                                    </p:animEffect>
                                  </p:childTnLst>
                                </p:cTn>
                              </p:par>
                              <p:par>
                                <p:cTn id="17" presetID="12" presetClass="entr" presetSubtype="1"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slide(fromTop)">
                                      <p:cBhvr>
                                        <p:cTn id="19" dur="500"/>
                                        <p:tgtEl>
                                          <p:spTgt spid="21"/>
                                        </p:tgtEl>
                                      </p:cBhvr>
                                    </p:animEffect>
                                  </p:childTnLst>
                                </p:cTn>
                              </p:par>
                              <p:par>
                                <p:cTn id="20" presetID="12" presetClass="entr" presetSubtype="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lide(fromTop)">
                                      <p:cBhvr>
                                        <p:cTn id="22" dur="500"/>
                                        <p:tgtEl>
                                          <p:spTgt spid="8"/>
                                        </p:tgtEl>
                                      </p:cBhvr>
                                    </p:animEffect>
                                  </p:childTnLst>
                                </p:cTn>
                              </p:par>
                              <p:par>
                                <p:cTn id="23" presetID="12" presetClass="exit" presetSubtype="4" fill="hold" nodeType="withEffect">
                                  <p:stCondLst>
                                    <p:cond delay="1000"/>
                                  </p:stCondLst>
                                  <p:childTnLst>
                                    <p:animEffect transition="out" filter="slide(fromBottom)">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2" presetClass="entr" presetSubtype="1" fill="hold" nodeType="withEffect">
                                  <p:stCondLst>
                                    <p:cond delay="1000"/>
                                  </p:stCondLst>
                                  <p:childTnLst>
                                    <p:set>
                                      <p:cBhvr>
                                        <p:cTn id="27" dur="1" fill="hold">
                                          <p:stCondLst>
                                            <p:cond delay="0"/>
                                          </p:stCondLst>
                                        </p:cTn>
                                        <p:tgtEl>
                                          <p:spTgt spid="13"/>
                                        </p:tgtEl>
                                        <p:attrNameLst>
                                          <p:attrName>style.visibility</p:attrName>
                                        </p:attrNameLst>
                                      </p:cBhvr>
                                      <p:to>
                                        <p:strVal val="visible"/>
                                      </p:to>
                                    </p:set>
                                    <p:animEffect transition="in" filter="slide(fromTop)">
                                      <p:cBhvr>
                                        <p:cTn id="28" dur="500"/>
                                        <p:tgtEl>
                                          <p:spTgt spid="13"/>
                                        </p:tgtEl>
                                      </p:cBhvr>
                                    </p:animEffect>
                                  </p:childTnLst>
                                </p:cTn>
                              </p:par>
                              <p:par>
                                <p:cTn id="29" presetID="12" presetClass="exit" presetSubtype="4" fill="hold" nodeType="withEffect">
                                  <p:stCondLst>
                                    <p:cond delay="2000"/>
                                  </p:stCondLst>
                                  <p:childTnLst>
                                    <p:animEffect transition="out" filter="slide(fromBottom)">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12" presetClass="entr" presetSubtype="1" fill="hold" nodeType="withEffect">
                                  <p:stCondLst>
                                    <p:cond delay="2000"/>
                                  </p:stCondLst>
                                  <p:childTnLst>
                                    <p:set>
                                      <p:cBhvr>
                                        <p:cTn id="33" dur="1" fill="hold">
                                          <p:stCondLst>
                                            <p:cond delay="0"/>
                                          </p:stCondLst>
                                        </p:cTn>
                                        <p:tgtEl>
                                          <p:spTgt spid="14"/>
                                        </p:tgtEl>
                                        <p:attrNameLst>
                                          <p:attrName>style.visibility</p:attrName>
                                        </p:attrNameLst>
                                      </p:cBhvr>
                                      <p:to>
                                        <p:strVal val="visible"/>
                                      </p:to>
                                    </p:set>
                                    <p:animEffect transition="in" filter="slide(fromTop)">
                                      <p:cBhvr>
                                        <p:cTn id="34" dur="500"/>
                                        <p:tgtEl>
                                          <p:spTgt spid="14"/>
                                        </p:tgtEl>
                                      </p:cBhvr>
                                    </p:animEffect>
                                  </p:childTnLst>
                                </p:cTn>
                              </p:par>
                              <p:par>
                                <p:cTn id="35" presetID="12" presetClass="exit" presetSubtype="4" fill="hold" nodeType="withEffect">
                                  <p:stCondLst>
                                    <p:cond delay="3000"/>
                                  </p:stCondLst>
                                  <p:childTnLst>
                                    <p:animEffect transition="out" filter="slide(fromBottom)">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par>
                                <p:cTn id="38" presetID="12" presetClass="entr" presetSubtype="1" fill="hold" nodeType="withEffect">
                                  <p:stCondLst>
                                    <p:cond delay="3000"/>
                                  </p:stCondLst>
                                  <p:childTnLst>
                                    <p:set>
                                      <p:cBhvr>
                                        <p:cTn id="39" dur="1" fill="hold">
                                          <p:stCondLst>
                                            <p:cond delay="0"/>
                                          </p:stCondLst>
                                        </p:cTn>
                                        <p:tgtEl>
                                          <p:spTgt spid="15"/>
                                        </p:tgtEl>
                                        <p:attrNameLst>
                                          <p:attrName>style.visibility</p:attrName>
                                        </p:attrNameLst>
                                      </p:cBhvr>
                                      <p:to>
                                        <p:strVal val="visible"/>
                                      </p:to>
                                    </p:set>
                                    <p:animEffect transition="in" filter="slide(fromTop)">
                                      <p:cBhvr>
                                        <p:cTn id="40" dur="500"/>
                                        <p:tgtEl>
                                          <p:spTgt spid="15"/>
                                        </p:tgtEl>
                                      </p:cBhvr>
                                    </p:animEffect>
                                  </p:childTnLst>
                                </p:cTn>
                              </p:par>
                              <p:par>
                                <p:cTn id="41" presetID="12" presetClass="exit" presetSubtype="4" fill="hold" nodeType="withEffect">
                                  <p:stCondLst>
                                    <p:cond delay="4000"/>
                                  </p:stCondLst>
                                  <p:childTnLst>
                                    <p:animEffect transition="out" filter="slide(fromBottom)">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2" presetClass="entr" presetSubtype="1" fill="hold" nodeType="withEffect">
                                  <p:stCondLst>
                                    <p:cond delay="4000"/>
                                  </p:stCondLst>
                                  <p:childTnLst>
                                    <p:set>
                                      <p:cBhvr>
                                        <p:cTn id="45" dur="1" fill="hold">
                                          <p:stCondLst>
                                            <p:cond delay="0"/>
                                          </p:stCondLst>
                                        </p:cTn>
                                        <p:tgtEl>
                                          <p:spTgt spid="16"/>
                                        </p:tgtEl>
                                        <p:attrNameLst>
                                          <p:attrName>style.visibility</p:attrName>
                                        </p:attrNameLst>
                                      </p:cBhvr>
                                      <p:to>
                                        <p:strVal val="visible"/>
                                      </p:to>
                                    </p:set>
                                    <p:animEffect transition="in" filter="slide(fromTop)">
                                      <p:cBhvr>
                                        <p:cTn id="46" dur="500"/>
                                        <p:tgtEl>
                                          <p:spTgt spid="16"/>
                                        </p:tgtEl>
                                      </p:cBhvr>
                                    </p:animEffect>
                                  </p:childTnLst>
                                </p:cTn>
                              </p:par>
                              <p:par>
                                <p:cTn id="47" presetID="12" presetClass="exit" presetSubtype="4" fill="hold" nodeType="withEffect">
                                  <p:stCondLst>
                                    <p:cond delay="5000"/>
                                  </p:stCondLst>
                                  <p:childTnLst>
                                    <p:animEffect transition="out" filter="slide(fromBottom)">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par>
                                <p:cTn id="50" presetID="12" presetClass="entr" presetSubtype="1" fill="hold" nodeType="withEffect">
                                  <p:stCondLst>
                                    <p:cond delay="5000"/>
                                  </p:stCondLst>
                                  <p:childTnLst>
                                    <p:set>
                                      <p:cBhvr>
                                        <p:cTn id="51" dur="1" fill="hold">
                                          <p:stCondLst>
                                            <p:cond delay="0"/>
                                          </p:stCondLst>
                                        </p:cTn>
                                        <p:tgtEl>
                                          <p:spTgt spid="17"/>
                                        </p:tgtEl>
                                        <p:attrNameLst>
                                          <p:attrName>style.visibility</p:attrName>
                                        </p:attrNameLst>
                                      </p:cBhvr>
                                      <p:to>
                                        <p:strVal val="visible"/>
                                      </p:to>
                                    </p:set>
                                    <p:animEffect transition="in" filter="slide(fromTop)">
                                      <p:cBhvr>
                                        <p:cTn id="52" dur="500"/>
                                        <p:tgtEl>
                                          <p:spTgt spid="17"/>
                                        </p:tgtEl>
                                      </p:cBhvr>
                                    </p:animEffect>
                                  </p:childTnLst>
                                </p:cTn>
                              </p:par>
                              <p:par>
                                <p:cTn id="53" presetID="12" presetClass="exit" presetSubtype="4" fill="hold" nodeType="withEffect">
                                  <p:stCondLst>
                                    <p:cond delay="6000"/>
                                  </p:stCondLst>
                                  <p:childTnLst>
                                    <p:animEffect transition="out" filter="slide(fromBottom)">
                                      <p:cBhvr>
                                        <p:cTn id="54" dur="500"/>
                                        <p:tgtEl>
                                          <p:spTgt spid="17"/>
                                        </p:tgtEl>
                                      </p:cBhvr>
                                    </p:animEffect>
                                    <p:set>
                                      <p:cBhvr>
                                        <p:cTn id="55" dur="1" fill="hold">
                                          <p:stCondLst>
                                            <p:cond delay="499"/>
                                          </p:stCondLst>
                                        </p:cTn>
                                        <p:tgtEl>
                                          <p:spTgt spid="17"/>
                                        </p:tgtEl>
                                        <p:attrNameLst>
                                          <p:attrName>style.visibility</p:attrName>
                                        </p:attrNameLst>
                                      </p:cBhvr>
                                      <p:to>
                                        <p:strVal val="hidden"/>
                                      </p:to>
                                    </p:set>
                                  </p:childTnLst>
                                </p:cTn>
                              </p:par>
                              <p:par>
                                <p:cTn id="56" presetID="12" presetClass="entr" presetSubtype="1" fill="hold" nodeType="withEffect">
                                  <p:stCondLst>
                                    <p:cond delay="6000"/>
                                  </p:stCondLst>
                                  <p:childTnLst>
                                    <p:set>
                                      <p:cBhvr>
                                        <p:cTn id="57" dur="1" fill="hold">
                                          <p:stCondLst>
                                            <p:cond delay="0"/>
                                          </p:stCondLst>
                                        </p:cTn>
                                        <p:tgtEl>
                                          <p:spTgt spid="18"/>
                                        </p:tgtEl>
                                        <p:attrNameLst>
                                          <p:attrName>style.visibility</p:attrName>
                                        </p:attrNameLst>
                                      </p:cBhvr>
                                      <p:to>
                                        <p:strVal val="visible"/>
                                      </p:to>
                                    </p:set>
                                    <p:animEffect transition="in" filter="slide(fromTop)">
                                      <p:cBhvr>
                                        <p:cTn id="58" dur="500"/>
                                        <p:tgtEl>
                                          <p:spTgt spid="18"/>
                                        </p:tgtEl>
                                      </p:cBhvr>
                                    </p:animEffect>
                                  </p:childTnLst>
                                </p:cTn>
                              </p:par>
                              <p:par>
                                <p:cTn id="59" presetID="12" presetClass="exit" presetSubtype="4" fill="hold" nodeType="withEffect">
                                  <p:stCondLst>
                                    <p:cond delay="7000"/>
                                  </p:stCondLst>
                                  <p:childTnLst>
                                    <p:animEffect transition="out" filter="slide(fromBottom)">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par>
                                <p:cTn id="62" presetID="12" presetClass="entr" presetSubtype="1" fill="hold" nodeType="withEffect">
                                  <p:stCondLst>
                                    <p:cond delay="7000"/>
                                  </p:stCondLst>
                                  <p:childTnLst>
                                    <p:set>
                                      <p:cBhvr>
                                        <p:cTn id="63" dur="1" fill="hold">
                                          <p:stCondLst>
                                            <p:cond delay="0"/>
                                          </p:stCondLst>
                                        </p:cTn>
                                        <p:tgtEl>
                                          <p:spTgt spid="19"/>
                                        </p:tgtEl>
                                        <p:attrNameLst>
                                          <p:attrName>style.visibility</p:attrName>
                                        </p:attrNameLst>
                                      </p:cBhvr>
                                      <p:to>
                                        <p:strVal val="visible"/>
                                      </p:to>
                                    </p:set>
                                    <p:animEffect transition="in" filter="slide(fromTop)">
                                      <p:cBhvr>
                                        <p:cTn id="64" dur="500"/>
                                        <p:tgtEl>
                                          <p:spTgt spid="19"/>
                                        </p:tgtEl>
                                      </p:cBhvr>
                                    </p:animEffect>
                                  </p:childTnLst>
                                </p:cTn>
                              </p:par>
                              <p:par>
                                <p:cTn id="65" presetID="12" presetClass="exit" presetSubtype="4" fill="hold" nodeType="withEffect">
                                  <p:stCondLst>
                                    <p:cond delay="8000"/>
                                  </p:stCondLst>
                                  <p:childTnLst>
                                    <p:animEffect transition="out" filter="slide(fromBottom)">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par>
                                <p:cTn id="68" presetID="12" presetClass="entr" presetSubtype="1" fill="hold" nodeType="withEffect">
                                  <p:stCondLst>
                                    <p:cond delay="8000"/>
                                  </p:stCondLst>
                                  <p:childTnLst>
                                    <p:set>
                                      <p:cBhvr>
                                        <p:cTn id="69" dur="1" fill="hold">
                                          <p:stCondLst>
                                            <p:cond delay="0"/>
                                          </p:stCondLst>
                                        </p:cTn>
                                        <p:tgtEl>
                                          <p:spTgt spid="20"/>
                                        </p:tgtEl>
                                        <p:attrNameLst>
                                          <p:attrName>style.visibility</p:attrName>
                                        </p:attrNameLst>
                                      </p:cBhvr>
                                      <p:to>
                                        <p:strVal val="visible"/>
                                      </p:to>
                                    </p:set>
                                    <p:animEffect transition="in" filter="slide(fromTop)">
                                      <p:cBhvr>
                                        <p:cTn id="70" dur="500"/>
                                        <p:tgtEl>
                                          <p:spTgt spid="20"/>
                                        </p:tgtEl>
                                      </p:cBhvr>
                                    </p:animEffect>
                                  </p:childTnLst>
                                </p:cTn>
                              </p:par>
                              <p:par>
                                <p:cTn id="71" presetID="12" presetClass="exit" presetSubtype="4" fill="hold" nodeType="withEffect">
                                  <p:stCondLst>
                                    <p:cond delay="9000"/>
                                  </p:stCondLst>
                                  <p:childTnLst>
                                    <p:animEffect transition="out" filter="slide(fromBottom)">
                                      <p:cBhvr>
                                        <p:cTn id="72" dur="500"/>
                                        <p:tgtEl>
                                          <p:spTgt spid="20"/>
                                        </p:tgtEl>
                                      </p:cBhvr>
                                    </p:animEffect>
                                    <p:set>
                                      <p:cBhvr>
                                        <p:cTn id="73" dur="1" fill="hold">
                                          <p:stCondLst>
                                            <p:cond delay="499"/>
                                          </p:stCondLst>
                                        </p:cTn>
                                        <p:tgtEl>
                                          <p:spTgt spid="20"/>
                                        </p:tgtEl>
                                        <p:attrNameLst>
                                          <p:attrName>style.visibility</p:attrName>
                                        </p:attrNameLst>
                                      </p:cBhvr>
                                      <p:to>
                                        <p:strVal val="hidden"/>
                                      </p:to>
                                    </p:set>
                                  </p:childTnLst>
                                </p:cTn>
                              </p:par>
                              <p:par>
                                <p:cTn id="74" presetID="12" presetClass="entr" presetSubtype="1" fill="hold" nodeType="withEffect">
                                  <p:stCondLst>
                                    <p:cond delay="9000"/>
                                  </p:stCondLst>
                                  <p:childTnLst>
                                    <p:set>
                                      <p:cBhvr>
                                        <p:cTn id="75" dur="1" fill="hold">
                                          <p:stCondLst>
                                            <p:cond delay="0"/>
                                          </p:stCondLst>
                                        </p:cTn>
                                        <p:tgtEl>
                                          <p:spTgt spid="24"/>
                                        </p:tgtEl>
                                        <p:attrNameLst>
                                          <p:attrName>style.visibility</p:attrName>
                                        </p:attrNameLst>
                                      </p:cBhvr>
                                      <p:to>
                                        <p:strVal val="visible"/>
                                      </p:to>
                                    </p:set>
                                    <p:animEffect transition="in" filter="slide(fromTop)">
                                      <p:cBhvr>
                                        <p:cTn id="76" dur="500"/>
                                        <p:tgtEl>
                                          <p:spTgt spid="24"/>
                                        </p:tgtEl>
                                      </p:cBhvr>
                                    </p:animEffect>
                                  </p:childTnLst>
                                </p:cTn>
                              </p:par>
                              <p:par>
                                <p:cTn id="77" presetID="12" presetClass="entr" presetSubtype="1" fill="hold" nodeType="withEffect">
                                  <p:stCondLst>
                                    <p:cond delay="10000"/>
                                  </p:stCondLst>
                                  <p:childTnLst>
                                    <p:set>
                                      <p:cBhvr>
                                        <p:cTn id="78" dur="1" fill="hold">
                                          <p:stCondLst>
                                            <p:cond delay="0"/>
                                          </p:stCondLst>
                                        </p:cTn>
                                        <p:tgtEl>
                                          <p:spTgt spid="26"/>
                                        </p:tgtEl>
                                        <p:attrNameLst>
                                          <p:attrName>style.visibility</p:attrName>
                                        </p:attrNameLst>
                                      </p:cBhvr>
                                      <p:to>
                                        <p:strVal val="visible"/>
                                      </p:to>
                                    </p:set>
                                    <p:animEffect transition="in" filter="slide(fromTop)">
                                      <p:cBhvr>
                                        <p:cTn id="79" dur="500"/>
                                        <p:tgtEl>
                                          <p:spTgt spid="26"/>
                                        </p:tgtEl>
                                      </p:cBhvr>
                                    </p:animEffect>
                                  </p:childTnLst>
                                </p:cTn>
                              </p:par>
                              <p:par>
                                <p:cTn id="80" presetID="12" presetClass="exit" presetSubtype="4" fill="hold" nodeType="withEffect">
                                  <p:stCondLst>
                                    <p:cond delay="10000"/>
                                  </p:stCondLst>
                                  <p:childTnLst>
                                    <p:animEffect transition="out" filter="slide(fromBottom)">
                                      <p:cBhvr>
                                        <p:cTn id="81" dur="500"/>
                                        <p:tgtEl>
                                          <p:spTgt spid="24"/>
                                        </p:tgtEl>
                                      </p:cBhvr>
                                    </p:animEffect>
                                    <p:set>
                                      <p:cBhvr>
                                        <p:cTn id="82" dur="1" fill="hold">
                                          <p:stCondLst>
                                            <p:cond delay="499"/>
                                          </p:stCondLst>
                                        </p:cTn>
                                        <p:tgtEl>
                                          <p:spTgt spid="24"/>
                                        </p:tgtEl>
                                        <p:attrNameLst>
                                          <p:attrName>style.visibility</p:attrName>
                                        </p:attrNameLst>
                                      </p:cBhvr>
                                      <p:to>
                                        <p:strVal val="hidden"/>
                                      </p:to>
                                    </p:set>
                                  </p:childTnLst>
                                </p:cTn>
                              </p:par>
                              <p:par>
                                <p:cTn id="83" presetID="12" presetClass="exit" presetSubtype="4" fill="hold" nodeType="withEffect">
                                  <p:stCondLst>
                                    <p:cond delay="10000"/>
                                  </p:stCondLst>
                                  <p:childTnLst>
                                    <p:animEffect transition="out" filter="slide(fromBottom)">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par>
                                <p:cTn id="86" presetID="12" presetClass="entr" presetSubtype="1" fill="hold" nodeType="withEffect">
                                  <p:stCondLst>
                                    <p:cond delay="10000"/>
                                  </p:stCondLst>
                                  <p:childTnLst>
                                    <p:set>
                                      <p:cBhvr>
                                        <p:cTn id="87" dur="1" fill="hold">
                                          <p:stCondLst>
                                            <p:cond delay="0"/>
                                          </p:stCondLst>
                                        </p:cTn>
                                        <p:tgtEl>
                                          <p:spTgt spid="25"/>
                                        </p:tgtEl>
                                        <p:attrNameLst>
                                          <p:attrName>style.visibility</p:attrName>
                                        </p:attrNameLst>
                                      </p:cBhvr>
                                      <p:to>
                                        <p:strVal val="visible"/>
                                      </p:to>
                                    </p:set>
                                    <p:animEffect transition="in" filter="slide(fromTop)">
                                      <p:cBhvr>
                                        <p:cTn id="88" dur="500"/>
                                        <p:tgtEl>
                                          <p:spTgt spid="25"/>
                                        </p:tgtEl>
                                      </p:cBhvr>
                                    </p:animEffect>
                                  </p:childTnLst>
                                </p:cTn>
                              </p:par>
                              <p:par>
                                <p:cTn id="89" presetID="12" presetClass="exit" presetSubtype="4" fill="hold" nodeType="withEffect">
                                  <p:stCondLst>
                                    <p:cond delay="11000"/>
                                  </p:stCondLst>
                                  <p:childTnLst>
                                    <p:animEffect transition="out" filter="slide(fromBottom)">
                                      <p:cBhvr>
                                        <p:cTn id="90" dur="500"/>
                                        <p:tgtEl>
                                          <p:spTgt spid="26"/>
                                        </p:tgtEl>
                                      </p:cBhvr>
                                    </p:animEffect>
                                    <p:set>
                                      <p:cBhvr>
                                        <p:cTn id="91" dur="1" fill="hold">
                                          <p:stCondLst>
                                            <p:cond delay="499"/>
                                          </p:stCondLst>
                                        </p:cTn>
                                        <p:tgtEl>
                                          <p:spTgt spid="26"/>
                                        </p:tgtEl>
                                        <p:attrNameLst>
                                          <p:attrName>style.visibility</p:attrName>
                                        </p:attrNameLst>
                                      </p:cBhvr>
                                      <p:to>
                                        <p:strVal val="hidden"/>
                                      </p:to>
                                    </p:set>
                                  </p:childTnLst>
                                </p:cTn>
                              </p:par>
                              <p:par>
                                <p:cTn id="92" presetID="12" presetClass="entr" presetSubtype="1" fill="hold" nodeType="withEffect">
                                  <p:stCondLst>
                                    <p:cond delay="11000"/>
                                  </p:stCondLst>
                                  <p:childTnLst>
                                    <p:set>
                                      <p:cBhvr>
                                        <p:cTn id="93" dur="1" fill="hold">
                                          <p:stCondLst>
                                            <p:cond delay="0"/>
                                          </p:stCondLst>
                                        </p:cTn>
                                        <p:tgtEl>
                                          <p:spTgt spid="27"/>
                                        </p:tgtEl>
                                        <p:attrNameLst>
                                          <p:attrName>style.visibility</p:attrName>
                                        </p:attrNameLst>
                                      </p:cBhvr>
                                      <p:to>
                                        <p:strVal val="visible"/>
                                      </p:to>
                                    </p:set>
                                    <p:animEffect transition="in" filter="slide(fromTop)">
                                      <p:cBhvr>
                                        <p:cTn id="94" dur="500"/>
                                        <p:tgtEl>
                                          <p:spTgt spid="27"/>
                                        </p:tgtEl>
                                      </p:cBhvr>
                                    </p:animEffect>
                                  </p:childTnLst>
                                </p:cTn>
                              </p:par>
                              <p:par>
                                <p:cTn id="95" presetID="12" presetClass="exit" presetSubtype="4" fill="hold" nodeType="withEffect">
                                  <p:stCondLst>
                                    <p:cond delay="12000"/>
                                  </p:stCondLst>
                                  <p:childTnLst>
                                    <p:animEffect transition="out" filter="slide(fromBottom)">
                                      <p:cBhvr>
                                        <p:cTn id="96" dur="500"/>
                                        <p:tgtEl>
                                          <p:spTgt spid="27"/>
                                        </p:tgtEl>
                                      </p:cBhvr>
                                    </p:animEffect>
                                    <p:set>
                                      <p:cBhvr>
                                        <p:cTn id="97" dur="1" fill="hold">
                                          <p:stCondLst>
                                            <p:cond delay="499"/>
                                          </p:stCondLst>
                                        </p:cTn>
                                        <p:tgtEl>
                                          <p:spTgt spid="27"/>
                                        </p:tgtEl>
                                        <p:attrNameLst>
                                          <p:attrName>style.visibility</p:attrName>
                                        </p:attrNameLst>
                                      </p:cBhvr>
                                      <p:to>
                                        <p:strVal val="hidden"/>
                                      </p:to>
                                    </p:set>
                                  </p:childTnLst>
                                </p:cTn>
                              </p:par>
                              <p:par>
                                <p:cTn id="98" presetID="12" presetClass="entr" presetSubtype="1" fill="hold" nodeType="withEffect">
                                  <p:stCondLst>
                                    <p:cond delay="12000"/>
                                  </p:stCondLst>
                                  <p:childTnLst>
                                    <p:set>
                                      <p:cBhvr>
                                        <p:cTn id="99" dur="1" fill="hold">
                                          <p:stCondLst>
                                            <p:cond delay="0"/>
                                          </p:stCondLst>
                                        </p:cTn>
                                        <p:tgtEl>
                                          <p:spTgt spid="28"/>
                                        </p:tgtEl>
                                        <p:attrNameLst>
                                          <p:attrName>style.visibility</p:attrName>
                                        </p:attrNameLst>
                                      </p:cBhvr>
                                      <p:to>
                                        <p:strVal val="visible"/>
                                      </p:to>
                                    </p:set>
                                    <p:animEffect transition="in" filter="slide(fromTop)">
                                      <p:cBhvr>
                                        <p:cTn id="100" dur="500"/>
                                        <p:tgtEl>
                                          <p:spTgt spid="28"/>
                                        </p:tgtEl>
                                      </p:cBhvr>
                                    </p:animEffect>
                                  </p:childTnLst>
                                </p:cTn>
                              </p:par>
                              <p:par>
                                <p:cTn id="101" presetID="12" presetClass="exit" presetSubtype="4" fill="hold" nodeType="withEffect">
                                  <p:stCondLst>
                                    <p:cond delay="13000"/>
                                  </p:stCondLst>
                                  <p:childTnLst>
                                    <p:animEffect transition="out" filter="slide(fromBottom)">
                                      <p:cBhvr>
                                        <p:cTn id="102" dur="500"/>
                                        <p:tgtEl>
                                          <p:spTgt spid="28"/>
                                        </p:tgtEl>
                                      </p:cBhvr>
                                    </p:animEffect>
                                    <p:set>
                                      <p:cBhvr>
                                        <p:cTn id="103" dur="1" fill="hold">
                                          <p:stCondLst>
                                            <p:cond delay="499"/>
                                          </p:stCondLst>
                                        </p:cTn>
                                        <p:tgtEl>
                                          <p:spTgt spid="28"/>
                                        </p:tgtEl>
                                        <p:attrNameLst>
                                          <p:attrName>style.visibility</p:attrName>
                                        </p:attrNameLst>
                                      </p:cBhvr>
                                      <p:to>
                                        <p:strVal val="hidden"/>
                                      </p:to>
                                    </p:set>
                                  </p:childTnLst>
                                </p:cTn>
                              </p:par>
                              <p:par>
                                <p:cTn id="104" presetID="12" presetClass="entr" presetSubtype="1" fill="hold" nodeType="withEffect">
                                  <p:stCondLst>
                                    <p:cond delay="13000"/>
                                  </p:stCondLst>
                                  <p:childTnLst>
                                    <p:set>
                                      <p:cBhvr>
                                        <p:cTn id="105" dur="1" fill="hold">
                                          <p:stCondLst>
                                            <p:cond delay="0"/>
                                          </p:stCondLst>
                                        </p:cTn>
                                        <p:tgtEl>
                                          <p:spTgt spid="29"/>
                                        </p:tgtEl>
                                        <p:attrNameLst>
                                          <p:attrName>style.visibility</p:attrName>
                                        </p:attrNameLst>
                                      </p:cBhvr>
                                      <p:to>
                                        <p:strVal val="visible"/>
                                      </p:to>
                                    </p:set>
                                    <p:animEffect transition="in" filter="slide(fromTop)">
                                      <p:cBhvr>
                                        <p:cTn id="106" dur="500"/>
                                        <p:tgtEl>
                                          <p:spTgt spid="29"/>
                                        </p:tgtEl>
                                      </p:cBhvr>
                                    </p:animEffect>
                                  </p:childTnLst>
                                </p:cTn>
                              </p:par>
                              <p:par>
                                <p:cTn id="107" presetID="12" presetClass="exit" presetSubtype="4" fill="hold" nodeType="withEffect">
                                  <p:stCondLst>
                                    <p:cond delay="14000"/>
                                  </p:stCondLst>
                                  <p:childTnLst>
                                    <p:animEffect transition="out" filter="slide(fromBottom)">
                                      <p:cBhvr>
                                        <p:cTn id="108" dur="500"/>
                                        <p:tgtEl>
                                          <p:spTgt spid="29"/>
                                        </p:tgtEl>
                                      </p:cBhvr>
                                    </p:animEffect>
                                    <p:set>
                                      <p:cBhvr>
                                        <p:cTn id="109" dur="1" fill="hold">
                                          <p:stCondLst>
                                            <p:cond delay="499"/>
                                          </p:stCondLst>
                                        </p:cTn>
                                        <p:tgtEl>
                                          <p:spTgt spid="29"/>
                                        </p:tgtEl>
                                        <p:attrNameLst>
                                          <p:attrName>style.visibility</p:attrName>
                                        </p:attrNameLst>
                                      </p:cBhvr>
                                      <p:to>
                                        <p:strVal val="hidden"/>
                                      </p:to>
                                    </p:set>
                                  </p:childTnLst>
                                </p:cTn>
                              </p:par>
                              <p:par>
                                <p:cTn id="110" presetID="12" presetClass="entr" presetSubtype="1" fill="hold" nodeType="withEffect">
                                  <p:stCondLst>
                                    <p:cond delay="14000"/>
                                  </p:stCondLst>
                                  <p:childTnLst>
                                    <p:set>
                                      <p:cBhvr>
                                        <p:cTn id="111" dur="1" fill="hold">
                                          <p:stCondLst>
                                            <p:cond delay="0"/>
                                          </p:stCondLst>
                                        </p:cTn>
                                        <p:tgtEl>
                                          <p:spTgt spid="30"/>
                                        </p:tgtEl>
                                        <p:attrNameLst>
                                          <p:attrName>style.visibility</p:attrName>
                                        </p:attrNameLst>
                                      </p:cBhvr>
                                      <p:to>
                                        <p:strVal val="visible"/>
                                      </p:to>
                                    </p:set>
                                    <p:animEffect transition="in" filter="slide(fromTop)">
                                      <p:cBhvr>
                                        <p:cTn id="112" dur="500"/>
                                        <p:tgtEl>
                                          <p:spTgt spid="30"/>
                                        </p:tgtEl>
                                      </p:cBhvr>
                                    </p:animEffect>
                                  </p:childTnLst>
                                </p:cTn>
                              </p:par>
                              <p:par>
                                <p:cTn id="113" presetID="12" presetClass="exit" presetSubtype="4" fill="hold" nodeType="withEffect">
                                  <p:stCondLst>
                                    <p:cond delay="15000"/>
                                  </p:stCondLst>
                                  <p:childTnLst>
                                    <p:animEffect transition="out" filter="slide(fromBottom)">
                                      <p:cBhvr>
                                        <p:cTn id="114" dur="500"/>
                                        <p:tgtEl>
                                          <p:spTgt spid="30"/>
                                        </p:tgtEl>
                                      </p:cBhvr>
                                    </p:animEffect>
                                    <p:set>
                                      <p:cBhvr>
                                        <p:cTn id="115" dur="1" fill="hold">
                                          <p:stCondLst>
                                            <p:cond delay="499"/>
                                          </p:stCondLst>
                                        </p:cTn>
                                        <p:tgtEl>
                                          <p:spTgt spid="30"/>
                                        </p:tgtEl>
                                        <p:attrNameLst>
                                          <p:attrName>style.visibility</p:attrName>
                                        </p:attrNameLst>
                                      </p:cBhvr>
                                      <p:to>
                                        <p:strVal val="hidden"/>
                                      </p:to>
                                    </p:set>
                                  </p:childTnLst>
                                </p:cTn>
                              </p:par>
                              <p:par>
                                <p:cTn id="116" presetID="12" presetClass="entr" presetSubtype="1" fill="hold" nodeType="withEffect">
                                  <p:stCondLst>
                                    <p:cond delay="15000"/>
                                  </p:stCondLst>
                                  <p:childTnLst>
                                    <p:set>
                                      <p:cBhvr>
                                        <p:cTn id="117" dur="1" fill="hold">
                                          <p:stCondLst>
                                            <p:cond delay="0"/>
                                          </p:stCondLst>
                                        </p:cTn>
                                        <p:tgtEl>
                                          <p:spTgt spid="31"/>
                                        </p:tgtEl>
                                        <p:attrNameLst>
                                          <p:attrName>style.visibility</p:attrName>
                                        </p:attrNameLst>
                                      </p:cBhvr>
                                      <p:to>
                                        <p:strVal val="visible"/>
                                      </p:to>
                                    </p:set>
                                    <p:animEffect transition="in" filter="slide(fromTop)">
                                      <p:cBhvr>
                                        <p:cTn id="118" dur="500"/>
                                        <p:tgtEl>
                                          <p:spTgt spid="31"/>
                                        </p:tgtEl>
                                      </p:cBhvr>
                                    </p:animEffect>
                                  </p:childTnLst>
                                </p:cTn>
                              </p:par>
                              <p:par>
                                <p:cTn id="119" presetID="12" presetClass="exit" presetSubtype="4" fill="hold" nodeType="withEffect">
                                  <p:stCondLst>
                                    <p:cond delay="16000"/>
                                  </p:stCondLst>
                                  <p:childTnLst>
                                    <p:animEffect transition="out" filter="slide(fromBottom)">
                                      <p:cBhvr>
                                        <p:cTn id="120" dur="500"/>
                                        <p:tgtEl>
                                          <p:spTgt spid="31"/>
                                        </p:tgtEl>
                                      </p:cBhvr>
                                    </p:animEffect>
                                    <p:set>
                                      <p:cBhvr>
                                        <p:cTn id="121" dur="1" fill="hold">
                                          <p:stCondLst>
                                            <p:cond delay="499"/>
                                          </p:stCondLst>
                                        </p:cTn>
                                        <p:tgtEl>
                                          <p:spTgt spid="31"/>
                                        </p:tgtEl>
                                        <p:attrNameLst>
                                          <p:attrName>style.visibility</p:attrName>
                                        </p:attrNameLst>
                                      </p:cBhvr>
                                      <p:to>
                                        <p:strVal val="hidden"/>
                                      </p:to>
                                    </p:set>
                                  </p:childTnLst>
                                </p:cTn>
                              </p:par>
                              <p:par>
                                <p:cTn id="122" presetID="12" presetClass="entr" presetSubtype="1" fill="hold" nodeType="withEffect">
                                  <p:stCondLst>
                                    <p:cond delay="16000"/>
                                  </p:stCondLst>
                                  <p:childTnLst>
                                    <p:set>
                                      <p:cBhvr>
                                        <p:cTn id="123" dur="1" fill="hold">
                                          <p:stCondLst>
                                            <p:cond delay="0"/>
                                          </p:stCondLst>
                                        </p:cTn>
                                        <p:tgtEl>
                                          <p:spTgt spid="58368"/>
                                        </p:tgtEl>
                                        <p:attrNameLst>
                                          <p:attrName>style.visibility</p:attrName>
                                        </p:attrNameLst>
                                      </p:cBhvr>
                                      <p:to>
                                        <p:strVal val="visible"/>
                                      </p:to>
                                    </p:set>
                                    <p:animEffect transition="in" filter="slide(fromTop)">
                                      <p:cBhvr>
                                        <p:cTn id="124" dur="500"/>
                                        <p:tgtEl>
                                          <p:spTgt spid="58368"/>
                                        </p:tgtEl>
                                      </p:cBhvr>
                                    </p:animEffect>
                                  </p:childTnLst>
                                </p:cTn>
                              </p:par>
                              <p:par>
                                <p:cTn id="125" presetID="12" presetClass="exit" presetSubtype="4" fill="hold" nodeType="withEffect">
                                  <p:stCondLst>
                                    <p:cond delay="17000"/>
                                  </p:stCondLst>
                                  <p:childTnLst>
                                    <p:animEffect transition="out" filter="slide(fromBottom)">
                                      <p:cBhvr>
                                        <p:cTn id="126" dur="500"/>
                                        <p:tgtEl>
                                          <p:spTgt spid="58368"/>
                                        </p:tgtEl>
                                      </p:cBhvr>
                                    </p:animEffect>
                                    <p:set>
                                      <p:cBhvr>
                                        <p:cTn id="127" dur="1" fill="hold">
                                          <p:stCondLst>
                                            <p:cond delay="499"/>
                                          </p:stCondLst>
                                        </p:cTn>
                                        <p:tgtEl>
                                          <p:spTgt spid="58368"/>
                                        </p:tgtEl>
                                        <p:attrNameLst>
                                          <p:attrName>style.visibility</p:attrName>
                                        </p:attrNameLst>
                                      </p:cBhvr>
                                      <p:to>
                                        <p:strVal val="hidden"/>
                                      </p:to>
                                    </p:set>
                                  </p:childTnLst>
                                </p:cTn>
                              </p:par>
                              <p:par>
                                <p:cTn id="128" presetID="12" presetClass="entr" presetSubtype="1" fill="hold" nodeType="withEffect">
                                  <p:stCondLst>
                                    <p:cond delay="17000"/>
                                  </p:stCondLst>
                                  <p:childTnLst>
                                    <p:set>
                                      <p:cBhvr>
                                        <p:cTn id="129" dur="1" fill="hold">
                                          <p:stCondLst>
                                            <p:cond delay="0"/>
                                          </p:stCondLst>
                                        </p:cTn>
                                        <p:tgtEl>
                                          <p:spTgt spid="58369"/>
                                        </p:tgtEl>
                                        <p:attrNameLst>
                                          <p:attrName>style.visibility</p:attrName>
                                        </p:attrNameLst>
                                      </p:cBhvr>
                                      <p:to>
                                        <p:strVal val="visible"/>
                                      </p:to>
                                    </p:set>
                                    <p:animEffect transition="in" filter="slide(fromTop)">
                                      <p:cBhvr>
                                        <p:cTn id="130" dur="500"/>
                                        <p:tgtEl>
                                          <p:spTgt spid="58369"/>
                                        </p:tgtEl>
                                      </p:cBhvr>
                                    </p:animEffect>
                                  </p:childTnLst>
                                </p:cTn>
                              </p:par>
                              <p:par>
                                <p:cTn id="131" presetID="12" presetClass="exit" presetSubtype="4" fill="hold" nodeType="withEffect">
                                  <p:stCondLst>
                                    <p:cond delay="18000"/>
                                  </p:stCondLst>
                                  <p:childTnLst>
                                    <p:animEffect transition="out" filter="slide(fromBottom)">
                                      <p:cBhvr>
                                        <p:cTn id="132" dur="500"/>
                                        <p:tgtEl>
                                          <p:spTgt spid="58369"/>
                                        </p:tgtEl>
                                      </p:cBhvr>
                                    </p:animEffect>
                                    <p:set>
                                      <p:cBhvr>
                                        <p:cTn id="133" dur="1" fill="hold">
                                          <p:stCondLst>
                                            <p:cond delay="499"/>
                                          </p:stCondLst>
                                        </p:cTn>
                                        <p:tgtEl>
                                          <p:spTgt spid="58369"/>
                                        </p:tgtEl>
                                        <p:attrNameLst>
                                          <p:attrName>style.visibility</p:attrName>
                                        </p:attrNameLst>
                                      </p:cBhvr>
                                      <p:to>
                                        <p:strVal val="hidden"/>
                                      </p:to>
                                    </p:set>
                                  </p:childTnLst>
                                </p:cTn>
                              </p:par>
                              <p:par>
                                <p:cTn id="134" presetID="12" presetClass="entr" presetSubtype="1" fill="hold" nodeType="withEffect">
                                  <p:stCondLst>
                                    <p:cond delay="18000"/>
                                  </p:stCondLst>
                                  <p:childTnLst>
                                    <p:set>
                                      <p:cBhvr>
                                        <p:cTn id="135" dur="1" fill="hold">
                                          <p:stCondLst>
                                            <p:cond delay="0"/>
                                          </p:stCondLst>
                                        </p:cTn>
                                        <p:tgtEl>
                                          <p:spTgt spid="58377"/>
                                        </p:tgtEl>
                                        <p:attrNameLst>
                                          <p:attrName>style.visibility</p:attrName>
                                        </p:attrNameLst>
                                      </p:cBhvr>
                                      <p:to>
                                        <p:strVal val="visible"/>
                                      </p:to>
                                    </p:set>
                                    <p:animEffect transition="in" filter="slide(fromTop)">
                                      <p:cBhvr>
                                        <p:cTn id="136" dur="500"/>
                                        <p:tgtEl>
                                          <p:spTgt spid="58377"/>
                                        </p:tgtEl>
                                      </p:cBhvr>
                                    </p:animEffect>
                                  </p:childTnLst>
                                </p:cTn>
                              </p:par>
                              <p:par>
                                <p:cTn id="137" presetID="12" presetClass="exit" presetSubtype="4" fill="hold" nodeType="withEffect">
                                  <p:stCondLst>
                                    <p:cond delay="19000"/>
                                  </p:stCondLst>
                                  <p:childTnLst>
                                    <p:animEffect transition="out" filter="slide(fromBottom)">
                                      <p:cBhvr>
                                        <p:cTn id="138" dur="500"/>
                                        <p:tgtEl>
                                          <p:spTgt spid="58377"/>
                                        </p:tgtEl>
                                      </p:cBhvr>
                                    </p:animEffect>
                                    <p:set>
                                      <p:cBhvr>
                                        <p:cTn id="139" dur="1" fill="hold">
                                          <p:stCondLst>
                                            <p:cond delay="499"/>
                                          </p:stCondLst>
                                        </p:cTn>
                                        <p:tgtEl>
                                          <p:spTgt spid="58377"/>
                                        </p:tgtEl>
                                        <p:attrNameLst>
                                          <p:attrName>style.visibility</p:attrName>
                                        </p:attrNameLst>
                                      </p:cBhvr>
                                      <p:to>
                                        <p:strVal val="hidden"/>
                                      </p:to>
                                    </p:set>
                                  </p:childTnLst>
                                </p:cTn>
                              </p:par>
                              <p:par>
                                <p:cTn id="140" presetID="12" presetClass="entr" presetSubtype="1" fill="hold" nodeType="withEffect">
                                  <p:stCondLst>
                                    <p:cond delay="19000"/>
                                  </p:stCondLst>
                                  <p:childTnLst>
                                    <p:set>
                                      <p:cBhvr>
                                        <p:cTn id="141" dur="1" fill="hold">
                                          <p:stCondLst>
                                            <p:cond delay="0"/>
                                          </p:stCondLst>
                                        </p:cTn>
                                        <p:tgtEl>
                                          <p:spTgt spid="58382"/>
                                        </p:tgtEl>
                                        <p:attrNameLst>
                                          <p:attrName>style.visibility</p:attrName>
                                        </p:attrNameLst>
                                      </p:cBhvr>
                                      <p:to>
                                        <p:strVal val="visible"/>
                                      </p:to>
                                    </p:set>
                                    <p:animEffect transition="in" filter="slide(fromTop)">
                                      <p:cBhvr>
                                        <p:cTn id="142" dur="500"/>
                                        <p:tgtEl>
                                          <p:spTgt spid="58382"/>
                                        </p:tgtEl>
                                      </p:cBhvr>
                                    </p:animEffect>
                                  </p:childTnLst>
                                </p:cTn>
                              </p:par>
                              <p:par>
                                <p:cTn id="143" presetID="12" presetClass="exit" presetSubtype="4" fill="hold" nodeType="withEffect">
                                  <p:stCondLst>
                                    <p:cond delay="20000"/>
                                  </p:stCondLst>
                                  <p:childTnLst>
                                    <p:animEffect transition="out" filter="slide(fromBottom)">
                                      <p:cBhvr>
                                        <p:cTn id="144" dur="500"/>
                                        <p:tgtEl>
                                          <p:spTgt spid="58382"/>
                                        </p:tgtEl>
                                      </p:cBhvr>
                                    </p:animEffect>
                                    <p:set>
                                      <p:cBhvr>
                                        <p:cTn id="145" dur="1" fill="hold">
                                          <p:stCondLst>
                                            <p:cond delay="499"/>
                                          </p:stCondLst>
                                        </p:cTn>
                                        <p:tgtEl>
                                          <p:spTgt spid="58382"/>
                                        </p:tgtEl>
                                        <p:attrNameLst>
                                          <p:attrName>style.visibility</p:attrName>
                                        </p:attrNameLst>
                                      </p:cBhvr>
                                      <p:to>
                                        <p:strVal val="hidden"/>
                                      </p:to>
                                    </p:set>
                                  </p:childTnLst>
                                </p:cTn>
                              </p:par>
                              <p:par>
                                <p:cTn id="146" presetID="12" presetClass="exit" presetSubtype="4" fill="hold" nodeType="withEffect">
                                  <p:stCondLst>
                                    <p:cond delay="20000"/>
                                  </p:stCondLst>
                                  <p:childTnLst>
                                    <p:animEffect transition="out" filter="slide(fromBottom)">
                                      <p:cBhvr>
                                        <p:cTn id="147" dur="500"/>
                                        <p:tgtEl>
                                          <p:spTgt spid="25"/>
                                        </p:tgtEl>
                                      </p:cBhvr>
                                    </p:animEffect>
                                    <p:set>
                                      <p:cBhvr>
                                        <p:cTn id="148" dur="1" fill="hold">
                                          <p:stCondLst>
                                            <p:cond delay="499"/>
                                          </p:stCondLst>
                                        </p:cTn>
                                        <p:tgtEl>
                                          <p:spTgt spid="25"/>
                                        </p:tgtEl>
                                        <p:attrNameLst>
                                          <p:attrName>style.visibility</p:attrName>
                                        </p:attrNameLst>
                                      </p:cBhvr>
                                      <p:to>
                                        <p:strVal val="hidden"/>
                                      </p:to>
                                    </p:set>
                                  </p:childTnLst>
                                </p:cTn>
                              </p:par>
                              <p:par>
                                <p:cTn id="149" presetID="12" presetClass="entr" presetSubtype="1" fill="hold" nodeType="withEffect">
                                  <p:stCondLst>
                                    <p:cond delay="20000"/>
                                  </p:stCondLst>
                                  <p:childTnLst>
                                    <p:set>
                                      <p:cBhvr>
                                        <p:cTn id="150" dur="1" fill="hold">
                                          <p:stCondLst>
                                            <p:cond delay="0"/>
                                          </p:stCondLst>
                                        </p:cTn>
                                        <p:tgtEl>
                                          <p:spTgt spid="58387"/>
                                        </p:tgtEl>
                                        <p:attrNameLst>
                                          <p:attrName>style.visibility</p:attrName>
                                        </p:attrNameLst>
                                      </p:cBhvr>
                                      <p:to>
                                        <p:strVal val="visible"/>
                                      </p:to>
                                    </p:set>
                                    <p:animEffect transition="in" filter="slide(fromTop)">
                                      <p:cBhvr>
                                        <p:cTn id="151" dur="500"/>
                                        <p:tgtEl>
                                          <p:spTgt spid="58387"/>
                                        </p:tgtEl>
                                      </p:cBhvr>
                                    </p:animEffect>
                                  </p:childTnLst>
                                </p:cTn>
                              </p:par>
                              <p:par>
                                <p:cTn id="152" presetID="12" presetClass="entr" presetSubtype="1" fill="hold" nodeType="withEffect">
                                  <p:stCondLst>
                                    <p:cond delay="20000"/>
                                  </p:stCondLst>
                                  <p:childTnLst>
                                    <p:set>
                                      <p:cBhvr>
                                        <p:cTn id="153" dur="1" fill="hold">
                                          <p:stCondLst>
                                            <p:cond delay="0"/>
                                          </p:stCondLst>
                                        </p:cTn>
                                        <p:tgtEl>
                                          <p:spTgt spid="58392"/>
                                        </p:tgtEl>
                                        <p:attrNameLst>
                                          <p:attrName>style.visibility</p:attrName>
                                        </p:attrNameLst>
                                      </p:cBhvr>
                                      <p:to>
                                        <p:strVal val="visible"/>
                                      </p:to>
                                    </p:set>
                                    <p:animEffect transition="in" filter="slide(fromTop)">
                                      <p:cBhvr>
                                        <p:cTn id="154" dur="500"/>
                                        <p:tgtEl>
                                          <p:spTgt spid="58392"/>
                                        </p:tgtEl>
                                      </p:cBhvr>
                                    </p:animEffect>
                                  </p:childTnLst>
                                </p:cTn>
                              </p:par>
                              <p:par>
                                <p:cTn id="155" presetID="12" presetClass="exit" presetSubtype="4" fill="hold" nodeType="withEffect">
                                  <p:stCondLst>
                                    <p:cond delay="21000"/>
                                  </p:stCondLst>
                                  <p:childTnLst>
                                    <p:animEffect transition="out" filter="slide(fromBottom)">
                                      <p:cBhvr>
                                        <p:cTn id="156" dur="500"/>
                                        <p:tgtEl>
                                          <p:spTgt spid="58392"/>
                                        </p:tgtEl>
                                      </p:cBhvr>
                                    </p:animEffect>
                                    <p:set>
                                      <p:cBhvr>
                                        <p:cTn id="157" dur="1" fill="hold">
                                          <p:stCondLst>
                                            <p:cond delay="499"/>
                                          </p:stCondLst>
                                        </p:cTn>
                                        <p:tgtEl>
                                          <p:spTgt spid="58392"/>
                                        </p:tgtEl>
                                        <p:attrNameLst>
                                          <p:attrName>style.visibility</p:attrName>
                                        </p:attrNameLst>
                                      </p:cBhvr>
                                      <p:to>
                                        <p:strVal val="hidden"/>
                                      </p:to>
                                    </p:set>
                                  </p:childTnLst>
                                </p:cTn>
                              </p:par>
                              <p:par>
                                <p:cTn id="158" presetID="12" presetClass="entr" presetSubtype="1" fill="hold" nodeType="withEffect">
                                  <p:stCondLst>
                                    <p:cond delay="21000"/>
                                  </p:stCondLst>
                                  <p:childTnLst>
                                    <p:set>
                                      <p:cBhvr>
                                        <p:cTn id="159" dur="1" fill="hold">
                                          <p:stCondLst>
                                            <p:cond delay="0"/>
                                          </p:stCondLst>
                                        </p:cTn>
                                        <p:tgtEl>
                                          <p:spTgt spid="58397"/>
                                        </p:tgtEl>
                                        <p:attrNameLst>
                                          <p:attrName>style.visibility</p:attrName>
                                        </p:attrNameLst>
                                      </p:cBhvr>
                                      <p:to>
                                        <p:strVal val="visible"/>
                                      </p:to>
                                    </p:set>
                                    <p:animEffect transition="in" filter="slide(fromTop)">
                                      <p:cBhvr>
                                        <p:cTn id="160" dur="500"/>
                                        <p:tgtEl>
                                          <p:spTgt spid="58397"/>
                                        </p:tgtEl>
                                      </p:cBhvr>
                                    </p:animEffect>
                                  </p:childTnLst>
                                </p:cTn>
                              </p:par>
                              <p:par>
                                <p:cTn id="161" presetID="12" presetClass="exit" presetSubtype="4" fill="hold" nodeType="withEffect">
                                  <p:stCondLst>
                                    <p:cond delay="22000"/>
                                  </p:stCondLst>
                                  <p:childTnLst>
                                    <p:animEffect transition="out" filter="slide(fromBottom)">
                                      <p:cBhvr>
                                        <p:cTn id="162" dur="500"/>
                                        <p:tgtEl>
                                          <p:spTgt spid="58397"/>
                                        </p:tgtEl>
                                      </p:cBhvr>
                                    </p:animEffect>
                                    <p:set>
                                      <p:cBhvr>
                                        <p:cTn id="163" dur="1" fill="hold">
                                          <p:stCondLst>
                                            <p:cond delay="499"/>
                                          </p:stCondLst>
                                        </p:cTn>
                                        <p:tgtEl>
                                          <p:spTgt spid="58397"/>
                                        </p:tgtEl>
                                        <p:attrNameLst>
                                          <p:attrName>style.visibility</p:attrName>
                                        </p:attrNameLst>
                                      </p:cBhvr>
                                      <p:to>
                                        <p:strVal val="hidden"/>
                                      </p:to>
                                    </p:set>
                                  </p:childTnLst>
                                </p:cTn>
                              </p:par>
                              <p:par>
                                <p:cTn id="164" presetID="12" presetClass="entr" presetSubtype="1" fill="hold" nodeType="withEffect">
                                  <p:stCondLst>
                                    <p:cond delay="22000"/>
                                  </p:stCondLst>
                                  <p:childTnLst>
                                    <p:set>
                                      <p:cBhvr>
                                        <p:cTn id="165" dur="1" fill="hold">
                                          <p:stCondLst>
                                            <p:cond delay="0"/>
                                          </p:stCondLst>
                                        </p:cTn>
                                        <p:tgtEl>
                                          <p:spTgt spid="58407"/>
                                        </p:tgtEl>
                                        <p:attrNameLst>
                                          <p:attrName>style.visibility</p:attrName>
                                        </p:attrNameLst>
                                      </p:cBhvr>
                                      <p:to>
                                        <p:strVal val="visible"/>
                                      </p:to>
                                    </p:set>
                                    <p:animEffect transition="in" filter="slide(fromTop)">
                                      <p:cBhvr>
                                        <p:cTn id="166" dur="500"/>
                                        <p:tgtEl>
                                          <p:spTgt spid="58407"/>
                                        </p:tgtEl>
                                      </p:cBhvr>
                                    </p:animEffect>
                                  </p:childTnLst>
                                </p:cTn>
                              </p:par>
                              <p:par>
                                <p:cTn id="167" presetID="12" presetClass="exit" presetSubtype="4" fill="hold" nodeType="withEffect">
                                  <p:stCondLst>
                                    <p:cond delay="23000"/>
                                  </p:stCondLst>
                                  <p:childTnLst>
                                    <p:animEffect transition="out" filter="slide(fromBottom)">
                                      <p:cBhvr>
                                        <p:cTn id="168" dur="500"/>
                                        <p:tgtEl>
                                          <p:spTgt spid="58407"/>
                                        </p:tgtEl>
                                      </p:cBhvr>
                                    </p:animEffect>
                                    <p:set>
                                      <p:cBhvr>
                                        <p:cTn id="169" dur="1" fill="hold">
                                          <p:stCondLst>
                                            <p:cond delay="499"/>
                                          </p:stCondLst>
                                        </p:cTn>
                                        <p:tgtEl>
                                          <p:spTgt spid="58407"/>
                                        </p:tgtEl>
                                        <p:attrNameLst>
                                          <p:attrName>style.visibility</p:attrName>
                                        </p:attrNameLst>
                                      </p:cBhvr>
                                      <p:to>
                                        <p:strVal val="hidden"/>
                                      </p:to>
                                    </p:set>
                                  </p:childTnLst>
                                </p:cTn>
                              </p:par>
                              <p:par>
                                <p:cTn id="170" presetID="12" presetClass="entr" presetSubtype="1" fill="hold" nodeType="withEffect">
                                  <p:stCondLst>
                                    <p:cond delay="23000"/>
                                  </p:stCondLst>
                                  <p:childTnLst>
                                    <p:set>
                                      <p:cBhvr>
                                        <p:cTn id="171" dur="1" fill="hold">
                                          <p:stCondLst>
                                            <p:cond delay="0"/>
                                          </p:stCondLst>
                                        </p:cTn>
                                        <p:tgtEl>
                                          <p:spTgt spid="58410"/>
                                        </p:tgtEl>
                                        <p:attrNameLst>
                                          <p:attrName>style.visibility</p:attrName>
                                        </p:attrNameLst>
                                      </p:cBhvr>
                                      <p:to>
                                        <p:strVal val="visible"/>
                                      </p:to>
                                    </p:set>
                                    <p:animEffect transition="in" filter="slide(fromTop)">
                                      <p:cBhvr>
                                        <p:cTn id="172" dur="500"/>
                                        <p:tgtEl>
                                          <p:spTgt spid="58410"/>
                                        </p:tgtEl>
                                      </p:cBhvr>
                                    </p:animEffect>
                                  </p:childTnLst>
                                </p:cTn>
                              </p:par>
                              <p:par>
                                <p:cTn id="173" presetID="12" presetClass="exit" presetSubtype="4" fill="hold" nodeType="withEffect">
                                  <p:stCondLst>
                                    <p:cond delay="24000"/>
                                  </p:stCondLst>
                                  <p:childTnLst>
                                    <p:animEffect transition="out" filter="slide(fromBottom)">
                                      <p:cBhvr>
                                        <p:cTn id="174" dur="500"/>
                                        <p:tgtEl>
                                          <p:spTgt spid="58410"/>
                                        </p:tgtEl>
                                      </p:cBhvr>
                                    </p:animEffect>
                                    <p:set>
                                      <p:cBhvr>
                                        <p:cTn id="175" dur="1" fill="hold">
                                          <p:stCondLst>
                                            <p:cond delay="499"/>
                                          </p:stCondLst>
                                        </p:cTn>
                                        <p:tgtEl>
                                          <p:spTgt spid="58410"/>
                                        </p:tgtEl>
                                        <p:attrNameLst>
                                          <p:attrName>style.visibility</p:attrName>
                                        </p:attrNameLst>
                                      </p:cBhvr>
                                      <p:to>
                                        <p:strVal val="hidden"/>
                                      </p:to>
                                    </p:set>
                                  </p:childTnLst>
                                </p:cTn>
                              </p:par>
                              <p:par>
                                <p:cTn id="176" presetID="12" presetClass="entr" presetSubtype="1" fill="hold" nodeType="withEffect">
                                  <p:stCondLst>
                                    <p:cond delay="24000"/>
                                  </p:stCondLst>
                                  <p:childTnLst>
                                    <p:set>
                                      <p:cBhvr>
                                        <p:cTn id="177" dur="1" fill="hold">
                                          <p:stCondLst>
                                            <p:cond delay="0"/>
                                          </p:stCondLst>
                                        </p:cTn>
                                        <p:tgtEl>
                                          <p:spTgt spid="58413"/>
                                        </p:tgtEl>
                                        <p:attrNameLst>
                                          <p:attrName>style.visibility</p:attrName>
                                        </p:attrNameLst>
                                      </p:cBhvr>
                                      <p:to>
                                        <p:strVal val="visible"/>
                                      </p:to>
                                    </p:set>
                                    <p:animEffect transition="in" filter="slide(fromTop)">
                                      <p:cBhvr>
                                        <p:cTn id="178" dur="500"/>
                                        <p:tgtEl>
                                          <p:spTgt spid="58413"/>
                                        </p:tgtEl>
                                      </p:cBhvr>
                                    </p:animEffect>
                                  </p:childTnLst>
                                </p:cTn>
                              </p:par>
                              <p:par>
                                <p:cTn id="179" presetID="12" presetClass="exit" presetSubtype="4" fill="hold" nodeType="withEffect">
                                  <p:stCondLst>
                                    <p:cond delay="25000"/>
                                  </p:stCondLst>
                                  <p:childTnLst>
                                    <p:animEffect transition="out" filter="slide(fromBottom)">
                                      <p:cBhvr>
                                        <p:cTn id="180" dur="500"/>
                                        <p:tgtEl>
                                          <p:spTgt spid="58413"/>
                                        </p:tgtEl>
                                      </p:cBhvr>
                                    </p:animEffect>
                                    <p:set>
                                      <p:cBhvr>
                                        <p:cTn id="181" dur="1" fill="hold">
                                          <p:stCondLst>
                                            <p:cond delay="499"/>
                                          </p:stCondLst>
                                        </p:cTn>
                                        <p:tgtEl>
                                          <p:spTgt spid="58413"/>
                                        </p:tgtEl>
                                        <p:attrNameLst>
                                          <p:attrName>style.visibility</p:attrName>
                                        </p:attrNameLst>
                                      </p:cBhvr>
                                      <p:to>
                                        <p:strVal val="hidden"/>
                                      </p:to>
                                    </p:set>
                                  </p:childTnLst>
                                </p:cTn>
                              </p:par>
                              <p:par>
                                <p:cTn id="182" presetID="12" presetClass="entr" presetSubtype="1" fill="hold" nodeType="withEffect">
                                  <p:stCondLst>
                                    <p:cond delay="25000"/>
                                  </p:stCondLst>
                                  <p:childTnLst>
                                    <p:set>
                                      <p:cBhvr>
                                        <p:cTn id="183" dur="1" fill="hold">
                                          <p:stCondLst>
                                            <p:cond delay="0"/>
                                          </p:stCondLst>
                                        </p:cTn>
                                        <p:tgtEl>
                                          <p:spTgt spid="58416"/>
                                        </p:tgtEl>
                                        <p:attrNameLst>
                                          <p:attrName>style.visibility</p:attrName>
                                        </p:attrNameLst>
                                      </p:cBhvr>
                                      <p:to>
                                        <p:strVal val="visible"/>
                                      </p:to>
                                    </p:set>
                                    <p:animEffect transition="in" filter="slide(fromTop)">
                                      <p:cBhvr>
                                        <p:cTn id="184" dur="500"/>
                                        <p:tgtEl>
                                          <p:spTgt spid="58416"/>
                                        </p:tgtEl>
                                      </p:cBhvr>
                                    </p:animEffect>
                                  </p:childTnLst>
                                </p:cTn>
                              </p:par>
                              <p:par>
                                <p:cTn id="185" presetID="12" presetClass="exit" presetSubtype="4" fill="hold" nodeType="withEffect">
                                  <p:stCondLst>
                                    <p:cond delay="26000"/>
                                  </p:stCondLst>
                                  <p:childTnLst>
                                    <p:animEffect transition="out" filter="slide(fromBottom)">
                                      <p:cBhvr>
                                        <p:cTn id="186" dur="500"/>
                                        <p:tgtEl>
                                          <p:spTgt spid="58416"/>
                                        </p:tgtEl>
                                      </p:cBhvr>
                                    </p:animEffect>
                                    <p:set>
                                      <p:cBhvr>
                                        <p:cTn id="187" dur="1" fill="hold">
                                          <p:stCondLst>
                                            <p:cond delay="499"/>
                                          </p:stCondLst>
                                        </p:cTn>
                                        <p:tgtEl>
                                          <p:spTgt spid="58416"/>
                                        </p:tgtEl>
                                        <p:attrNameLst>
                                          <p:attrName>style.visibility</p:attrName>
                                        </p:attrNameLst>
                                      </p:cBhvr>
                                      <p:to>
                                        <p:strVal val="hidden"/>
                                      </p:to>
                                    </p:set>
                                  </p:childTnLst>
                                </p:cTn>
                              </p:par>
                              <p:par>
                                <p:cTn id="188" presetID="12" presetClass="entr" presetSubtype="1" fill="hold" nodeType="withEffect">
                                  <p:stCondLst>
                                    <p:cond delay="26000"/>
                                  </p:stCondLst>
                                  <p:childTnLst>
                                    <p:set>
                                      <p:cBhvr>
                                        <p:cTn id="189" dur="1" fill="hold">
                                          <p:stCondLst>
                                            <p:cond delay="0"/>
                                          </p:stCondLst>
                                        </p:cTn>
                                        <p:tgtEl>
                                          <p:spTgt spid="58419"/>
                                        </p:tgtEl>
                                        <p:attrNameLst>
                                          <p:attrName>style.visibility</p:attrName>
                                        </p:attrNameLst>
                                      </p:cBhvr>
                                      <p:to>
                                        <p:strVal val="visible"/>
                                      </p:to>
                                    </p:set>
                                    <p:animEffect transition="in" filter="slide(fromTop)">
                                      <p:cBhvr>
                                        <p:cTn id="190" dur="500"/>
                                        <p:tgtEl>
                                          <p:spTgt spid="58419"/>
                                        </p:tgtEl>
                                      </p:cBhvr>
                                    </p:animEffect>
                                  </p:childTnLst>
                                </p:cTn>
                              </p:par>
                              <p:par>
                                <p:cTn id="191" presetID="12" presetClass="exit" presetSubtype="4" fill="hold" nodeType="withEffect">
                                  <p:stCondLst>
                                    <p:cond delay="27000"/>
                                  </p:stCondLst>
                                  <p:childTnLst>
                                    <p:animEffect transition="out" filter="slide(fromBottom)">
                                      <p:cBhvr>
                                        <p:cTn id="192" dur="500"/>
                                        <p:tgtEl>
                                          <p:spTgt spid="58419"/>
                                        </p:tgtEl>
                                      </p:cBhvr>
                                    </p:animEffect>
                                    <p:set>
                                      <p:cBhvr>
                                        <p:cTn id="193" dur="1" fill="hold">
                                          <p:stCondLst>
                                            <p:cond delay="499"/>
                                          </p:stCondLst>
                                        </p:cTn>
                                        <p:tgtEl>
                                          <p:spTgt spid="58419"/>
                                        </p:tgtEl>
                                        <p:attrNameLst>
                                          <p:attrName>style.visibility</p:attrName>
                                        </p:attrNameLst>
                                      </p:cBhvr>
                                      <p:to>
                                        <p:strVal val="hidden"/>
                                      </p:to>
                                    </p:set>
                                  </p:childTnLst>
                                </p:cTn>
                              </p:par>
                              <p:par>
                                <p:cTn id="194" presetID="12" presetClass="entr" presetSubtype="1" fill="hold" nodeType="withEffect">
                                  <p:stCondLst>
                                    <p:cond delay="27000"/>
                                  </p:stCondLst>
                                  <p:childTnLst>
                                    <p:set>
                                      <p:cBhvr>
                                        <p:cTn id="195" dur="1" fill="hold">
                                          <p:stCondLst>
                                            <p:cond delay="0"/>
                                          </p:stCondLst>
                                        </p:cTn>
                                        <p:tgtEl>
                                          <p:spTgt spid="58422"/>
                                        </p:tgtEl>
                                        <p:attrNameLst>
                                          <p:attrName>style.visibility</p:attrName>
                                        </p:attrNameLst>
                                      </p:cBhvr>
                                      <p:to>
                                        <p:strVal val="visible"/>
                                      </p:to>
                                    </p:set>
                                    <p:animEffect transition="in" filter="slide(fromTop)">
                                      <p:cBhvr>
                                        <p:cTn id="196" dur="500"/>
                                        <p:tgtEl>
                                          <p:spTgt spid="58422"/>
                                        </p:tgtEl>
                                      </p:cBhvr>
                                    </p:animEffect>
                                  </p:childTnLst>
                                </p:cTn>
                              </p:par>
                              <p:par>
                                <p:cTn id="197" presetID="12" presetClass="exit" presetSubtype="4" fill="hold" nodeType="withEffect">
                                  <p:stCondLst>
                                    <p:cond delay="28000"/>
                                  </p:stCondLst>
                                  <p:childTnLst>
                                    <p:animEffect transition="out" filter="slide(fromBottom)">
                                      <p:cBhvr>
                                        <p:cTn id="198" dur="500"/>
                                        <p:tgtEl>
                                          <p:spTgt spid="58422"/>
                                        </p:tgtEl>
                                      </p:cBhvr>
                                    </p:animEffect>
                                    <p:set>
                                      <p:cBhvr>
                                        <p:cTn id="199" dur="1" fill="hold">
                                          <p:stCondLst>
                                            <p:cond delay="499"/>
                                          </p:stCondLst>
                                        </p:cTn>
                                        <p:tgtEl>
                                          <p:spTgt spid="58422"/>
                                        </p:tgtEl>
                                        <p:attrNameLst>
                                          <p:attrName>style.visibility</p:attrName>
                                        </p:attrNameLst>
                                      </p:cBhvr>
                                      <p:to>
                                        <p:strVal val="hidden"/>
                                      </p:to>
                                    </p:set>
                                  </p:childTnLst>
                                </p:cTn>
                              </p:par>
                              <p:par>
                                <p:cTn id="200" presetID="12" presetClass="entr" presetSubtype="1" fill="hold" nodeType="withEffect">
                                  <p:stCondLst>
                                    <p:cond delay="28000"/>
                                  </p:stCondLst>
                                  <p:childTnLst>
                                    <p:set>
                                      <p:cBhvr>
                                        <p:cTn id="201" dur="1" fill="hold">
                                          <p:stCondLst>
                                            <p:cond delay="0"/>
                                          </p:stCondLst>
                                        </p:cTn>
                                        <p:tgtEl>
                                          <p:spTgt spid="58425"/>
                                        </p:tgtEl>
                                        <p:attrNameLst>
                                          <p:attrName>style.visibility</p:attrName>
                                        </p:attrNameLst>
                                      </p:cBhvr>
                                      <p:to>
                                        <p:strVal val="visible"/>
                                      </p:to>
                                    </p:set>
                                    <p:animEffect transition="in" filter="slide(fromTop)">
                                      <p:cBhvr>
                                        <p:cTn id="202" dur="500"/>
                                        <p:tgtEl>
                                          <p:spTgt spid="58425"/>
                                        </p:tgtEl>
                                      </p:cBhvr>
                                    </p:animEffect>
                                  </p:childTnLst>
                                </p:cTn>
                              </p:par>
                              <p:par>
                                <p:cTn id="203" presetID="12" presetClass="exit" presetSubtype="4" fill="hold" nodeType="withEffect">
                                  <p:stCondLst>
                                    <p:cond delay="29000"/>
                                  </p:stCondLst>
                                  <p:childTnLst>
                                    <p:animEffect transition="out" filter="slide(fromBottom)">
                                      <p:cBhvr>
                                        <p:cTn id="204" dur="500"/>
                                        <p:tgtEl>
                                          <p:spTgt spid="58425"/>
                                        </p:tgtEl>
                                      </p:cBhvr>
                                    </p:animEffect>
                                    <p:set>
                                      <p:cBhvr>
                                        <p:cTn id="205" dur="1" fill="hold">
                                          <p:stCondLst>
                                            <p:cond delay="499"/>
                                          </p:stCondLst>
                                        </p:cTn>
                                        <p:tgtEl>
                                          <p:spTgt spid="58425"/>
                                        </p:tgtEl>
                                        <p:attrNameLst>
                                          <p:attrName>style.visibility</p:attrName>
                                        </p:attrNameLst>
                                      </p:cBhvr>
                                      <p:to>
                                        <p:strVal val="hidden"/>
                                      </p:to>
                                    </p:set>
                                  </p:childTnLst>
                                </p:cTn>
                              </p:par>
                              <p:par>
                                <p:cTn id="206" presetID="12" presetClass="entr" presetSubtype="1" fill="hold" nodeType="withEffect">
                                  <p:stCondLst>
                                    <p:cond delay="29000"/>
                                  </p:stCondLst>
                                  <p:childTnLst>
                                    <p:set>
                                      <p:cBhvr>
                                        <p:cTn id="207" dur="1" fill="hold">
                                          <p:stCondLst>
                                            <p:cond delay="0"/>
                                          </p:stCondLst>
                                        </p:cTn>
                                        <p:tgtEl>
                                          <p:spTgt spid="58428"/>
                                        </p:tgtEl>
                                        <p:attrNameLst>
                                          <p:attrName>style.visibility</p:attrName>
                                        </p:attrNameLst>
                                      </p:cBhvr>
                                      <p:to>
                                        <p:strVal val="visible"/>
                                      </p:to>
                                    </p:set>
                                    <p:animEffect transition="in" filter="slide(fromTop)">
                                      <p:cBhvr>
                                        <p:cTn id="208" dur="500"/>
                                        <p:tgtEl>
                                          <p:spTgt spid="58428"/>
                                        </p:tgtEl>
                                      </p:cBhvr>
                                    </p:animEffect>
                                  </p:childTnLst>
                                </p:cTn>
                              </p:par>
                              <p:par>
                                <p:cTn id="209" presetID="12" presetClass="exit" presetSubtype="4" fill="hold" nodeType="withEffect">
                                  <p:stCondLst>
                                    <p:cond delay="30000"/>
                                  </p:stCondLst>
                                  <p:childTnLst>
                                    <p:animEffect transition="out" filter="slide(fromBottom)">
                                      <p:cBhvr>
                                        <p:cTn id="210" dur="500"/>
                                        <p:tgtEl>
                                          <p:spTgt spid="58387"/>
                                        </p:tgtEl>
                                      </p:cBhvr>
                                    </p:animEffect>
                                    <p:set>
                                      <p:cBhvr>
                                        <p:cTn id="211" dur="1" fill="hold">
                                          <p:stCondLst>
                                            <p:cond delay="499"/>
                                          </p:stCondLst>
                                        </p:cTn>
                                        <p:tgtEl>
                                          <p:spTgt spid="58387"/>
                                        </p:tgtEl>
                                        <p:attrNameLst>
                                          <p:attrName>style.visibility</p:attrName>
                                        </p:attrNameLst>
                                      </p:cBhvr>
                                      <p:to>
                                        <p:strVal val="hidden"/>
                                      </p:to>
                                    </p:set>
                                  </p:childTnLst>
                                </p:cTn>
                              </p:par>
                              <p:par>
                                <p:cTn id="212" presetID="12" presetClass="entr" presetSubtype="1" fill="hold" nodeType="withEffect">
                                  <p:stCondLst>
                                    <p:cond delay="30000"/>
                                  </p:stCondLst>
                                  <p:childTnLst>
                                    <p:set>
                                      <p:cBhvr>
                                        <p:cTn id="213" dur="1" fill="hold">
                                          <p:stCondLst>
                                            <p:cond delay="0"/>
                                          </p:stCondLst>
                                        </p:cTn>
                                        <p:tgtEl>
                                          <p:spTgt spid="58431"/>
                                        </p:tgtEl>
                                        <p:attrNameLst>
                                          <p:attrName>style.visibility</p:attrName>
                                        </p:attrNameLst>
                                      </p:cBhvr>
                                      <p:to>
                                        <p:strVal val="visible"/>
                                      </p:to>
                                    </p:set>
                                    <p:animEffect transition="in" filter="slide(fromTop)">
                                      <p:cBhvr>
                                        <p:cTn id="214" dur="500"/>
                                        <p:tgtEl>
                                          <p:spTgt spid="58431"/>
                                        </p:tgtEl>
                                      </p:cBhvr>
                                    </p:animEffect>
                                  </p:childTnLst>
                                </p:cTn>
                              </p:par>
                              <p:par>
                                <p:cTn id="215" presetID="12" presetClass="exit" presetSubtype="4" fill="hold" nodeType="withEffect">
                                  <p:stCondLst>
                                    <p:cond delay="30000"/>
                                  </p:stCondLst>
                                  <p:childTnLst>
                                    <p:animEffect transition="out" filter="slide(fromBottom)">
                                      <p:cBhvr>
                                        <p:cTn id="216" dur="500"/>
                                        <p:tgtEl>
                                          <p:spTgt spid="58428"/>
                                        </p:tgtEl>
                                      </p:cBhvr>
                                    </p:animEffect>
                                    <p:set>
                                      <p:cBhvr>
                                        <p:cTn id="217" dur="1" fill="hold">
                                          <p:stCondLst>
                                            <p:cond delay="499"/>
                                          </p:stCondLst>
                                        </p:cTn>
                                        <p:tgtEl>
                                          <p:spTgt spid="58428"/>
                                        </p:tgtEl>
                                        <p:attrNameLst>
                                          <p:attrName>style.visibility</p:attrName>
                                        </p:attrNameLst>
                                      </p:cBhvr>
                                      <p:to>
                                        <p:strVal val="hidden"/>
                                      </p:to>
                                    </p:set>
                                  </p:childTnLst>
                                </p:cTn>
                              </p:par>
                              <p:par>
                                <p:cTn id="218" presetID="12" presetClass="entr" presetSubtype="1" fill="hold" nodeType="withEffect">
                                  <p:stCondLst>
                                    <p:cond delay="30000"/>
                                  </p:stCondLst>
                                  <p:childTnLst>
                                    <p:set>
                                      <p:cBhvr>
                                        <p:cTn id="219" dur="1" fill="hold">
                                          <p:stCondLst>
                                            <p:cond delay="0"/>
                                          </p:stCondLst>
                                        </p:cTn>
                                        <p:tgtEl>
                                          <p:spTgt spid="58461"/>
                                        </p:tgtEl>
                                        <p:attrNameLst>
                                          <p:attrName>style.visibility</p:attrName>
                                        </p:attrNameLst>
                                      </p:cBhvr>
                                      <p:to>
                                        <p:strVal val="visible"/>
                                      </p:to>
                                    </p:set>
                                    <p:animEffect transition="in" filter="slide(fromTop)">
                                      <p:cBhvr>
                                        <p:cTn id="220" dur="500"/>
                                        <p:tgtEl>
                                          <p:spTgt spid="58461"/>
                                        </p:tgtEl>
                                      </p:cBhvr>
                                    </p:animEffect>
                                  </p:childTnLst>
                                </p:cTn>
                              </p:par>
                              <p:par>
                                <p:cTn id="221" presetID="12" presetClass="exit" presetSubtype="4" fill="hold" nodeType="withEffect">
                                  <p:stCondLst>
                                    <p:cond delay="31000"/>
                                  </p:stCondLst>
                                  <p:childTnLst>
                                    <p:animEffect transition="out" filter="slide(fromBottom)">
                                      <p:cBhvr>
                                        <p:cTn id="222" dur="500"/>
                                        <p:tgtEl>
                                          <p:spTgt spid="58431"/>
                                        </p:tgtEl>
                                      </p:cBhvr>
                                    </p:animEffect>
                                    <p:set>
                                      <p:cBhvr>
                                        <p:cTn id="223" dur="1" fill="hold">
                                          <p:stCondLst>
                                            <p:cond delay="499"/>
                                          </p:stCondLst>
                                        </p:cTn>
                                        <p:tgtEl>
                                          <p:spTgt spid="58431"/>
                                        </p:tgtEl>
                                        <p:attrNameLst>
                                          <p:attrName>style.visibility</p:attrName>
                                        </p:attrNameLst>
                                      </p:cBhvr>
                                      <p:to>
                                        <p:strVal val="hidden"/>
                                      </p:to>
                                    </p:set>
                                  </p:childTnLst>
                                </p:cTn>
                              </p:par>
                              <p:par>
                                <p:cTn id="224" presetID="12" presetClass="entr" presetSubtype="1" fill="hold" nodeType="withEffect">
                                  <p:stCondLst>
                                    <p:cond delay="31000"/>
                                  </p:stCondLst>
                                  <p:childTnLst>
                                    <p:set>
                                      <p:cBhvr>
                                        <p:cTn id="225" dur="1" fill="hold">
                                          <p:stCondLst>
                                            <p:cond delay="0"/>
                                          </p:stCondLst>
                                        </p:cTn>
                                        <p:tgtEl>
                                          <p:spTgt spid="58434"/>
                                        </p:tgtEl>
                                        <p:attrNameLst>
                                          <p:attrName>style.visibility</p:attrName>
                                        </p:attrNameLst>
                                      </p:cBhvr>
                                      <p:to>
                                        <p:strVal val="visible"/>
                                      </p:to>
                                    </p:set>
                                    <p:animEffect transition="in" filter="slide(fromTop)">
                                      <p:cBhvr>
                                        <p:cTn id="226" dur="500"/>
                                        <p:tgtEl>
                                          <p:spTgt spid="58434"/>
                                        </p:tgtEl>
                                      </p:cBhvr>
                                    </p:animEffect>
                                  </p:childTnLst>
                                </p:cTn>
                              </p:par>
                              <p:par>
                                <p:cTn id="227" presetID="12" presetClass="exit" presetSubtype="4" fill="hold" nodeType="withEffect">
                                  <p:stCondLst>
                                    <p:cond delay="32000"/>
                                  </p:stCondLst>
                                  <p:childTnLst>
                                    <p:animEffect transition="out" filter="slide(fromBottom)">
                                      <p:cBhvr>
                                        <p:cTn id="228" dur="500"/>
                                        <p:tgtEl>
                                          <p:spTgt spid="58434"/>
                                        </p:tgtEl>
                                      </p:cBhvr>
                                    </p:animEffect>
                                    <p:set>
                                      <p:cBhvr>
                                        <p:cTn id="229" dur="1" fill="hold">
                                          <p:stCondLst>
                                            <p:cond delay="499"/>
                                          </p:stCondLst>
                                        </p:cTn>
                                        <p:tgtEl>
                                          <p:spTgt spid="58434"/>
                                        </p:tgtEl>
                                        <p:attrNameLst>
                                          <p:attrName>style.visibility</p:attrName>
                                        </p:attrNameLst>
                                      </p:cBhvr>
                                      <p:to>
                                        <p:strVal val="hidden"/>
                                      </p:to>
                                    </p:set>
                                  </p:childTnLst>
                                </p:cTn>
                              </p:par>
                              <p:par>
                                <p:cTn id="230" presetID="12" presetClass="entr" presetSubtype="1" fill="hold" nodeType="withEffect">
                                  <p:stCondLst>
                                    <p:cond delay="32000"/>
                                  </p:stCondLst>
                                  <p:childTnLst>
                                    <p:set>
                                      <p:cBhvr>
                                        <p:cTn id="231" dur="1" fill="hold">
                                          <p:stCondLst>
                                            <p:cond delay="0"/>
                                          </p:stCondLst>
                                        </p:cTn>
                                        <p:tgtEl>
                                          <p:spTgt spid="58437"/>
                                        </p:tgtEl>
                                        <p:attrNameLst>
                                          <p:attrName>style.visibility</p:attrName>
                                        </p:attrNameLst>
                                      </p:cBhvr>
                                      <p:to>
                                        <p:strVal val="visible"/>
                                      </p:to>
                                    </p:set>
                                    <p:animEffect transition="in" filter="slide(fromTop)">
                                      <p:cBhvr>
                                        <p:cTn id="232" dur="500"/>
                                        <p:tgtEl>
                                          <p:spTgt spid="58437"/>
                                        </p:tgtEl>
                                      </p:cBhvr>
                                    </p:animEffect>
                                  </p:childTnLst>
                                </p:cTn>
                              </p:par>
                              <p:par>
                                <p:cTn id="233" presetID="12" presetClass="exit" presetSubtype="4" fill="hold" nodeType="withEffect">
                                  <p:stCondLst>
                                    <p:cond delay="33000"/>
                                  </p:stCondLst>
                                  <p:childTnLst>
                                    <p:animEffect transition="out" filter="slide(fromBottom)">
                                      <p:cBhvr>
                                        <p:cTn id="234" dur="500"/>
                                        <p:tgtEl>
                                          <p:spTgt spid="58437"/>
                                        </p:tgtEl>
                                      </p:cBhvr>
                                    </p:animEffect>
                                    <p:set>
                                      <p:cBhvr>
                                        <p:cTn id="235" dur="1" fill="hold">
                                          <p:stCondLst>
                                            <p:cond delay="499"/>
                                          </p:stCondLst>
                                        </p:cTn>
                                        <p:tgtEl>
                                          <p:spTgt spid="58437"/>
                                        </p:tgtEl>
                                        <p:attrNameLst>
                                          <p:attrName>style.visibility</p:attrName>
                                        </p:attrNameLst>
                                      </p:cBhvr>
                                      <p:to>
                                        <p:strVal val="hidden"/>
                                      </p:to>
                                    </p:set>
                                  </p:childTnLst>
                                </p:cTn>
                              </p:par>
                              <p:par>
                                <p:cTn id="236" presetID="12" presetClass="entr" presetSubtype="1" fill="hold" nodeType="withEffect">
                                  <p:stCondLst>
                                    <p:cond delay="33000"/>
                                  </p:stCondLst>
                                  <p:childTnLst>
                                    <p:set>
                                      <p:cBhvr>
                                        <p:cTn id="237" dur="1" fill="hold">
                                          <p:stCondLst>
                                            <p:cond delay="0"/>
                                          </p:stCondLst>
                                        </p:cTn>
                                        <p:tgtEl>
                                          <p:spTgt spid="58440"/>
                                        </p:tgtEl>
                                        <p:attrNameLst>
                                          <p:attrName>style.visibility</p:attrName>
                                        </p:attrNameLst>
                                      </p:cBhvr>
                                      <p:to>
                                        <p:strVal val="visible"/>
                                      </p:to>
                                    </p:set>
                                    <p:animEffect transition="in" filter="slide(fromTop)">
                                      <p:cBhvr>
                                        <p:cTn id="238" dur="500"/>
                                        <p:tgtEl>
                                          <p:spTgt spid="58440"/>
                                        </p:tgtEl>
                                      </p:cBhvr>
                                    </p:animEffect>
                                  </p:childTnLst>
                                </p:cTn>
                              </p:par>
                              <p:par>
                                <p:cTn id="239" presetID="12" presetClass="exit" presetSubtype="4" fill="hold" nodeType="withEffect">
                                  <p:stCondLst>
                                    <p:cond delay="34000"/>
                                  </p:stCondLst>
                                  <p:childTnLst>
                                    <p:animEffect transition="out" filter="slide(fromBottom)">
                                      <p:cBhvr>
                                        <p:cTn id="240" dur="500"/>
                                        <p:tgtEl>
                                          <p:spTgt spid="58440"/>
                                        </p:tgtEl>
                                      </p:cBhvr>
                                    </p:animEffect>
                                    <p:set>
                                      <p:cBhvr>
                                        <p:cTn id="241" dur="1" fill="hold">
                                          <p:stCondLst>
                                            <p:cond delay="499"/>
                                          </p:stCondLst>
                                        </p:cTn>
                                        <p:tgtEl>
                                          <p:spTgt spid="58440"/>
                                        </p:tgtEl>
                                        <p:attrNameLst>
                                          <p:attrName>style.visibility</p:attrName>
                                        </p:attrNameLst>
                                      </p:cBhvr>
                                      <p:to>
                                        <p:strVal val="hidden"/>
                                      </p:to>
                                    </p:set>
                                  </p:childTnLst>
                                </p:cTn>
                              </p:par>
                              <p:par>
                                <p:cTn id="242" presetID="12" presetClass="entr" presetSubtype="1" fill="hold" nodeType="withEffect">
                                  <p:stCondLst>
                                    <p:cond delay="34000"/>
                                  </p:stCondLst>
                                  <p:childTnLst>
                                    <p:set>
                                      <p:cBhvr>
                                        <p:cTn id="243" dur="1" fill="hold">
                                          <p:stCondLst>
                                            <p:cond delay="0"/>
                                          </p:stCondLst>
                                        </p:cTn>
                                        <p:tgtEl>
                                          <p:spTgt spid="58443"/>
                                        </p:tgtEl>
                                        <p:attrNameLst>
                                          <p:attrName>style.visibility</p:attrName>
                                        </p:attrNameLst>
                                      </p:cBhvr>
                                      <p:to>
                                        <p:strVal val="visible"/>
                                      </p:to>
                                    </p:set>
                                    <p:animEffect transition="in" filter="slide(fromTop)">
                                      <p:cBhvr>
                                        <p:cTn id="244" dur="500"/>
                                        <p:tgtEl>
                                          <p:spTgt spid="58443"/>
                                        </p:tgtEl>
                                      </p:cBhvr>
                                    </p:animEffect>
                                  </p:childTnLst>
                                </p:cTn>
                              </p:par>
                              <p:par>
                                <p:cTn id="245" presetID="12" presetClass="exit" presetSubtype="4" fill="hold" nodeType="withEffect">
                                  <p:stCondLst>
                                    <p:cond delay="35000"/>
                                  </p:stCondLst>
                                  <p:childTnLst>
                                    <p:animEffect transition="out" filter="slide(fromBottom)">
                                      <p:cBhvr>
                                        <p:cTn id="246" dur="500"/>
                                        <p:tgtEl>
                                          <p:spTgt spid="58443"/>
                                        </p:tgtEl>
                                      </p:cBhvr>
                                    </p:animEffect>
                                    <p:set>
                                      <p:cBhvr>
                                        <p:cTn id="247" dur="1" fill="hold">
                                          <p:stCondLst>
                                            <p:cond delay="499"/>
                                          </p:stCondLst>
                                        </p:cTn>
                                        <p:tgtEl>
                                          <p:spTgt spid="58443"/>
                                        </p:tgtEl>
                                        <p:attrNameLst>
                                          <p:attrName>style.visibility</p:attrName>
                                        </p:attrNameLst>
                                      </p:cBhvr>
                                      <p:to>
                                        <p:strVal val="hidden"/>
                                      </p:to>
                                    </p:set>
                                  </p:childTnLst>
                                </p:cTn>
                              </p:par>
                              <p:par>
                                <p:cTn id="248" presetID="12" presetClass="entr" presetSubtype="1" fill="hold" nodeType="withEffect">
                                  <p:stCondLst>
                                    <p:cond delay="35000"/>
                                  </p:stCondLst>
                                  <p:childTnLst>
                                    <p:set>
                                      <p:cBhvr>
                                        <p:cTn id="249" dur="1" fill="hold">
                                          <p:stCondLst>
                                            <p:cond delay="0"/>
                                          </p:stCondLst>
                                        </p:cTn>
                                        <p:tgtEl>
                                          <p:spTgt spid="58446"/>
                                        </p:tgtEl>
                                        <p:attrNameLst>
                                          <p:attrName>style.visibility</p:attrName>
                                        </p:attrNameLst>
                                      </p:cBhvr>
                                      <p:to>
                                        <p:strVal val="visible"/>
                                      </p:to>
                                    </p:set>
                                    <p:animEffect transition="in" filter="slide(fromTop)">
                                      <p:cBhvr>
                                        <p:cTn id="250" dur="500"/>
                                        <p:tgtEl>
                                          <p:spTgt spid="58446"/>
                                        </p:tgtEl>
                                      </p:cBhvr>
                                    </p:animEffect>
                                  </p:childTnLst>
                                </p:cTn>
                              </p:par>
                              <p:par>
                                <p:cTn id="251" presetID="12" presetClass="exit" presetSubtype="4" fill="hold" nodeType="withEffect">
                                  <p:stCondLst>
                                    <p:cond delay="36000"/>
                                  </p:stCondLst>
                                  <p:childTnLst>
                                    <p:animEffect transition="out" filter="slide(fromBottom)">
                                      <p:cBhvr>
                                        <p:cTn id="252" dur="500"/>
                                        <p:tgtEl>
                                          <p:spTgt spid="58446"/>
                                        </p:tgtEl>
                                      </p:cBhvr>
                                    </p:animEffect>
                                    <p:set>
                                      <p:cBhvr>
                                        <p:cTn id="253" dur="1" fill="hold">
                                          <p:stCondLst>
                                            <p:cond delay="499"/>
                                          </p:stCondLst>
                                        </p:cTn>
                                        <p:tgtEl>
                                          <p:spTgt spid="58446"/>
                                        </p:tgtEl>
                                        <p:attrNameLst>
                                          <p:attrName>style.visibility</p:attrName>
                                        </p:attrNameLst>
                                      </p:cBhvr>
                                      <p:to>
                                        <p:strVal val="hidden"/>
                                      </p:to>
                                    </p:set>
                                  </p:childTnLst>
                                </p:cTn>
                              </p:par>
                              <p:par>
                                <p:cTn id="254" presetID="12" presetClass="entr" presetSubtype="1" fill="hold" nodeType="withEffect">
                                  <p:stCondLst>
                                    <p:cond delay="36000"/>
                                  </p:stCondLst>
                                  <p:childTnLst>
                                    <p:set>
                                      <p:cBhvr>
                                        <p:cTn id="255" dur="1" fill="hold">
                                          <p:stCondLst>
                                            <p:cond delay="0"/>
                                          </p:stCondLst>
                                        </p:cTn>
                                        <p:tgtEl>
                                          <p:spTgt spid="58449"/>
                                        </p:tgtEl>
                                        <p:attrNameLst>
                                          <p:attrName>style.visibility</p:attrName>
                                        </p:attrNameLst>
                                      </p:cBhvr>
                                      <p:to>
                                        <p:strVal val="visible"/>
                                      </p:to>
                                    </p:set>
                                    <p:animEffect transition="in" filter="slide(fromTop)">
                                      <p:cBhvr>
                                        <p:cTn id="256" dur="500"/>
                                        <p:tgtEl>
                                          <p:spTgt spid="58449"/>
                                        </p:tgtEl>
                                      </p:cBhvr>
                                    </p:animEffect>
                                  </p:childTnLst>
                                </p:cTn>
                              </p:par>
                              <p:par>
                                <p:cTn id="257" presetID="12" presetClass="exit" presetSubtype="4" fill="hold" nodeType="withEffect">
                                  <p:stCondLst>
                                    <p:cond delay="37000"/>
                                  </p:stCondLst>
                                  <p:childTnLst>
                                    <p:animEffect transition="out" filter="slide(fromBottom)">
                                      <p:cBhvr>
                                        <p:cTn id="258" dur="500"/>
                                        <p:tgtEl>
                                          <p:spTgt spid="58449"/>
                                        </p:tgtEl>
                                      </p:cBhvr>
                                    </p:animEffect>
                                    <p:set>
                                      <p:cBhvr>
                                        <p:cTn id="259" dur="1" fill="hold">
                                          <p:stCondLst>
                                            <p:cond delay="499"/>
                                          </p:stCondLst>
                                        </p:cTn>
                                        <p:tgtEl>
                                          <p:spTgt spid="58449"/>
                                        </p:tgtEl>
                                        <p:attrNameLst>
                                          <p:attrName>style.visibility</p:attrName>
                                        </p:attrNameLst>
                                      </p:cBhvr>
                                      <p:to>
                                        <p:strVal val="hidden"/>
                                      </p:to>
                                    </p:set>
                                  </p:childTnLst>
                                </p:cTn>
                              </p:par>
                              <p:par>
                                <p:cTn id="260" presetID="12" presetClass="entr" presetSubtype="1" fill="hold" nodeType="withEffect">
                                  <p:stCondLst>
                                    <p:cond delay="37000"/>
                                  </p:stCondLst>
                                  <p:childTnLst>
                                    <p:set>
                                      <p:cBhvr>
                                        <p:cTn id="261" dur="1" fill="hold">
                                          <p:stCondLst>
                                            <p:cond delay="0"/>
                                          </p:stCondLst>
                                        </p:cTn>
                                        <p:tgtEl>
                                          <p:spTgt spid="58452"/>
                                        </p:tgtEl>
                                        <p:attrNameLst>
                                          <p:attrName>style.visibility</p:attrName>
                                        </p:attrNameLst>
                                      </p:cBhvr>
                                      <p:to>
                                        <p:strVal val="visible"/>
                                      </p:to>
                                    </p:set>
                                    <p:animEffect transition="in" filter="slide(fromTop)">
                                      <p:cBhvr>
                                        <p:cTn id="262" dur="500"/>
                                        <p:tgtEl>
                                          <p:spTgt spid="58452"/>
                                        </p:tgtEl>
                                      </p:cBhvr>
                                    </p:animEffect>
                                  </p:childTnLst>
                                </p:cTn>
                              </p:par>
                              <p:par>
                                <p:cTn id="263" presetID="12" presetClass="exit" presetSubtype="4" fill="hold" nodeType="withEffect">
                                  <p:stCondLst>
                                    <p:cond delay="38000"/>
                                  </p:stCondLst>
                                  <p:childTnLst>
                                    <p:animEffect transition="out" filter="slide(fromBottom)">
                                      <p:cBhvr>
                                        <p:cTn id="264" dur="500"/>
                                        <p:tgtEl>
                                          <p:spTgt spid="58452"/>
                                        </p:tgtEl>
                                      </p:cBhvr>
                                    </p:animEffect>
                                    <p:set>
                                      <p:cBhvr>
                                        <p:cTn id="265" dur="1" fill="hold">
                                          <p:stCondLst>
                                            <p:cond delay="499"/>
                                          </p:stCondLst>
                                        </p:cTn>
                                        <p:tgtEl>
                                          <p:spTgt spid="58452"/>
                                        </p:tgtEl>
                                        <p:attrNameLst>
                                          <p:attrName>style.visibility</p:attrName>
                                        </p:attrNameLst>
                                      </p:cBhvr>
                                      <p:to>
                                        <p:strVal val="hidden"/>
                                      </p:to>
                                    </p:set>
                                  </p:childTnLst>
                                </p:cTn>
                              </p:par>
                              <p:par>
                                <p:cTn id="266" presetID="12" presetClass="entr" presetSubtype="1" fill="hold" nodeType="withEffect">
                                  <p:stCondLst>
                                    <p:cond delay="38000"/>
                                  </p:stCondLst>
                                  <p:childTnLst>
                                    <p:set>
                                      <p:cBhvr>
                                        <p:cTn id="267" dur="1" fill="hold">
                                          <p:stCondLst>
                                            <p:cond delay="0"/>
                                          </p:stCondLst>
                                        </p:cTn>
                                        <p:tgtEl>
                                          <p:spTgt spid="58455"/>
                                        </p:tgtEl>
                                        <p:attrNameLst>
                                          <p:attrName>style.visibility</p:attrName>
                                        </p:attrNameLst>
                                      </p:cBhvr>
                                      <p:to>
                                        <p:strVal val="visible"/>
                                      </p:to>
                                    </p:set>
                                    <p:animEffect transition="in" filter="slide(fromTop)">
                                      <p:cBhvr>
                                        <p:cTn id="268" dur="500"/>
                                        <p:tgtEl>
                                          <p:spTgt spid="58455"/>
                                        </p:tgtEl>
                                      </p:cBhvr>
                                    </p:animEffect>
                                  </p:childTnLst>
                                </p:cTn>
                              </p:par>
                              <p:par>
                                <p:cTn id="269" presetID="12" presetClass="exit" presetSubtype="4" fill="hold" nodeType="withEffect">
                                  <p:stCondLst>
                                    <p:cond delay="39000"/>
                                  </p:stCondLst>
                                  <p:childTnLst>
                                    <p:animEffect transition="out" filter="slide(fromBottom)">
                                      <p:cBhvr>
                                        <p:cTn id="270" dur="500"/>
                                        <p:tgtEl>
                                          <p:spTgt spid="58455"/>
                                        </p:tgtEl>
                                      </p:cBhvr>
                                    </p:animEffect>
                                    <p:set>
                                      <p:cBhvr>
                                        <p:cTn id="271" dur="1" fill="hold">
                                          <p:stCondLst>
                                            <p:cond delay="499"/>
                                          </p:stCondLst>
                                        </p:cTn>
                                        <p:tgtEl>
                                          <p:spTgt spid="58455"/>
                                        </p:tgtEl>
                                        <p:attrNameLst>
                                          <p:attrName>style.visibility</p:attrName>
                                        </p:attrNameLst>
                                      </p:cBhvr>
                                      <p:to>
                                        <p:strVal val="hidden"/>
                                      </p:to>
                                    </p:set>
                                  </p:childTnLst>
                                </p:cTn>
                              </p:par>
                              <p:par>
                                <p:cTn id="272" presetID="12" presetClass="entr" presetSubtype="1" fill="hold" nodeType="withEffect">
                                  <p:stCondLst>
                                    <p:cond delay="39000"/>
                                  </p:stCondLst>
                                  <p:childTnLst>
                                    <p:set>
                                      <p:cBhvr>
                                        <p:cTn id="273" dur="1" fill="hold">
                                          <p:stCondLst>
                                            <p:cond delay="0"/>
                                          </p:stCondLst>
                                        </p:cTn>
                                        <p:tgtEl>
                                          <p:spTgt spid="58458"/>
                                        </p:tgtEl>
                                        <p:attrNameLst>
                                          <p:attrName>style.visibility</p:attrName>
                                        </p:attrNameLst>
                                      </p:cBhvr>
                                      <p:to>
                                        <p:strVal val="visible"/>
                                      </p:to>
                                    </p:set>
                                    <p:animEffect transition="in" filter="slide(fromTop)">
                                      <p:cBhvr>
                                        <p:cTn id="274" dur="500"/>
                                        <p:tgtEl>
                                          <p:spTgt spid="58458"/>
                                        </p:tgtEl>
                                      </p:cBhvr>
                                    </p:animEffect>
                                  </p:childTnLst>
                                </p:cTn>
                              </p:par>
                              <p:par>
                                <p:cTn id="275" presetID="12" presetClass="exit" presetSubtype="4" fill="hold" nodeType="withEffect">
                                  <p:stCondLst>
                                    <p:cond delay="40000"/>
                                  </p:stCondLst>
                                  <p:childTnLst>
                                    <p:animEffect transition="out" filter="slide(fromBottom)">
                                      <p:cBhvr>
                                        <p:cTn id="276" dur="500"/>
                                        <p:tgtEl>
                                          <p:spTgt spid="58458"/>
                                        </p:tgtEl>
                                      </p:cBhvr>
                                    </p:animEffect>
                                    <p:set>
                                      <p:cBhvr>
                                        <p:cTn id="277" dur="1" fill="hold">
                                          <p:stCondLst>
                                            <p:cond delay="499"/>
                                          </p:stCondLst>
                                        </p:cTn>
                                        <p:tgtEl>
                                          <p:spTgt spid="58458"/>
                                        </p:tgtEl>
                                        <p:attrNameLst>
                                          <p:attrName>style.visibility</p:attrName>
                                        </p:attrNameLst>
                                      </p:cBhvr>
                                      <p:to>
                                        <p:strVal val="hidden"/>
                                      </p:to>
                                    </p:set>
                                  </p:childTnLst>
                                </p:cTn>
                              </p:par>
                              <p:par>
                                <p:cTn id="278" presetID="12" presetClass="entr" presetSubtype="1" fill="hold" nodeType="withEffect">
                                  <p:stCondLst>
                                    <p:cond delay="40000"/>
                                  </p:stCondLst>
                                  <p:childTnLst>
                                    <p:set>
                                      <p:cBhvr>
                                        <p:cTn id="279" dur="1" fill="hold">
                                          <p:stCondLst>
                                            <p:cond delay="0"/>
                                          </p:stCondLst>
                                        </p:cTn>
                                        <p:tgtEl>
                                          <p:spTgt spid="58464"/>
                                        </p:tgtEl>
                                        <p:attrNameLst>
                                          <p:attrName>style.visibility</p:attrName>
                                        </p:attrNameLst>
                                      </p:cBhvr>
                                      <p:to>
                                        <p:strVal val="visible"/>
                                      </p:to>
                                    </p:set>
                                    <p:animEffect transition="in" filter="slide(fromTop)">
                                      <p:cBhvr>
                                        <p:cTn id="280" dur="500"/>
                                        <p:tgtEl>
                                          <p:spTgt spid="58464"/>
                                        </p:tgtEl>
                                      </p:cBhvr>
                                    </p:animEffect>
                                  </p:childTnLst>
                                </p:cTn>
                              </p:par>
                              <p:par>
                                <p:cTn id="281" presetID="12" presetClass="exit" presetSubtype="4" fill="hold" nodeType="withEffect">
                                  <p:stCondLst>
                                    <p:cond delay="40000"/>
                                  </p:stCondLst>
                                  <p:childTnLst>
                                    <p:animEffect transition="out" filter="slide(fromBottom)">
                                      <p:cBhvr>
                                        <p:cTn id="282" dur="500"/>
                                        <p:tgtEl>
                                          <p:spTgt spid="58461"/>
                                        </p:tgtEl>
                                      </p:cBhvr>
                                    </p:animEffect>
                                    <p:set>
                                      <p:cBhvr>
                                        <p:cTn id="283" dur="1" fill="hold">
                                          <p:stCondLst>
                                            <p:cond delay="499"/>
                                          </p:stCondLst>
                                        </p:cTn>
                                        <p:tgtEl>
                                          <p:spTgt spid="58461"/>
                                        </p:tgtEl>
                                        <p:attrNameLst>
                                          <p:attrName>style.visibility</p:attrName>
                                        </p:attrNameLst>
                                      </p:cBhvr>
                                      <p:to>
                                        <p:strVal val="hidden"/>
                                      </p:to>
                                    </p:set>
                                  </p:childTnLst>
                                </p:cTn>
                              </p:par>
                              <p:par>
                                <p:cTn id="284" presetID="12" presetClass="entr" presetSubtype="1" fill="hold" nodeType="withEffect">
                                  <p:stCondLst>
                                    <p:cond delay="40000"/>
                                  </p:stCondLst>
                                  <p:childTnLst>
                                    <p:set>
                                      <p:cBhvr>
                                        <p:cTn id="285" dur="1" fill="hold">
                                          <p:stCondLst>
                                            <p:cond delay="0"/>
                                          </p:stCondLst>
                                        </p:cTn>
                                        <p:tgtEl>
                                          <p:spTgt spid="58467"/>
                                        </p:tgtEl>
                                        <p:attrNameLst>
                                          <p:attrName>style.visibility</p:attrName>
                                        </p:attrNameLst>
                                      </p:cBhvr>
                                      <p:to>
                                        <p:strVal val="visible"/>
                                      </p:to>
                                    </p:set>
                                    <p:animEffect transition="in" filter="slide(fromTop)">
                                      <p:cBhvr>
                                        <p:cTn id="286" dur="500"/>
                                        <p:tgtEl>
                                          <p:spTgt spid="58467"/>
                                        </p:tgtEl>
                                      </p:cBhvr>
                                    </p:animEffect>
                                  </p:childTnLst>
                                </p:cTn>
                              </p:par>
                              <p:par>
                                <p:cTn id="287" presetID="12" presetClass="exit" presetSubtype="4" fill="hold" nodeType="withEffect">
                                  <p:stCondLst>
                                    <p:cond delay="41000"/>
                                  </p:stCondLst>
                                  <p:childTnLst>
                                    <p:animEffect transition="out" filter="slide(fromBottom)">
                                      <p:cBhvr>
                                        <p:cTn id="288" dur="500"/>
                                        <p:tgtEl>
                                          <p:spTgt spid="58467"/>
                                        </p:tgtEl>
                                      </p:cBhvr>
                                    </p:animEffect>
                                    <p:set>
                                      <p:cBhvr>
                                        <p:cTn id="289" dur="1" fill="hold">
                                          <p:stCondLst>
                                            <p:cond delay="499"/>
                                          </p:stCondLst>
                                        </p:cTn>
                                        <p:tgtEl>
                                          <p:spTgt spid="58467"/>
                                        </p:tgtEl>
                                        <p:attrNameLst>
                                          <p:attrName>style.visibility</p:attrName>
                                        </p:attrNameLst>
                                      </p:cBhvr>
                                      <p:to>
                                        <p:strVal val="hidden"/>
                                      </p:to>
                                    </p:set>
                                  </p:childTnLst>
                                </p:cTn>
                              </p:par>
                              <p:par>
                                <p:cTn id="290" presetID="12" presetClass="entr" presetSubtype="1" fill="hold" nodeType="withEffect">
                                  <p:stCondLst>
                                    <p:cond delay="41000"/>
                                  </p:stCondLst>
                                  <p:childTnLst>
                                    <p:set>
                                      <p:cBhvr>
                                        <p:cTn id="291" dur="1" fill="hold">
                                          <p:stCondLst>
                                            <p:cond delay="0"/>
                                          </p:stCondLst>
                                        </p:cTn>
                                        <p:tgtEl>
                                          <p:spTgt spid="58470"/>
                                        </p:tgtEl>
                                        <p:attrNameLst>
                                          <p:attrName>style.visibility</p:attrName>
                                        </p:attrNameLst>
                                      </p:cBhvr>
                                      <p:to>
                                        <p:strVal val="visible"/>
                                      </p:to>
                                    </p:set>
                                    <p:animEffect transition="in" filter="slide(fromTop)">
                                      <p:cBhvr>
                                        <p:cTn id="292" dur="500"/>
                                        <p:tgtEl>
                                          <p:spTgt spid="58470"/>
                                        </p:tgtEl>
                                      </p:cBhvr>
                                    </p:animEffect>
                                  </p:childTnLst>
                                </p:cTn>
                              </p:par>
                              <p:par>
                                <p:cTn id="293" presetID="12" presetClass="exit" presetSubtype="4" fill="hold" nodeType="withEffect">
                                  <p:stCondLst>
                                    <p:cond delay="42000"/>
                                  </p:stCondLst>
                                  <p:childTnLst>
                                    <p:animEffect transition="out" filter="slide(fromBottom)">
                                      <p:cBhvr>
                                        <p:cTn id="294" dur="500"/>
                                        <p:tgtEl>
                                          <p:spTgt spid="58470"/>
                                        </p:tgtEl>
                                      </p:cBhvr>
                                    </p:animEffect>
                                    <p:set>
                                      <p:cBhvr>
                                        <p:cTn id="295" dur="1" fill="hold">
                                          <p:stCondLst>
                                            <p:cond delay="499"/>
                                          </p:stCondLst>
                                        </p:cTn>
                                        <p:tgtEl>
                                          <p:spTgt spid="58470"/>
                                        </p:tgtEl>
                                        <p:attrNameLst>
                                          <p:attrName>style.visibility</p:attrName>
                                        </p:attrNameLst>
                                      </p:cBhvr>
                                      <p:to>
                                        <p:strVal val="hidden"/>
                                      </p:to>
                                    </p:set>
                                  </p:childTnLst>
                                </p:cTn>
                              </p:par>
                              <p:par>
                                <p:cTn id="296" presetID="12" presetClass="entr" presetSubtype="1" fill="hold" nodeType="withEffect">
                                  <p:stCondLst>
                                    <p:cond delay="42000"/>
                                  </p:stCondLst>
                                  <p:childTnLst>
                                    <p:set>
                                      <p:cBhvr>
                                        <p:cTn id="297" dur="1" fill="hold">
                                          <p:stCondLst>
                                            <p:cond delay="0"/>
                                          </p:stCondLst>
                                        </p:cTn>
                                        <p:tgtEl>
                                          <p:spTgt spid="58473"/>
                                        </p:tgtEl>
                                        <p:attrNameLst>
                                          <p:attrName>style.visibility</p:attrName>
                                        </p:attrNameLst>
                                      </p:cBhvr>
                                      <p:to>
                                        <p:strVal val="visible"/>
                                      </p:to>
                                    </p:set>
                                    <p:animEffect transition="in" filter="slide(fromTop)">
                                      <p:cBhvr>
                                        <p:cTn id="298" dur="500"/>
                                        <p:tgtEl>
                                          <p:spTgt spid="58473"/>
                                        </p:tgtEl>
                                      </p:cBhvr>
                                    </p:animEffect>
                                  </p:childTnLst>
                                </p:cTn>
                              </p:par>
                              <p:par>
                                <p:cTn id="299" presetID="12" presetClass="exit" presetSubtype="4" fill="hold" nodeType="withEffect">
                                  <p:stCondLst>
                                    <p:cond delay="43000"/>
                                  </p:stCondLst>
                                  <p:childTnLst>
                                    <p:animEffect transition="out" filter="slide(fromBottom)">
                                      <p:cBhvr>
                                        <p:cTn id="300" dur="500"/>
                                        <p:tgtEl>
                                          <p:spTgt spid="58473"/>
                                        </p:tgtEl>
                                      </p:cBhvr>
                                    </p:animEffect>
                                    <p:set>
                                      <p:cBhvr>
                                        <p:cTn id="301" dur="1" fill="hold">
                                          <p:stCondLst>
                                            <p:cond delay="499"/>
                                          </p:stCondLst>
                                        </p:cTn>
                                        <p:tgtEl>
                                          <p:spTgt spid="58473"/>
                                        </p:tgtEl>
                                        <p:attrNameLst>
                                          <p:attrName>style.visibility</p:attrName>
                                        </p:attrNameLst>
                                      </p:cBhvr>
                                      <p:to>
                                        <p:strVal val="hidden"/>
                                      </p:to>
                                    </p:set>
                                  </p:childTnLst>
                                </p:cTn>
                              </p:par>
                              <p:par>
                                <p:cTn id="302" presetID="12" presetClass="entr" presetSubtype="1" fill="hold" nodeType="withEffect">
                                  <p:stCondLst>
                                    <p:cond delay="43000"/>
                                  </p:stCondLst>
                                  <p:childTnLst>
                                    <p:set>
                                      <p:cBhvr>
                                        <p:cTn id="303" dur="1" fill="hold">
                                          <p:stCondLst>
                                            <p:cond delay="0"/>
                                          </p:stCondLst>
                                        </p:cTn>
                                        <p:tgtEl>
                                          <p:spTgt spid="58476"/>
                                        </p:tgtEl>
                                        <p:attrNameLst>
                                          <p:attrName>style.visibility</p:attrName>
                                        </p:attrNameLst>
                                      </p:cBhvr>
                                      <p:to>
                                        <p:strVal val="visible"/>
                                      </p:to>
                                    </p:set>
                                    <p:animEffect transition="in" filter="slide(fromTop)">
                                      <p:cBhvr>
                                        <p:cTn id="304" dur="500"/>
                                        <p:tgtEl>
                                          <p:spTgt spid="58476"/>
                                        </p:tgtEl>
                                      </p:cBhvr>
                                    </p:animEffect>
                                  </p:childTnLst>
                                </p:cTn>
                              </p:par>
                              <p:par>
                                <p:cTn id="305" presetID="12" presetClass="exit" presetSubtype="4" fill="hold" nodeType="withEffect">
                                  <p:stCondLst>
                                    <p:cond delay="44000"/>
                                  </p:stCondLst>
                                  <p:childTnLst>
                                    <p:animEffect transition="out" filter="slide(fromBottom)">
                                      <p:cBhvr>
                                        <p:cTn id="306" dur="500"/>
                                        <p:tgtEl>
                                          <p:spTgt spid="58476"/>
                                        </p:tgtEl>
                                      </p:cBhvr>
                                    </p:animEffect>
                                    <p:set>
                                      <p:cBhvr>
                                        <p:cTn id="307" dur="1" fill="hold">
                                          <p:stCondLst>
                                            <p:cond delay="499"/>
                                          </p:stCondLst>
                                        </p:cTn>
                                        <p:tgtEl>
                                          <p:spTgt spid="58476"/>
                                        </p:tgtEl>
                                        <p:attrNameLst>
                                          <p:attrName>style.visibility</p:attrName>
                                        </p:attrNameLst>
                                      </p:cBhvr>
                                      <p:to>
                                        <p:strVal val="hidden"/>
                                      </p:to>
                                    </p:set>
                                  </p:childTnLst>
                                </p:cTn>
                              </p:par>
                              <p:par>
                                <p:cTn id="308" presetID="12" presetClass="entr" presetSubtype="1" fill="hold" nodeType="withEffect">
                                  <p:stCondLst>
                                    <p:cond delay="44000"/>
                                  </p:stCondLst>
                                  <p:childTnLst>
                                    <p:set>
                                      <p:cBhvr>
                                        <p:cTn id="309" dur="1" fill="hold">
                                          <p:stCondLst>
                                            <p:cond delay="0"/>
                                          </p:stCondLst>
                                        </p:cTn>
                                        <p:tgtEl>
                                          <p:spTgt spid="58479"/>
                                        </p:tgtEl>
                                        <p:attrNameLst>
                                          <p:attrName>style.visibility</p:attrName>
                                        </p:attrNameLst>
                                      </p:cBhvr>
                                      <p:to>
                                        <p:strVal val="visible"/>
                                      </p:to>
                                    </p:set>
                                    <p:animEffect transition="in" filter="slide(fromTop)">
                                      <p:cBhvr>
                                        <p:cTn id="310" dur="500"/>
                                        <p:tgtEl>
                                          <p:spTgt spid="58479"/>
                                        </p:tgtEl>
                                      </p:cBhvr>
                                    </p:animEffect>
                                  </p:childTnLst>
                                </p:cTn>
                              </p:par>
                              <p:par>
                                <p:cTn id="311" presetID="12" presetClass="exit" presetSubtype="4" fill="hold" nodeType="withEffect">
                                  <p:stCondLst>
                                    <p:cond delay="45000"/>
                                  </p:stCondLst>
                                  <p:childTnLst>
                                    <p:animEffect transition="out" filter="slide(fromBottom)">
                                      <p:cBhvr>
                                        <p:cTn id="312" dur="500"/>
                                        <p:tgtEl>
                                          <p:spTgt spid="58479"/>
                                        </p:tgtEl>
                                      </p:cBhvr>
                                    </p:animEffect>
                                    <p:set>
                                      <p:cBhvr>
                                        <p:cTn id="313" dur="1" fill="hold">
                                          <p:stCondLst>
                                            <p:cond delay="499"/>
                                          </p:stCondLst>
                                        </p:cTn>
                                        <p:tgtEl>
                                          <p:spTgt spid="58479"/>
                                        </p:tgtEl>
                                        <p:attrNameLst>
                                          <p:attrName>style.visibility</p:attrName>
                                        </p:attrNameLst>
                                      </p:cBhvr>
                                      <p:to>
                                        <p:strVal val="hidden"/>
                                      </p:to>
                                    </p:set>
                                  </p:childTnLst>
                                </p:cTn>
                              </p:par>
                              <p:par>
                                <p:cTn id="314" presetID="12" presetClass="entr" presetSubtype="1" fill="hold" nodeType="withEffect">
                                  <p:stCondLst>
                                    <p:cond delay="45000"/>
                                  </p:stCondLst>
                                  <p:childTnLst>
                                    <p:set>
                                      <p:cBhvr>
                                        <p:cTn id="315" dur="1" fill="hold">
                                          <p:stCondLst>
                                            <p:cond delay="0"/>
                                          </p:stCondLst>
                                        </p:cTn>
                                        <p:tgtEl>
                                          <p:spTgt spid="58482"/>
                                        </p:tgtEl>
                                        <p:attrNameLst>
                                          <p:attrName>style.visibility</p:attrName>
                                        </p:attrNameLst>
                                      </p:cBhvr>
                                      <p:to>
                                        <p:strVal val="visible"/>
                                      </p:to>
                                    </p:set>
                                    <p:animEffect transition="in" filter="slide(fromTop)">
                                      <p:cBhvr>
                                        <p:cTn id="316" dur="500"/>
                                        <p:tgtEl>
                                          <p:spTgt spid="58482"/>
                                        </p:tgtEl>
                                      </p:cBhvr>
                                    </p:animEffect>
                                  </p:childTnLst>
                                </p:cTn>
                              </p:par>
                              <p:par>
                                <p:cTn id="317" presetID="12" presetClass="exit" presetSubtype="4" fill="hold" nodeType="withEffect">
                                  <p:stCondLst>
                                    <p:cond delay="46000"/>
                                  </p:stCondLst>
                                  <p:childTnLst>
                                    <p:animEffect transition="out" filter="slide(fromBottom)">
                                      <p:cBhvr>
                                        <p:cTn id="318" dur="500"/>
                                        <p:tgtEl>
                                          <p:spTgt spid="58482"/>
                                        </p:tgtEl>
                                      </p:cBhvr>
                                    </p:animEffect>
                                    <p:set>
                                      <p:cBhvr>
                                        <p:cTn id="319" dur="1" fill="hold">
                                          <p:stCondLst>
                                            <p:cond delay="499"/>
                                          </p:stCondLst>
                                        </p:cTn>
                                        <p:tgtEl>
                                          <p:spTgt spid="58482"/>
                                        </p:tgtEl>
                                        <p:attrNameLst>
                                          <p:attrName>style.visibility</p:attrName>
                                        </p:attrNameLst>
                                      </p:cBhvr>
                                      <p:to>
                                        <p:strVal val="hidden"/>
                                      </p:to>
                                    </p:set>
                                  </p:childTnLst>
                                </p:cTn>
                              </p:par>
                              <p:par>
                                <p:cTn id="320" presetID="12" presetClass="entr" presetSubtype="1" fill="hold" nodeType="withEffect">
                                  <p:stCondLst>
                                    <p:cond delay="46000"/>
                                  </p:stCondLst>
                                  <p:childTnLst>
                                    <p:set>
                                      <p:cBhvr>
                                        <p:cTn id="321" dur="1" fill="hold">
                                          <p:stCondLst>
                                            <p:cond delay="0"/>
                                          </p:stCondLst>
                                        </p:cTn>
                                        <p:tgtEl>
                                          <p:spTgt spid="58485"/>
                                        </p:tgtEl>
                                        <p:attrNameLst>
                                          <p:attrName>style.visibility</p:attrName>
                                        </p:attrNameLst>
                                      </p:cBhvr>
                                      <p:to>
                                        <p:strVal val="visible"/>
                                      </p:to>
                                    </p:set>
                                    <p:animEffect transition="in" filter="slide(fromTop)">
                                      <p:cBhvr>
                                        <p:cTn id="322" dur="500"/>
                                        <p:tgtEl>
                                          <p:spTgt spid="58485"/>
                                        </p:tgtEl>
                                      </p:cBhvr>
                                    </p:animEffect>
                                  </p:childTnLst>
                                </p:cTn>
                              </p:par>
                              <p:par>
                                <p:cTn id="323" presetID="12" presetClass="exit" presetSubtype="4" fill="hold" nodeType="withEffect">
                                  <p:stCondLst>
                                    <p:cond delay="47000"/>
                                  </p:stCondLst>
                                  <p:childTnLst>
                                    <p:animEffect transition="out" filter="slide(fromBottom)">
                                      <p:cBhvr>
                                        <p:cTn id="324" dur="500"/>
                                        <p:tgtEl>
                                          <p:spTgt spid="58485"/>
                                        </p:tgtEl>
                                      </p:cBhvr>
                                    </p:animEffect>
                                    <p:set>
                                      <p:cBhvr>
                                        <p:cTn id="325" dur="1" fill="hold">
                                          <p:stCondLst>
                                            <p:cond delay="499"/>
                                          </p:stCondLst>
                                        </p:cTn>
                                        <p:tgtEl>
                                          <p:spTgt spid="58485"/>
                                        </p:tgtEl>
                                        <p:attrNameLst>
                                          <p:attrName>style.visibility</p:attrName>
                                        </p:attrNameLst>
                                      </p:cBhvr>
                                      <p:to>
                                        <p:strVal val="hidden"/>
                                      </p:to>
                                    </p:set>
                                  </p:childTnLst>
                                </p:cTn>
                              </p:par>
                              <p:par>
                                <p:cTn id="326" presetID="12" presetClass="entr" presetSubtype="1" fill="hold" nodeType="withEffect">
                                  <p:stCondLst>
                                    <p:cond delay="47000"/>
                                  </p:stCondLst>
                                  <p:childTnLst>
                                    <p:set>
                                      <p:cBhvr>
                                        <p:cTn id="327" dur="1" fill="hold">
                                          <p:stCondLst>
                                            <p:cond delay="0"/>
                                          </p:stCondLst>
                                        </p:cTn>
                                        <p:tgtEl>
                                          <p:spTgt spid="58488"/>
                                        </p:tgtEl>
                                        <p:attrNameLst>
                                          <p:attrName>style.visibility</p:attrName>
                                        </p:attrNameLst>
                                      </p:cBhvr>
                                      <p:to>
                                        <p:strVal val="visible"/>
                                      </p:to>
                                    </p:set>
                                    <p:animEffect transition="in" filter="slide(fromTop)">
                                      <p:cBhvr>
                                        <p:cTn id="328" dur="500"/>
                                        <p:tgtEl>
                                          <p:spTgt spid="58488"/>
                                        </p:tgtEl>
                                      </p:cBhvr>
                                    </p:animEffect>
                                  </p:childTnLst>
                                </p:cTn>
                              </p:par>
                              <p:par>
                                <p:cTn id="329" presetID="12" presetClass="exit" presetSubtype="4" fill="hold" nodeType="withEffect">
                                  <p:stCondLst>
                                    <p:cond delay="48000"/>
                                  </p:stCondLst>
                                  <p:childTnLst>
                                    <p:animEffect transition="out" filter="slide(fromBottom)">
                                      <p:cBhvr>
                                        <p:cTn id="330" dur="500"/>
                                        <p:tgtEl>
                                          <p:spTgt spid="58488"/>
                                        </p:tgtEl>
                                      </p:cBhvr>
                                    </p:animEffect>
                                    <p:set>
                                      <p:cBhvr>
                                        <p:cTn id="331" dur="1" fill="hold">
                                          <p:stCondLst>
                                            <p:cond delay="499"/>
                                          </p:stCondLst>
                                        </p:cTn>
                                        <p:tgtEl>
                                          <p:spTgt spid="58488"/>
                                        </p:tgtEl>
                                        <p:attrNameLst>
                                          <p:attrName>style.visibility</p:attrName>
                                        </p:attrNameLst>
                                      </p:cBhvr>
                                      <p:to>
                                        <p:strVal val="hidden"/>
                                      </p:to>
                                    </p:set>
                                  </p:childTnLst>
                                </p:cTn>
                              </p:par>
                              <p:par>
                                <p:cTn id="332" presetID="12" presetClass="entr" presetSubtype="1" fill="hold" nodeType="withEffect">
                                  <p:stCondLst>
                                    <p:cond delay="48000"/>
                                  </p:stCondLst>
                                  <p:childTnLst>
                                    <p:set>
                                      <p:cBhvr>
                                        <p:cTn id="333" dur="1" fill="hold">
                                          <p:stCondLst>
                                            <p:cond delay="0"/>
                                          </p:stCondLst>
                                        </p:cTn>
                                        <p:tgtEl>
                                          <p:spTgt spid="58491"/>
                                        </p:tgtEl>
                                        <p:attrNameLst>
                                          <p:attrName>style.visibility</p:attrName>
                                        </p:attrNameLst>
                                      </p:cBhvr>
                                      <p:to>
                                        <p:strVal val="visible"/>
                                      </p:to>
                                    </p:set>
                                    <p:animEffect transition="in" filter="slide(fromTop)">
                                      <p:cBhvr>
                                        <p:cTn id="334" dur="500"/>
                                        <p:tgtEl>
                                          <p:spTgt spid="58491"/>
                                        </p:tgtEl>
                                      </p:cBhvr>
                                    </p:animEffect>
                                  </p:childTnLst>
                                </p:cTn>
                              </p:par>
                              <p:par>
                                <p:cTn id="335" presetID="12" presetClass="exit" presetSubtype="4" fill="hold" nodeType="withEffect">
                                  <p:stCondLst>
                                    <p:cond delay="49000"/>
                                  </p:stCondLst>
                                  <p:childTnLst>
                                    <p:animEffect transition="out" filter="slide(fromBottom)">
                                      <p:cBhvr>
                                        <p:cTn id="336" dur="500"/>
                                        <p:tgtEl>
                                          <p:spTgt spid="58491"/>
                                        </p:tgtEl>
                                      </p:cBhvr>
                                    </p:animEffect>
                                    <p:set>
                                      <p:cBhvr>
                                        <p:cTn id="337" dur="1" fill="hold">
                                          <p:stCondLst>
                                            <p:cond delay="499"/>
                                          </p:stCondLst>
                                        </p:cTn>
                                        <p:tgtEl>
                                          <p:spTgt spid="58491"/>
                                        </p:tgtEl>
                                        <p:attrNameLst>
                                          <p:attrName>style.visibility</p:attrName>
                                        </p:attrNameLst>
                                      </p:cBhvr>
                                      <p:to>
                                        <p:strVal val="hidden"/>
                                      </p:to>
                                    </p:set>
                                  </p:childTnLst>
                                </p:cTn>
                              </p:par>
                              <p:par>
                                <p:cTn id="338" presetID="12" presetClass="entr" presetSubtype="1" fill="hold" nodeType="withEffect">
                                  <p:stCondLst>
                                    <p:cond delay="49000"/>
                                  </p:stCondLst>
                                  <p:childTnLst>
                                    <p:set>
                                      <p:cBhvr>
                                        <p:cTn id="339" dur="1" fill="hold">
                                          <p:stCondLst>
                                            <p:cond delay="0"/>
                                          </p:stCondLst>
                                        </p:cTn>
                                        <p:tgtEl>
                                          <p:spTgt spid="58494"/>
                                        </p:tgtEl>
                                        <p:attrNameLst>
                                          <p:attrName>style.visibility</p:attrName>
                                        </p:attrNameLst>
                                      </p:cBhvr>
                                      <p:to>
                                        <p:strVal val="visible"/>
                                      </p:to>
                                    </p:set>
                                    <p:animEffect transition="in" filter="slide(fromTop)">
                                      <p:cBhvr>
                                        <p:cTn id="340" dur="500"/>
                                        <p:tgtEl>
                                          <p:spTgt spid="58494"/>
                                        </p:tgtEl>
                                      </p:cBhvr>
                                    </p:animEffect>
                                  </p:childTnLst>
                                </p:cTn>
                              </p:par>
                              <p:par>
                                <p:cTn id="341" presetID="12" presetClass="exit" presetSubtype="4" fill="hold" nodeType="withEffect">
                                  <p:stCondLst>
                                    <p:cond delay="50000"/>
                                  </p:stCondLst>
                                  <p:childTnLst>
                                    <p:animEffect transition="out" filter="slide(fromBottom)">
                                      <p:cBhvr>
                                        <p:cTn id="342" dur="500"/>
                                        <p:tgtEl>
                                          <p:spTgt spid="58464"/>
                                        </p:tgtEl>
                                      </p:cBhvr>
                                    </p:animEffect>
                                    <p:set>
                                      <p:cBhvr>
                                        <p:cTn id="343" dur="1" fill="hold">
                                          <p:stCondLst>
                                            <p:cond delay="499"/>
                                          </p:stCondLst>
                                        </p:cTn>
                                        <p:tgtEl>
                                          <p:spTgt spid="58464"/>
                                        </p:tgtEl>
                                        <p:attrNameLst>
                                          <p:attrName>style.visibility</p:attrName>
                                        </p:attrNameLst>
                                      </p:cBhvr>
                                      <p:to>
                                        <p:strVal val="hidden"/>
                                      </p:to>
                                    </p:set>
                                  </p:childTnLst>
                                </p:cTn>
                              </p:par>
                              <p:par>
                                <p:cTn id="344" presetID="12" presetClass="entr" presetSubtype="1" fill="hold" nodeType="withEffect">
                                  <p:stCondLst>
                                    <p:cond delay="50000"/>
                                  </p:stCondLst>
                                  <p:childTnLst>
                                    <p:set>
                                      <p:cBhvr>
                                        <p:cTn id="345" dur="1" fill="hold">
                                          <p:stCondLst>
                                            <p:cond delay="0"/>
                                          </p:stCondLst>
                                        </p:cTn>
                                        <p:tgtEl>
                                          <p:spTgt spid="58527"/>
                                        </p:tgtEl>
                                        <p:attrNameLst>
                                          <p:attrName>style.visibility</p:attrName>
                                        </p:attrNameLst>
                                      </p:cBhvr>
                                      <p:to>
                                        <p:strVal val="visible"/>
                                      </p:to>
                                    </p:set>
                                    <p:animEffect transition="in" filter="slide(fromTop)">
                                      <p:cBhvr>
                                        <p:cTn id="346" dur="500"/>
                                        <p:tgtEl>
                                          <p:spTgt spid="58527"/>
                                        </p:tgtEl>
                                      </p:cBhvr>
                                    </p:animEffect>
                                  </p:childTnLst>
                                </p:cTn>
                              </p:par>
                              <p:par>
                                <p:cTn id="347" presetID="12" presetClass="exit" presetSubtype="4" fill="hold" nodeType="withEffect">
                                  <p:stCondLst>
                                    <p:cond delay="50000"/>
                                  </p:stCondLst>
                                  <p:childTnLst>
                                    <p:animEffect transition="out" filter="slide(fromBottom)">
                                      <p:cBhvr>
                                        <p:cTn id="348" dur="500"/>
                                        <p:tgtEl>
                                          <p:spTgt spid="58494"/>
                                        </p:tgtEl>
                                      </p:cBhvr>
                                    </p:animEffect>
                                    <p:set>
                                      <p:cBhvr>
                                        <p:cTn id="349" dur="1" fill="hold">
                                          <p:stCondLst>
                                            <p:cond delay="499"/>
                                          </p:stCondLst>
                                        </p:cTn>
                                        <p:tgtEl>
                                          <p:spTgt spid="58494"/>
                                        </p:tgtEl>
                                        <p:attrNameLst>
                                          <p:attrName>style.visibility</p:attrName>
                                        </p:attrNameLst>
                                      </p:cBhvr>
                                      <p:to>
                                        <p:strVal val="hidden"/>
                                      </p:to>
                                    </p:set>
                                  </p:childTnLst>
                                </p:cTn>
                              </p:par>
                              <p:par>
                                <p:cTn id="350" presetID="12" presetClass="entr" presetSubtype="1" fill="hold" nodeType="withEffect">
                                  <p:stCondLst>
                                    <p:cond delay="50000"/>
                                  </p:stCondLst>
                                  <p:childTnLst>
                                    <p:set>
                                      <p:cBhvr>
                                        <p:cTn id="351" dur="1" fill="hold">
                                          <p:stCondLst>
                                            <p:cond delay="0"/>
                                          </p:stCondLst>
                                        </p:cTn>
                                        <p:tgtEl>
                                          <p:spTgt spid="58497"/>
                                        </p:tgtEl>
                                        <p:attrNameLst>
                                          <p:attrName>style.visibility</p:attrName>
                                        </p:attrNameLst>
                                      </p:cBhvr>
                                      <p:to>
                                        <p:strVal val="visible"/>
                                      </p:to>
                                    </p:set>
                                    <p:animEffect transition="in" filter="slide(fromTop)">
                                      <p:cBhvr>
                                        <p:cTn id="352" dur="500"/>
                                        <p:tgtEl>
                                          <p:spTgt spid="58497"/>
                                        </p:tgtEl>
                                      </p:cBhvr>
                                    </p:animEffect>
                                  </p:childTnLst>
                                </p:cTn>
                              </p:par>
                              <p:par>
                                <p:cTn id="353" presetID="12" presetClass="exit" presetSubtype="4" fill="hold" nodeType="withEffect">
                                  <p:stCondLst>
                                    <p:cond delay="51000"/>
                                  </p:stCondLst>
                                  <p:childTnLst>
                                    <p:animEffect transition="out" filter="slide(fromBottom)">
                                      <p:cBhvr>
                                        <p:cTn id="354" dur="500"/>
                                        <p:tgtEl>
                                          <p:spTgt spid="58497"/>
                                        </p:tgtEl>
                                      </p:cBhvr>
                                    </p:animEffect>
                                    <p:set>
                                      <p:cBhvr>
                                        <p:cTn id="355" dur="1" fill="hold">
                                          <p:stCondLst>
                                            <p:cond delay="499"/>
                                          </p:stCondLst>
                                        </p:cTn>
                                        <p:tgtEl>
                                          <p:spTgt spid="58497"/>
                                        </p:tgtEl>
                                        <p:attrNameLst>
                                          <p:attrName>style.visibility</p:attrName>
                                        </p:attrNameLst>
                                      </p:cBhvr>
                                      <p:to>
                                        <p:strVal val="hidden"/>
                                      </p:to>
                                    </p:set>
                                  </p:childTnLst>
                                </p:cTn>
                              </p:par>
                              <p:par>
                                <p:cTn id="356" presetID="12" presetClass="entr" presetSubtype="1" fill="hold" nodeType="withEffect">
                                  <p:stCondLst>
                                    <p:cond delay="51000"/>
                                  </p:stCondLst>
                                  <p:childTnLst>
                                    <p:set>
                                      <p:cBhvr>
                                        <p:cTn id="357" dur="1" fill="hold">
                                          <p:stCondLst>
                                            <p:cond delay="0"/>
                                          </p:stCondLst>
                                        </p:cTn>
                                        <p:tgtEl>
                                          <p:spTgt spid="58500"/>
                                        </p:tgtEl>
                                        <p:attrNameLst>
                                          <p:attrName>style.visibility</p:attrName>
                                        </p:attrNameLst>
                                      </p:cBhvr>
                                      <p:to>
                                        <p:strVal val="visible"/>
                                      </p:to>
                                    </p:set>
                                    <p:animEffect transition="in" filter="slide(fromTop)">
                                      <p:cBhvr>
                                        <p:cTn id="358" dur="500"/>
                                        <p:tgtEl>
                                          <p:spTgt spid="58500"/>
                                        </p:tgtEl>
                                      </p:cBhvr>
                                    </p:animEffect>
                                  </p:childTnLst>
                                </p:cTn>
                              </p:par>
                              <p:par>
                                <p:cTn id="359" presetID="12" presetClass="exit" presetSubtype="4" fill="hold" nodeType="withEffect">
                                  <p:stCondLst>
                                    <p:cond delay="52000"/>
                                  </p:stCondLst>
                                  <p:childTnLst>
                                    <p:animEffect transition="out" filter="slide(fromBottom)">
                                      <p:cBhvr>
                                        <p:cTn id="360" dur="500"/>
                                        <p:tgtEl>
                                          <p:spTgt spid="58500"/>
                                        </p:tgtEl>
                                      </p:cBhvr>
                                    </p:animEffect>
                                    <p:set>
                                      <p:cBhvr>
                                        <p:cTn id="361" dur="1" fill="hold">
                                          <p:stCondLst>
                                            <p:cond delay="499"/>
                                          </p:stCondLst>
                                        </p:cTn>
                                        <p:tgtEl>
                                          <p:spTgt spid="58500"/>
                                        </p:tgtEl>
                                        <p:attrNameLst>
                                          <p:attrName>style.visibility</p:attrName>
                                        </p:attrNameLst>
                                      </p:cBhvr>
                                      <p:to>
                                        <p:strVal val="hidden"/>
                                      </p:to>
                                    </p:set>
                                  </p:childTnLst>
                                </p:cTn>
                              </p:par>
                              <p:par>
                                <p:cTn id="362" presetID="12" presetClass="entr" presetSubtype="1" fill="hold" nodeType="withEffect">
                                  <p:stCondLst>
                                    <p:cond delay="52000"/>
                                  </p:stCondLst>
                                  <p:childTnLst>
                                    <p:set>
                                      <p:cBhvr>
                                        <p:cTn id="363" dur="1" fill="hold">
                                          <p:stCondLst>
                                            <p:cond delay="0"/>
                                          </p:stCondLst>
                                        </p:cTn>
                                        <p:tgtEl>
                                          <p:spTgt spid="58503"/>
                                        </p:tgtEl>
                                        <p:attrNameLst>
                                          <p:attrName>style.visibility</p:attrName>
                                        </p:attrNameLst>
                                      </p:cBhvr>
                                      <p:to>
                                        <p:strVal val="visible"/>
                                      </p:to>
                                    </p:set>
                                    <p:animEffect transition="in" filter="slide(fromTop)">
                                      <p:cBhvr>
                                        <p:cTn id="364" dur="500"/>
                                        <p:tgtEl>
                                          <p:spTgt spid="58503"/>
                                        </p:tgtEl>
                                      </p:cBhvr>
                                    </p:animEffect>
                                  </p:childTnLst>
                                </p:cTn>
                              </p:par>
                              <p:par>
                                <p:cTn id="365" presetID="12" presetClass="exit" presetSubtype="4" fill="hold" nodeType="withEffect">
                                  <p:stCondLst>
                                    <p:cond delay="53000"/>
                                  </p:stCondLst>
                                  <p:childTnLst>
                                    <p:animEffect transition="out" filter="slide(fromBottom)">
                                      <p:cBhvr>
                                        <p:cTn id="366" dur="500"/>
                                        <p:tgtEl>
                                          <p:spTgt spid="58503"/>
                                        </p:tgtEl>
                                      </p:cBhvr>
                                    </p:animEffect>
                                    <p:set>
                                      <p:cBhvr>
                                        <p:cTn id="367" dur="1" fill="hold">
                                          <p:stCondLst>
                                            <p:cond delay="499"/>
                                          </p:stCondLst>
                                        </p:cTn>
                                        <p:tgtEl>
                                          <p:spTgt spid="58503"/>
                                        </p:tgtEl>
                                        <p:attrNameLst>
                                          <p:attrName>style.visibility</p:attrName>
                                        </p:attrNameLst>
                                      </p:cBhvr>
                                      <p:to>
                                        <p:strVal val="hidden"/>
                                      </p:to>
                                    </p:set>
                                  </p:childTnLst>
                                </p:cTn>
                              </p:par>
                              <p:par>
                                <p:cTn id="368" presetID="12" presetClass="entr" presetSubtype="1" fill="hold" nodeType="withEffect">
                                  <p:stCondLst>
                                    <p:cond delay="53000"/>
                                  </p:stCondLst>
                                  <p:childTnLst>
                                    <p:set>
                                      <p:cBhvr>
                                        <p:cTn id="369" dur="1" fill="hold">
                                          <p:stCondLst>
                                            <p:cond delay="0"/>
                                          </p:stCondLst>
                                        </p:cTn>
                                        <p:tgtEl>
                                          <p:spTgt spid="58506"/>
                                        </p:tgtEl>
                                        <p:attrNameLst>
                                          <p:attrName>style.visibility</p:attrName>
                                        </p:attrNameLst>
                                      </p:cBhvr>
                                      <p:to>
                                        <p:strVal val="visible"/>
                                      </p:to>
                                    </p:set>
                                    <p:animEffect transition="in" filter="slide(fromTop)">
                                      <p:cBhvr>
                                        <p:cTn id="370" dur="500"/>
                                        <p:tgtEl>
                                          <p:spTgt spid="58506"/>
                                        </p:tgtEl>
                                      </p:cBhvr>
                                    </p:animEffect>
                                  </p:childTnLst>
                                </p:cTn>
                              </p:par>
                              <p:par>
                                <p:cTn id="371" presetID="12" presetClass="exit" presetSubtype="4" fill="hold" nodeType="withEffect">
                                  <p:stCondLst>
                                    <p:cond delay="54000"/>
                                  </p:stCondLst>
                                  <p:childTnLst>
                                    <p:animEffect transition="out" filter="slide(fromBottom)">
                                      <p:cBhvr>
                                        <p:cTn id="372" dur="500"/>
                                        <p:tgtEl>
                                          <p:spTgt spid="58506"/>
                                        </p:tgtEl>
                                      </p:cBhvr>
                                    </p:animEffect>
                                    <p:set>
                                      <p:cBhvr>
                                        <p:cTn id="373" dur="1" fill="hold">
                                          <p:stCondLst>
                                            <p:cond delay="499"/>
                                          </p:stCondLst>
                                        </p:cTn>
                                        <p:tgtEl>
                                          <p:spTgt spid="58506"/>
                                        </p:tgtEl>
                                        <p:attrNameLst>
                                          <p:attrName>style.visibility</p:attrName>
                                        </p:attrNameLst>
                                      </p:cBhvr>
                                      <p:to>
                                        <p:strVal val="hidden"/>
                                      </p:to>
                                    </p:set>
                                  </p:childTnLst>
                                </p:cTn>
                              </p:par>
                              <p:par>
                                <p:cTn id="374" presetID="12" presetClass="entr" presetSubtype="1" fill="hold" nodeType="withEffect">
                                  <p:stCondLst>
                                    <p:cond delay="54000"/>
                                  </p:stCondLst>
                                  <p:childTnLst>
                                    <p:set>
                                      <p:cBhvr>
                                        <p:cTn id="375" dur="1" fill="hold">
                                          <p:stCondLst>
                                            <p:cond delay="0"/>
                                          </p:stCondLst>
                                        </p:cTn>
                                        <p:tgtEl>
                                          <p:spTgt spid="58509"/>
                                        </p:tgtEl>
                                        <p:attrNameLst>
                                          <p:attrName>style.visibility</p:attrName>
                                        </p:attrNameLst>
                                      </p:cBhvr>
                                      <p:to>
                                        <p:strVal val="visible"/>
                                      </p:to>
                                    </p:set>
                                    <p:animEffect transition="in" filter="slide(fromTop)">
                                      <p:cBhvr>
                                        <p:cTn id="376" dur="500"/>
                                        <p:tgtEl>
                                          <p:spTgt spid="58509"/>
                                        </p:tgtEl>
                                      </p:cBhvr>
                                    </p:animEffect>
                                  </p:childTnLst>
                                </p:cTn>
                              </p:par>
                              <p:par>
                                <p:cTn id="377" presetID="12" presetClass="exit" presetSubtype="4" fill="hold" nodeType="withEffect">
                                  <p:stCondLst>
                                    <p:cond delay="55000"/>
                                  </p:stCondLst>
                                  <p:childTnLst>
                                    <p:animEffect transition="out" filter="slide(fromBottom)">
                                      <p:cBhvr>
                                        <p:cTn id="378" dur="500"/>
                                        <p:tgtEl>
                                          <p:spTgt spid="58509"/>
                                        </p:tgtEl>
                                      </p:cBhvr>
                                    </p:animEffect>
                                    <p:set>
                                      <p:cBhvr>
                                        <p:cTn id="379" dur="1" fill="hold">
                                          <p:stCondLst>
                                            <p:cond delay="499"/>
                                          </p:stCondLst>
                                        </p:cTn>
                                        <p:tgtEl>
                                          <p:spTgt spid="58509"/>
                                        </p:tgtEl>
                                        <p:attrNameLst>
                                          <p:attrName>style.visibility</p:attrName>
                                        </p:attrNameLst>
                                      </p:cBhvr>
                                      <p:to>
                                        <p:strVal val="hidden"/>
                                      </p:to>
                                    </p:set>
                                  </p:childTnLst>
                                </p:cTn>
                              </p:par>
                              <p:par>
                                <p:cTn id="380" presetID="12" presetClass="entr" presetSubtype="1" fill="hold" nodeType="withEffect">
                                  <p:stCondLst>
                                    <p:cond delay="55000"/>
                                  </p:stCondLst>
                                  <p:childTnLst>
                                    <p:set>
                                      <p:cBhvr>
                                        <p:cTn id="381" dur="1" fill="hold">
                                          <p:stCondLst>
                                            <p:cond delay="0"/>
                                          </p:stCondLst>
                                        </p:cTn>
                                        <p:tgtEl>
                                          <p:spTgt spid="58512"/>
                                        </p:tgtEl>
                                        <p:attrNameLst>
                                          <p:attrName>style.visibility</p:attrName>
                                        </p:attrNameLst>
                                      </p:cBhvr>
                                      <p:to>
                                        <p:strVal val="visible"/>
                                      </p:to>
                                    </p:set>
                                    <p:animEffect transition="in" filter="slide(fromTop)">
                                      <p:cBhvr>
                                        <p:cTn id="382" dur="500"/>
                                        <p:tgtEl>
                                          <p:spTgt spid="58512"/>
                                        </p:tgtEl>
                                      </p:cBhvr>
                                    </p:animEffect>
                                  </p:childTnLst>
                                </p:cTn>
                              </p:par>
                              <p:par>
                                <p:cTn id="383" presetID="12" presetClass="exit" presetSubtype="4" fill="hold" nodeType="withEffect">
                                  <p:stCondLst>
                                    <p:cond delay="56000"/>
                                  </p:stCondLst>
                                  <p:childTnLst>
                                    <p:animEffect transition="out" filter="slide(fromBottom)">
                                      <p:cBhvr>
                                        <p:cTn id="384" dur="500"/>
                                        <p:tgtEl>
                                          <p:spTgt spid="58512"/>
                                        </p:tgtEl>
                                      </p:cBhvr>
                                    </p:animEffect>
                                    <p:set>
                                      <p:cBhvr>
                                        <p:cTn id="385" dur="1" fill="hold">
                                          <p:stCondLst>
                                            <p:cond delay="499"/>
                                          </p:stCondLst>
                                        </p:cTn>
                                        <p:tgtEl>
                                          <p:spTgt spid="58512"/>
                                        </p:tgtEl>
                                        <p:attrNameLst>
                                          <p:attrName>style.visibility</p:attrName>
                                        </p:attrNameLst>
                                      </p:cBhvr>
                                      <p:to>
                                        <p:strVal val="hidden"/>
                                      </p:to>
                                    </p:set>
                                  </p:childTnLst>
                                </p:cTn>
                              </p:par>
                              <p:par>
                                <p:cTn id="386" presetID="12" presetClass="entr" presetSubtype="1" fill="hold" nodeType="withEffect">
                                  <p:stCondLst>
                                    <p:cond delay="56000"/>
                                  </p:stCondLst>
                                  <p:childTnLst>
                                    <p:set>
                                      <p:cBhvr>
                                        <p:cTn id="387" dur="1" fill="hold">
                                          <p:stCondLst>
                                            <p:cond delay="0"/>
                                          </p:stCondLst>
                                        </p:cTn>
                                        <p:tgtEl>
                                          <p:spTgt spid="58515"/>
                                        </p:tgtEl>
                                        <p:attrNameLst>
                                          <p:attrName>style.visibility</p:attrName>
                                        </p:attrNameLst>
                                      </p:cBhvr>
                                      <p:to>
                                        <p:strVal val="visible"/>
                                      </p:to>
                                    </p:set>
                                    <p:animEffect transition="in" filter="slide(fromTop)">
                                      <p:cBhvr>
                                        <p:cTn id="388" dur="500"/>
                                        <p:tgtEl>
                                          <p:spTgt spid="58515"/>
                                        </p:tgtEl>
                                      </p:cBhvr>
                                    </p:animEffect>
                                  </p:childTnLst>
                                </p:cTn>
                              </p:par>
                              <p:par>
                                <p:cTn id="389" presetID="12" presetClass="exit" presetSubtype="4" fill="hold" nodeType="withEffect">
                                  <p:stCondLst>
                                    <p:cond delay="57000"/>
                                  </p:stCondLst>
                                  <p:childTnLst>
                                    <p:animEffect transition="out" filter="slide(fromBottom)">
                                      <p:cBhvr>
                                        <p:cTn id="390" dur="500"/>
                                        <p:tgtEl>
                                          <p:spTgt spid="58515"/>
                                        </p:tgtEl>
                                      </p:cBhvr>
                                    </p:animEffect>
                                    <p:set>
                                      <p:cBhvr>
                                        <p:cTn id="391" dur="1" fill="hold">
                                          <p:stCondLst>
                                            <p:cond delay="499"/>
                                          </p:stCondLst>
                                        </p:cTn>
                                        <p:tgtEl>
                                          <p:spTgt spid="58515"/>
                                        </p:tgtEl>
                                        <p:attrNameLst>
                                          <p:attrName>style.visibility</p:attrName>
                                        </p:attrNameLst>
                                      </p:cBhvr>
                                      <p:to>
                                        <p:strVal val="hidden"/>
                                      </p:to>
                                    </p:set>
                                  </p:childTnLst>
                                </p:cTn>
                              </p:par>
                              <p:par>
                                <p:cTn id="392" presetID="12" presetClass="entr" presetSubtype="1" fill="hold" nodeType="withEffect">
                                  <p:stCondLst>
                                    <p:cond delay="57000"/>
                                  </p:stCondLst>
                                  <p:childTnLst>
                                    <p:set>
                                      <p:cBhvr>
                                        <p:cTn id="393" dur="1" fill="hold">
                                          <p:stCondLst>
                                            <p:cond delay="0"/>
                                          </p:stCondLst>
                                        </p:cTn>
                                        <p:tgtEl>
                                          <p:spTgt spid="58518"/>
                                        </p:tgtEl>
                                        <p:attrNameLst>
                                          <p:attrName>style.visibility</p:attrName>
                                        </p:attrNameLst>
                                      </p:cBhvr>
                                      <p:to>
                                        <p:strVal val="visible"/>
                                      </p:to>
                                    </p:set>
                                    <p:animEffect transition="in" filter="slide(fromTop)">
                                      <p:cBhvr>
                                        <p:cTn id="394" dur="500"/>
                                        <p:tgtEl>
                                          <p:spTgt spid="58518"/>
                                        </p:tgtEl>
                                      </p:cBhvr>
                                    </p:animEffect>
                                  </p:childTnLst>
                                </p:cTn>
                              </p:par>
                              <p:par>
                                <p:cTn id="395" presetID="12" presetClass="exit" presetSubtype="4" fill="hold" nodeType="withEffect">
                                  <p:stCondLst>
                                    <p:cond delay="58000"/>
                                  </p:stCondLst>
                                  <p:childTnLst>
                                    <p:animEffect transition="out" filter="slide(fromBottom)">
                                      <p:cBhvr>
                                        <p:cTn id="396" dur="500"/>
                                        <p:tgtEl>
                                          <p:spTgt spid="58518"/>
                                        </p:tgtEl>
                                      </p:cBhvr>
                                    </p:animEffect>
                                    <p:set>
                                      <p:cBhvr>
                                        <p:cTn id="397" dur="1" fill="hold">
                                          <p:stCondLst>
                                            <p:cond delay="499"/>
                                          </p:stCondLst>
                                        </p:cTn>
                                        <p:tgtEl>
                                          <p:spTgt spid="58518"/>
                                        </p:tgtEl>
                                        <p:attrNameLst>
                                          <p:attrName>style.visibility</p:attrName>
                                        </p:attrNameLst>
                                      </p:cBhvr>
                                      <p:to>
                                        <p:strVal val="hidden"/>
                                      </p:to>
                                    </p:set>
                                  </p:childTnLst>
                                </p:cTn>
                              </p:par>
                              <p:par>
                                <p:cTn id="398" presetID="12" presetClass="entr" presetSubtype="1" fill="hold" nodeType="withEffect">
                                  <p:stCondLst>
                                    <p:cond delay="58000"/>
                                  </p:stCondLst>
                                  <p:childTnLst>
                                    <p:set>
                                      <p:cBhvr>
                                        <p:cTn id="399" dur="1" fill="hold">
                                          <p:stCondLst>
                                            <p:cond delay="0"/>
                                          </p:stCondLst>
                                        </p:cTn>
                                        <p:tgtEl>
                                          <p:spTgt spid="58521"/>
                                        </p:tgtEl>
                                        <p:attrNameLst>
                                          <p:attrName>style.visibility</p:attrName>
                                        </p:attrNameLst>
                                      </p:cBhvr>
                                      <p:to>
                                        <p:strVal val="visible"/>
                                      </p:to>
                                    </p:set>
                                    <p:animEffect transition="in" filter="slide(fromTop)">
                                      <p:cBhvr>
                                        <p:cTn id="400" dur="500"/>
                                        <p:tgtEl>
                                          <p:spTgt spid="58521"/>
                                        </p:tgtEl>
                                      </p:cBhvr>
                                    </p:animEffect>
                                  </p:childTnLst>
                                </p:cTn>
                              </p:par>
                              <p:par>
                                <p:cTn id="401" presetID="12" presetClass="exit" presetSubtype="4" fill="hold" nodeType="withEffect">
                                  <p:stCondLst>
                                    <p:cond delay="59000"/>
                                  </p:stCondLst>
                                  <p:childTnLst>
                                    <p:animEffect transition="out" filter="slide(fromBottom)">
                                      <p:cBhvr>
                                        <p:cTn id="402" dur="500"/>
                                        <p:tgtEl>
                                          <p:spTgt spid="58521"/>
                                        </p:tgtEl>
                                      </p:cBhvr>
                                    </p:animEffect>
                                    <p:set>
                                      <p:cBhvr>
                                        <p:cTn id="403" dur="1" fill="hold">
                                          <p:stCondLst>
                                            <p:cond delay="499"/>
                                          </p:stCondLst>
                                        </p:cTn>
                                        <p:tgtEl>
                                          <p:spTgt spid="58521"/>
                                        </p:tgtEl>
                                        <p:attrNameLst>
                                          <p:attrName>style.visibility</p:attrName>
                                        </p:attrNameLst>
                                      </p:cBhvr>
                                      <p:to>
                                        <p:strVal val="hidden"/>
                                      </p:to>
                                    </p:set>
                                  </p:childTnLst>
                                </p:cTn>
                              </p:par>
                              <p:par>
                                <p:cTn id="404" presetID="12" presetClass="entr" presetSubtype="1" fill="hold" nodeType="withEffect">
                                  <p:stCondLst>
                                    <p:cond delay="59000"/>
                                  </p:stCondLst>
                                  <p:childTnLst>
                                    <p:set>
                                      <p:cBhvr>
                                        <p:cTn id="405" dur="1" fill="hold">
                                          <p:stCondLst>
                                            <p:cond delay="0"/>
                                          </p:stCondLst>
                                        </p:cTn>
                                        <p:tgtEl>
                                          <p:spTgt spid="58524"/>
                                        </p:tgtEl>
                                        <p:attrNameLst>
                                          <p:attrName>style.visibility</p:attrName>
                                        </p:attrNameLst>
                                      </p:cBhvr>
                                      <p:to>
                                        <p:strVal val="visible"/>
                                      </p:to>
                                    </p:set>
                                    <p:animEffect transition="in" filter="slide(fromTop)">
                                      <p:cBhvr>
                                        <p:cTn id="406" dur="500"/>
                                        <p:tgtEl>
                                          <p:spTgt spid="58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0" y="0"/>
            <a:ext cx="9144000" cy="6858000"/>
          </a:xfrm>
          <a:prstGeom prst="rect">
            <a:avLst/>
          </a:prstGeom>
          <a:gradFill rotWithShape="1">
            <a:gsLst>
              <a:gs pos="0">
                <a:srgbClr val="FFFFFF">
                  <a:gamma/>
                  <a:shade val="86275"/>
                  <a:invGamma/>
                </a:srgbClr>
              </a:gs>
              <a:gs pos="50000">
                <a:srgbClr val="FFFFFF"/>
              </a:gs>
              <a:gs pos="100000">
                <a:srgbClr val="FFFFFF">
                  <a:gamma/>
                  <a:shade val="86275"/>
                  <a:invGamma/>
                </a:srgbClr>
              </a:gs>
            </a:gsLst>
            <a:lin ang="2700000" scaled="1"/>
          </a:gradFill>
          <a:ln w="9525">
            <a:noFill/>
            <a:miter lim="800000"/>
            <a:headEnd/>
            <a:tailEnd/>
          </a:ln>
          <a:effectLst/>
        </p:spPr>
        <p:txBody>
          <a:bodyPr wrap="none" anchor="ctr"/>
          <a:lstStyle/>
          <a:p>
            <a:endParaRPr lang="en-US"/>
          </a:p>
        </p:txBody>
      </p:sp>
      <p:sp>
        <p:nvSpPr>
          <p:cNvPr id="59395" name="Rectangle 3"/>
          <p:cNvSpPr>
            <a:spLocks noChangeArrowheads="1"/>
          </p:cNvSpPr>
          <p:nvPr/>
        </p:nvSpPr>
        <p:spPr bwMode="auto">
          <a:xfrm>
            <a:off x="0" y="0"/>
            <a:ext cx="9144000" cy="3933825"/>
          </a:xfrm>
          <a:prstGeom prst="rect">
            <a:avLst/>
          </a:prstGeom>
          <a:gradFill rotWithShape="1">
            <a:gsLst>
              <a:gs pos="0">
                <a:schemeClr val="tx1"/>
              </a:gs>
              <a:gs pos="100000">
                <a:schemeClr val="bg1">
                  <a:gamma/>
                  <a:shade val="79608"/>
                  <a:invGamma/>
                  <a:alpha val="0"/>
                </a:schemeClr>
              </a:gs>
            </a:gsLst>
            <a:lin ang="2700000" scaled="1"/>
          </a:gradFill>
          <a:ln w="9525">
            <a:noFill/>
            <a:miter lim="800000"/>
            <a:headEnd/>
            <a:tailEnd/>
          </a:ln>
          <a:effectLst/>
        </p:spPr>
        <p:txBody>
          <a:bodyPr wrap="none" anchor="ctr"/>
          <a:lstStyle/>
          <a:p>
            <a:endParaRPr lang="en-US"/>
          </a:p>
        </p:txBody>
      </p:sp>
      <p:sp>
        <p:nvSpPr>
          <p:cNvPr id="59396" name="Rectangle 4"/>
          <p:cNvSpPr>
            <a:spLocks noChangeArrowheads="1"/>
          </p:cNvSpPr>
          <p:nvPr/>
        </p:nvSpPr>
        <p:spPr bwMode="auto">
          <a:xfrm>
            <a:off x="0" y="3819525"/>
            <a:ext cx="9144000" cy="3038475"/>
          </a:xfrm>
          <a:prstGeom prst="rect">
            <a:avLst/>
          </a:prstGeom>
          <a:gradFill rotWithShape="1">
            <a:gsLst>
              <a:gs pos="0">
                <a:srgbClr val="C0C0C0"/>
              </a:gs>
              <a:gs pos="100000">
                <a:srgbClr val="C0C0C0">
                  <a:gamma/>
                  <a:tint val="43922"/>
                  <a:invGamma/>
                </a:srgbClr>
              </a:gs>
            </a:gsLst>
            <a:lin ang="5400000" scaled="1"/>
          </a:gradFill>
          <a:ln w="9525">
            <a:noFill/>
            <a:miter lim="800000"/>
            <a:headEnd/>
            <a:tailEnd/>
          </a:ln>
          <a:effectLst/>
        </p:spPr>
        <p:txBody>
          <a:bodyPr wrap="none" anchor="ctr"/>
          <a:lstStyle/>
          <a:p>
            <a:endParaRPr lang="en-US"/>
          </a:p>
        </p:txBody>
      </p:sp>
      <p:sp>
        <p:nvSpPr>
          <p:cNvPr id="59397" name="Rectangle 5"/>
          <p:cNvSpPr>
            <a:spLocks noChangeArrowheads="1"/>
          </p:cNvSpPr>
          <p:nvPr/>
        </p:nvSpPr>
        <p:spPr bwMode="auto">
          <a:xfrm>
            <a:off x="0" y="3819525"/>
            <a:ext cx="9144000" cy="712788"/>
          </a:xfrm>
          <a:prstGeom prst="rect">
            <a:avLst/>
          </a:prstGeom>
          <a:gradFill rotWithShape="1">
            <a:gsLst>
              <a:gs pos="0">
                <a:schemeClr val="bg2">
                  <a:alpha val="91000"/>
                </a:schemeClr>
              </a:gs>
              <a:gs pos="100000">
                <a:schemeClr val="bg2">
                  <a:gamma/>
                  <a:shade val="46275"/>
                  <a:invGamma/>
                  <a:alpha val="0"/>
                </a:schemeClr>
              </a:gs>
            </a:gsLst>
            <a:lin ang="5400000" scaled="1"/>
          </a:gradFill>
          <a:ln w="9525">
            <a:noFill/>
            <a:miter lim="800000"/>
            <a:headEnd/>
            <a:tailEnd/>
          </a:ln>
          <a:effectLst/>
        </p:spPr>
        <p:txBody>
          <a:bodyPr wrap="none" anchor="ctr"/>
          <a:lstStyle/>
          <a:p>
            <a:endParaRPr lang="en-US"/>
          </a:p>
        </p:txBody>
      </p:sp>
      <p:sp>
        <p:nvSpPr>
          <p:cNvPr id="59398" name="Freeform 6"/>
          <p:cNvSpPr>
            <a:spLocks/>
          </p:cNvSpPr>
          <p:nvPr/>
        </p:nvSpPr>
        <p:spPr bwMode="auto">
          <a:xfrm>
            <a:off x="506413" y="1595438"/>
            <a:ext cx="8132762" cy="533400"/>
          </a:xfrm>
          <a:custGeom>
            <a:avLst/>
            <a:gdLst/>
            <a:ahLst/>
            <a:cxnLst>
              <a:cxn ang="0">
                <a:pos x="5365" y="62"/>
              </a:cxn>
              <a:cxn ang="0">
                <a:pos x="5359" y="53"/>
              </a:cxn>
              <a:cxn ang="0">
                <a:pos x="5358" y="52"/>
              </a:cxn>
              <a:cxn ang="0">
                <a:pos x="5354" y="47"/>
              </a:cxn>
              <a:cxn ang="0">
                <a:pos x="5325" y="22"/>
              </a:cxn>
              <a:cxn ang="0">
                <a:pos x="5319" y="18"/>
              </a:cxn>
              <a:cxn ang="0">
                <a:pos x="5313" y="14"/>
              </a:cxn>
              <a:cxn ang="0">
                <a:pos x="5305" y="11"/>
              </a:cxn>
              <a:cxn ang="0">
                <a:pos x="5291" y="6"/>
              </a:cxn>
              <a:cxn ang="0">
                <a:pos x="5283" y="4"/>
              </a:cxn>
              <a:cxn ang="0">
                <a:pos x="5276" y="2"/>
              </a:cxn>
              <a:cxn ang="0">
                <a:pos x="5269" y="1"/>
              </a:cxn>
              <a:cxn ang="0">
                <a:pos x="5261" y="0"/>
              </a:cxn>
              <a:cxn ang="0">
                <a:pos x="5251" y="0"/>
              </a:cxn>
              <a:cxn ang="0">
                <a:pos x="521" y="0"/>
              </a:cxn>
              <a:cxn ang="0">
                <a:pos x="511" y="0"/>
              </a:cxn>
              <a:cxn ang="0">
                <a:pos x="503" y="1"/>
              </a:cxn>
              <a:cxn ang="0">
                <a:pos x="496" y="2"/>
              </a:cxn>
              <a:cxn ang="0">
                <a:pos x="489" y="4"/>
              </a:cxn>
              <a:cxn ang="0">
                <a:pos x="482" y="6"/>
              </a:cxn>
              <a:cxn ang="0">
                <a:pos x="467" y="11"/>
              </a:cxn>
              <a:cxn ang="0">
                <a:pos x="460" y="14"/>
              </a:cxn>
              <a:cxn ang="0">
                <a:pos x="453" y="18"/>
              </a:cxn>
              <a:cxn ang="0">
                <a:pos x="447" y="22"/>
              </a:cxn>
              <a:cxn ang="0">
                <a:pos x="441" y="26"/>
              </a:cxn>
              <a:cxn ang="0">
                <a:pos x="424" y="41"/>
              </a:cxn>
              <a:cxn ang="0">
                <a:pos x="419" y="47"/>
              </a:cxn>
              <a:cxn ang="0">
                <a:pos x="414" y="52"/>
              </a:cxn>
              <a:cxn ang="0">
                <a:pos x="414" y="53"/>
              </a:cxn>
              <a:cxn ang="0">
                <a:pos x="407" y="62"/>
              </a:cxn>
              <a:cxn ang="0">
                <a:pos x="0" y="636"/>
              </a:cxn>
              <a:cxn ang="0">
                <a:pos x="385" y="582"/>
              </a:cxn>
              <a:cxn ang="0">
                <a:pos x="385" y="582"/>
              </a:cxn>
              <a:cxn ang="0">
                <a:pos x="5653" y="582"/>
              </a:cxn>
              <a:cxn ang="0">
                <a:pos x="5365" y="62"/>
              </a:cxn>
            </a:cxnLst>
            <a:rect l="0" t="0" r="r" b="b"/>
            <a:pathLst>
              <a:path w="5772" h="636">
                <a:moveTo>
                  <a:pt x="5365" y="62"/>
                </a:moveTo>
                <a:cubicBezTo>
                  <a:pt x="5365" y="62"/>
                  <a:pt x="5365" y="62"/>
                  <a:pt x="5365" y="62"/>
                </a:cubicBezTo>
                <a:cubicBezTo>
                  <a:pt x="5363" y="59"/>
                  <a:pt x="5361" y="56"/>
                  <a:pt x="5359" y="53"/>
                </a:cubicBezTo>
                <a:cubicBezTo>
                  <a:pt x="5359" y="53"/>
                  <a:pt x="5359" y="53"/>
                  <a:pt x="5359" y="53"/>
                </a:cubicBezTo>
                <a:cubicBezTo>
                  <a:pt x="5358" y="52"/>
                  <a:pt x="5358" y="52"/>
                  <a:pt x="5358" y="52"/>
                </a:cubicBezTo>
                <a:cubicBezTo>
                  <a:pt x="5358" y="52"/>
                  <a:pt x="5358" y="52"/>
                  <a:pt x="5358" y="52"/>
                </a:cubicBezTo>
                <a:cubicBezTo>
                  <a:pt x="5358" y="52"/>
                  <a:pt x="5358" y="52"/>
                  <a:pt x="5358" y="52"/>
                </a:cubicBezTo>
                <a:cubicBezTo>
                  <a:pt x="5357" y="50"/>
                  <a:pt x="5355" y="49"/>
                  <a:pt x="5354" y="47"/>
                </a:cubicBezTo>
                <a:cubicBezTo>
                  <a:pt x="5354" y="47"/>
                  <a:pt x="5354" y="47"/>
                  <a:pt x="5354" y="46"/>
                </a:cubicBezTo>
                <a:cubicBezTo>
                  <a:pt x="5345" y="37"/>
                  <a:pt x="5336" y="29"/>
                  <a:pt x="5325" y="22"/>
                </a:cubicBezTo>
                <a:cubicBezTo>
                  <a:pt x="5325" y="22"/>
                  <a:pt x="5325" y="21"/>
                  <a:pt x="5324" y="21"/>
                </a:cubicBezTo>
                <a:cubicBezTo>
                  <a:pt x="5323" y="20"/>
                  <a:pt x="5321" y="19"/>
                  <a:pt x="5319" y="18"/>
                </a:cubicBezTo>
                <a:cubicBezTo>
                  <a:pt x="5319" y="18"/>
                  <a:pt x="5318" y="18"/>
                  <a:pt x="5318" y="17"/>
                </a:cubicBezTo>
                <a:cubicBezTo>
                  <a:pt x="5316" y="16"/>
                  <a:pt x="5314" y="15"/>
                  <a:pt x="5313" y="14"/>
                </a:cubicBezTo>
                <a:cubicBezTo>
                  <a:pt x="5312" y="14"/>
                  <a:pt x="5312" y="14"/>
                  <a:pt x="5311" y="14"/>
                </a:cubicBezTo>
                <a:cubicBezTo>
                  <a:pt x="5309" y="13"/>
                  <a:pt x="5307" y="12"/>
                  <a:pt x="5305" y="11"/>
                </a:cubicBezTo>
                <a:cubicBezTo>
                  <a:pt x="5305" y="11"/>
                  <a:pt x="5305" y="11"/>
                  <a:pt x="5305" y="11"/>
                </a:cubicBezTo>
                <a:cubicBezTo>
                  <a:pt x="5300" y="9"/>
                  <a:pt x="5295" y="7"/>
                  <a:pt x="5291" y="6"/>
                </a:cubicBezTo>
                <a:cubicBezTo>
                  <a:pt x="5290" y="5"/>
                  <a:pt x="5289" y="5"/>
                  <a:pt x="5289" y="5"/>
                </a:cubicBezTo>
                <a:cubicBezTo>
                  <a:pt x="5287" y="5"/>
                  <a:pt x="5285" y="4"/>
                  <a:pt x="5283" y="4"/>
                </a:cubicBezTo>
                <a:cubicBezTo>
                  <a:pt x="5283" y="3"/>
                  <a:pt x="5282" y="3"/>
                  <a:pt x="5281" y="3"/>
                </a:cubicBezTo>
                <a:cubicBezTo>
                  <a:pt x="5279" y="3"/>
                  <a:pt x="5278" y="2"/>
                  <a:pt x="5276" y="2"/>
                </a:cubicBezTo>
                <a:cubicBezTo>
                  <a:pt x="5275" y="2"/>
                  <a:pt x="5274" y="2"/>
                  <a:pt x="5274" y="2"/>
                </a:cubicBezTo>
                <a:cubicBezTo>
                  <a:pt x="5272" y="1"/>
                  <a:pt x="5270" y="1"/>
                  <a:pt x="5269" y="1"/>
                </a:cubicBezTo>
                <a:cubicBezTo>
                  <a:pt x="5268" y="1"/>
                  <a:pt x="5267" y="1"/>
                  <a:pt x="5266" y="0"/>
                </a:cubicBezTo>
                <a:cubicBezTo>
                  <a:pt x="5264" y="0"/>
                  <a:pt x="5263" y="0"/>
                  <a:pt x="5261" y="0"/>
                </a:cubicBezTo>
                <a:cubicBezTo>
                  <a:pt x="5260" y="0"/>
                  <a:pt x="5259" y="0"/>
                  <a:pt x="5259" y="0"/>
                </a:cubicBezTo>
                <a:cubicBezTo>
                  <a:pt x="5256" y="0"/>
                  <a:pt x="5253" y="0"/>
                  <a:pt x="5251" y="0"/>
                </a:cubicBezTo>
                <a:cubicBezTo>
                  <a:pt x="521" y="0"/>
                  <a:pt x="521" y="0"/>
                  <a:pt x="521" y="0"/>
                </a:cubicBezTo>
                <a:cubicBezTo>
                  <a:pt x="521" y="0"/>
                  <a:pt x="521" y="0"/>
                  <a:pt x="521" y="0"/>
                </a:cubicBezTo>
                <a:cubicBezTo>
                  <a:pt x="519" y="0"/>
                  <a:pt x="516" y="0"/>
                  <a:pt x="514" y="0"/>
                </a:cubicBezTo>
                <a:cubicBezTo>
                  <a:pt x="513" y="0"/>
                  <a:pt x="512" y="0"/>
                  <a:pt x="511" y="0"/>
                </a:cubicBezTo>
                <a:cubicBezTo>
                  <a:pt x="510" y="0"/>
                  <a:pt x="508" y="0"/>
                  <a:pt x="506" y="0"/>
                </a:cubicBezTo>
                <a:cubicBezTo>
                  <a:pt x="505" y="1"/>
                  <a:pt x="504" y="1"/>
                  <a:pt x="503" y="1"/>
                </a:cubicBezTo>
                <a:cubicBezTo>
                  <a:pt x="502" y="1"/>
                  <a:pt x="500" y="1"/>
                  <a:pt x="499" y="2"/>
                </a:cubicBezTo>
                <a:cubicBezTo>
                  <a:pt x="498" y="2"/>
                  <a:pt x="497" y="2"/>
                  <a:pt x="496" y="2"/>
                </a:cubicBezTo>
                <a:cubicBezTo>
                  <a:pt x="494" y="2"/>
                  <a:pt x="493" y="3"/>
                  <a:pt x="491" y="3"/>
                </a:cubicBezTo>
                <a:cubicBezTo>
                  <a:pt x="491" y="3"/>
                  <a:pt x="490" y="3"/>
                  <a:pt x="489" y="4"/>
                </a:cubicBezTo>
                <a:cubicBezTo>
                  <a:pt x="487" y="4"/>
                  <a:pt x="485" y="4"/>
                  <a:pt x="484" y="5"/>
                </a:cubicBezTo>
                <a:cubicBezTo>
                  <a:pt x="483" y="5"/>
                  <a:pt x="482" y="5"/>
                  <a:pt x="482" y="6"/>
                </a:cubicBezTo>
                <a:cubicBezTo>
                  <a:pt x="477" y="7"/>
                  <a:pt x="472" y="9"/>
                  <a:pt x="468" y="11"/>
                </a:cubicBezTo>
                <a:cubicBezTo>
                  <a:pt x="467" y="11"/>
                  <a:pt x="467" y="11"/>
                  <a:pt x="467" y="11"/>
                </a:cubicBezTo>
                <a:cubicBezTo>
                  <a:pt x="465" y="12"/>
                  <a:pt x="463" y="13"/>
                  <a:pt x="461" y="14"/>
                </a:cubicBezTo>
                <a:cubicBezTo>
                  <a:pt x="461" y="14"/>
                  <a:pt x="460" y="14"/>
                  <a:pt x="460" y="14"/>
                </a:cubicBezTo>
                <a:cubicBezTo>
                  <a:pt x="458" y="15"/>
                  <a:pt x="456" y="16"/>
                  <a:pt x="455" y="17"/>
                </a:cubicBezTo>
                <a:cubicBezTo>
                  <a:pt x="454" y="18"/>
                  <a:pt x="454" y="18"/>
                  <a:pt x="453" y="18"/>
                </a:cubicBezTo>
                <a:cubicBezTo>
                  <a:pt x="451" y="19"/>
                  <a:pt x="450" y="20"/>
                  <a:pt x="448" y="21"/>
                </a:cubicBezTo>
                <a:cubicBezTo>
                  <a:pt x="448" y="21"/>
                  <a:pt x="447" y="22"/>
                  <a:pt x="447" y="22"/>
                </a:cubicBezTo>
                <a:cubicBezTo>
                  <a:pt x="445" y="23"/>
                  <a:pt x="443" y="24"/>
                  <a:pt x="441" y="26"/>
                </a:cubicBezTo>
                <a:cubicBezTo>
                  <a:pt x="441" y="26"/>
                  <a:pt x="441" y="26"/>
                  <a:pt x="441" y="26"/>
                </a:cubicBezTo>
                <a:cubicBezTo>
                  <a:pt x="435" y="30"/>
                  <a:pt x="429" y="35"/>
                  <a:pt x="424" y="41"/>
                </a:cubicBezTo>
                <a:cubicBezTo>
                  <a:pt x="424" y="41"/>
                  <a:pt x="424" y="41"/>
                  <a:pt x="424" y="41"/>
                </a:cubicBezTo>
                <a:cubicBezTo>
                  <a:pt x="422" y="43"/>
                  <a:pt x="420" y="45"/>
                  <a:pt x="419" y="46"/>
                </a:cubicBezTo>
                <a:cubicBezTo>
                  <a:pt x="419" y="47"/>
                  <a:pt x="419" y="47"/>
                  <a:pt x="419" y="47"/>
                </a:cubicBezTo>
                <a:cubicBezTo>
                  <a:pt x="417" y="49"/>
                  <a:pt x="415" y="50"/>
                  <a:pt x="414" y="52"/>
                </a:cubicBezTo>
                <a:cubicBezTo>
                  <a:pt x="414" y="52"/>
                  <a:pt x="414" y="52"/>
                  <a:pt x="414" y="52"/>
                </a:cubicBezTo>
                <a:cubicBezTo>
                  <a:pt x="414" y="52"/>
                  <a:pt x="414" y="52"/>
                  <a:pt x="414" y="52"/>
                </a:cubicBezTo>
                <a:cubicBezTo>
                  <a:pt x="414" y="53"/>
                  <a:pt x="414" y="53"/>
                  <a:pt x="414" y="53"/>
                </a:cubicBezTo>
                <a:cubicBezTo>
                  <a:pt x="414" y="53"/>
                  <a:pt x="414" y="53"/>
                  <a:pt x="414" y="53"/>
                </a:cubicBezTo>
                <a:cubicBezTo>
                  <a:pt x="411" y="56"/>
                  <a:pt x="409" y="59"/>
                  <a:pt x="407" y="62"/>
                </a:cubicBezTo>
                <a:cubicBezTo>
                  <a:pt x="407" y="62"/>
                  <a:pt x="407" y="62"/>
                  <a:pt x="407" y="62"/>
                </a:cubicBezTo>
                <a:cubicBezTo>
                  <a:pt x="0" y="636"/>
                  <a:pt x="0" y="636"/>
                  <a:pt x="0" y="636"/>
                </a:cubicBezTo>
                <a:cubicBezTo>
                  <a:pt x="29" y="603"/>
                  <a:pt x="72" y="582"/>
                  <a:pt x="120" y="582"/>
                </a:cubicBezTo>
                <a:cubicBezTo>
                  <a:pt x="385" y="582"/>
                  <a:pt x="385" y="582"/>
                  <a:pt x="385" y="582"/>
                </a:cubicBezTo>
                <a:cubicBezTo>
                  <a:pt x="385" y="582"/>
                  <a:pt x="385" y="582"/>
                  <a:pt x="385" y="582"/>
                </a:cubicBezTo>
                <a:cubicBezTo>
                  <a:pt x="385" y="582"/>
                  <a:pt x="385" y="582"/>
                  <a:pt x="385" y="582"/>
                </a:cubicBezTo>
                <a:cubicBezTo>
                  <a:pt x="5387" y="582"/>
                  <a:pt x="5387" y="582"/>
                  <a:pt x="5387" y="582"/>
                </a:cubicBezTo>
                <a:cubicBezTo>
                  <a:pt x="5653" y="582"/>
                  <a:pt x="5653" y="582"/>
                  <a:pt x="5653" y="582"/>
                </a:cubicBezTo>
                <a:cubicBezTo>
                  <a:pt x="5700" y="582"/>
                  <a:pt x="5743" y="603"/>
                  <a:pt x="5772" y="636"/>
                </a:cubicBezTo>
                <a:lnTo>
                  <a:pt x="5365" y="62"/>
                </a:lnTo>
                <a:close/>
              </a:path>
            </a:pathLst>
          </a:custGeom>
          <a:solidFill>
            <a:srgbClr val="515151"/>
          </a:solidFill>
          <a:ln w="9525">
            <a:noFill/>
            <a:round/>
            <a:headEnd/>
            <a:tailEnd/>
          </a:ln>
        </p:spPr>
        <p:txBody>
          <a:bodyPr/>
          <a:lstStyle/>
          <a:p>
            <a:endParaRPr lang="en-US"/>
          </a:p>
        </p:txBody>
      </p:sp>
      <p:sp>
        <p:nvSpPr>
          <p:cNvPr id="59399" name="Rectangle 7"/>
          <p:cNvSpPr>
            <a:spLocks noChangeArrowheads="1"/>
          </p:cNvSpPr>
          <p:nvPr/>
        </p:nvSpPr>
        <p:spPr bwMode="auto">
          <a:xfrm flipV="1">
            <a:off x="0" y="3429000"/>
            <a:ext cx="9144000" cy="398463"/>
          </a:xfrm>
          <a:prstGeom prst="rect">
            <a:avLst/>
          </a:prstGeom>
          <a:gradFill rotWithShape="1">
            <a:gsLst>
              <a:gs pos="0">
                <a:srgbClr val="C0C0C0">
                  <a:alpha val="91000"/>
                </a:srgbClr>
              </a:gs>
              <a:gs pos="100000">
                <a:srgbClr val="C0C0C0">
                  <a:gamma/>
                  <a:shade val="46275"/>
                  <a:invGamma/>
                  <a:alpha val="0"/>
                </a:srgbClr>
              </a:gs>
            </a:gsLst>
            <a:lin ang="5400000" scaled="1"/>
          </a:gradFill>
          <a:ln w="9525">
            <a:noFill/>
            <a:miter lim="800000"/>
            <a:headEnd/>
            <a:tailEnd/>
          </a:ln>
          <a:effectLst/>
        </p:spPr>
        <p:txBody>
          <a:bodyPr wrap="none" anchor="ctr"/>
          <a:lstStyle/>
          <a:p>
            <a:endParaRPr lang="en-US"/>
          </a:p>
        </p:txBody>
      </p:sp>
      <p:sp>
        <p:nvSpPr>
          <p:cNvPr id="59400" name="AutoShape 8"/>
          <p:cNvSpPr>
            <a:spLocks noChangeArrowheads="1"/>
          </p:cNvSpPr>
          <p:nvPr/>
        </p:nvSpPr>
        <p:spPr bwMode="auto">
          <a:xfrm>
            <a:off x="447675" y="2051050"/>
            <a:ext cx="8248650" cy="3205163"/>
          </a:xfrm>
          <a:prstGeom prst="roundRect">
            <a:avLst>
              <a:gd name="adj" fmla="val 7014"/>
            </a:avLst>
          </a:prstGeom>
          <a:gradFill rotWithShape="1">
            <a:gsLst>
              <a:gs pos="0">
                <a:schemeClr val="tx2">
                  <a:gamma/>
                  <a:tint val="73725"/>
                  <a:invGamma/>
                </a:schemeClr>
              </a:gs>
              <a:gs pos="100000">
                <a:schemeClr val="tx2"/>
              </a:gs>
            </a:gsLst>
            <a:lin ang="2700000" scaled="1"/>
          </a:gradFill>
          <a:ln w="9525">
            <a:solidFill>
              <a:srgbClr val="323232"/>
            </a:solidFill>
            <a:round/>
            <a:headEnd/>
            <a:tailEnd/>
          </a:ln>
          <a:effectLst/>
        </p:spPr>
        <p:txBody>
          <a:bodyPr wrap="none" anchor="ctr"/>
          <a:lstStyle/>
          <a:p>
            <a:pPr algn="ctr"/>
            <a:endParaRPr lang="en-US" noProof="1"/>
          </a:p>
        </p:txBody>
      </p:sp>
      <p:grpSp>
        <p:nvGrpSpPr>
          <p:cNvPr id="2" name="Group 9"/>
          <p:cNvGrpSpPr>
            <a:grpSpLocks/>
          </p:cNvGrpSpPr>
          <p:nvPr/>
        </p:nvGrpSpPr>
        <p:grpSpPr bwMode="auto">
          <a:xfrm>
            <a:off x="703263" y="2762250"/>
            <a:ext cx="1168400" cy="1912938"/>
            <a:chOff x="275" y="2008"/>
            <a:chExt cx="795" cy="1276"/>
          </a:xfrm>
        </p:grpSpPr>
        <p:sp>
          <p:nvSpPr>
            <p:cNvPr id="59402" name="AutoShape 1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3" name="AutoShape 1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4" name="AutoShape 1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5" name="AutoShape 1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3" name="Group 14"/>
          <p:cNvGrpSpPr>
            <a:grpSpLocks/>
          </p:cNvGrpSpPr>
          <p:nvPr/>
        </p:nvGrpSpPr>
        <p:grpSpPr bwMode="auto">
          <a:xfrm>
            <a:off x="1943100" y="2765425"/>
            <a:ext cx="1168400" cy="1912938"/>
            <a:chOff x="275" y="2008"/>
            <a:chExt cx="795" cy="1276"/>
          </a:xfrm>
        </p:grpSpPr>
        <p:sp>
          <p:nvSpPr>
            <p:cNvPr id="59407" name="AutoShape 1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8" name="AutoShape 1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9" name="AutoShape 1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0" name="AutoShape 1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4" name="Group 19"/>
          <p:cNvGrpSpPr>
            <a:grpSpLocks/>
          </p:cNvGrpSpPr>
          <p:nvPr/>
        </p:nvGrpSpPr>
        <p:grpSpPr bwMode="auto">
          <a:xfrm>
            <a:off x="3368675" y="2762250"/>
            <a:ext cx="1168400" cy="1912938"/>
            <a:chOff x="275" y="2008"/>
            <a:chExt cx="795" cy="1276"/>
          </a:xfrm>
        </p:grpSpPr>
        <p:sp>
          <p:nvSpPr>
            <p:cNvPr id="59412" name="AutoShape 2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3" name="AutoShape 2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4" name="AutoShape 2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5" name="AutoShape 2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5" name="Group 24"/>
          <p:cNvGrpSpPr>
            <a:grpSpLocks/>
          </p:cNvGrpSpPr>
          <p:nvPr/>
        </p:nvGrpSpPr>
        <p:grpSpPr bwMode="auto">
          <a:xfrm>
            <a:off x="4606925" y="2765425"/>
            <a:ext cx="1168400" cy="1912938"/>
            <a:chOff x="275" y="2008"/>
            <a:chExt cx="795" cy="1276"/>
          </a:xfrm>
        </p:grpSpPr>
        <p:sp>
          <p:nvSpPr>
            <p:cNvPr id="59417" name="AutoShape 2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8" name="AutoShape 2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9" name="AutoShape 2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0" name="AutoShape 2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6" name="Group 29"/>
          <p:cNvGrpSpPr>
            <a:grpSpLocks/>
          </p:cNvGrpSpPr>
          <p:nvPr/>
        </p:nvGrpSpPr>
        <p:grpSpPr bwMode="auto">
          <a:xfrm>
            <a:off x="6030913" y="2762250"/>
            <a:ext cx="1168400" cy="1912938"/>
            <a:chOff x="275" y="2008"/>
            <a:chExt cx="795" cy="1276"/>
          </a:xfrm>
        </p:grpSpPr>
        <p:sp>
          <p:nvSpPr>
            <p:cNvPr id="59422" name="AutoShape 3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3" name="AutoShape 3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4" name="AutoShape 3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5" name="AutoShape 3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sp>
        <p:nvSpPr>
          <p:cNvPr id="59426" name="AutoShape 34"/>
          <p:cNvSpPr>
            <a:spLocks noChangeArrowheads="1"/>
          </p:cNvSpPr>
          <p:nvPr/>
        </p:nvSpPr>
        <p:spPr bwMode="auto">
          <a:xfrm>
            <a:off x="7270750" y="2765425"/>
            <a:ext cx="1168400" cy="1912938"/>
          </a:xfrm>
          <a:prstGeom prst="roundRect">
            <a:avLst>
              <a:gd name="adj" fmla="val 0"/>
            </a:avLst>
          </a:prstGeom>
          <a:gradFill rotWithShape="1">
            <a:gsLst>
              <a:gs pos="0">
                <a:schemeClr val="bg1"/>
              </a:gs>
              <a:gs pos="100000">
                <a:schemeClr val="bg1">
                  <a:gamma/>
                  <a:shade val="75686"/>
                  <a:invGamma/>
                </a:schemeClr>
              </a:gs>
            </a:gsLst>
            <a:lin ang="27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7" name="AutoShape 35"/>
          <p:cNvSpPr>
            <a:spLocks noChangeArrowheads="1"/>
          </p:cNvSpPr>
          <p:nvPr/>
        </p:nvSpPr>
        <p:spPr bwMode="auto">
          <a:xfrm>
            <a:off x="7270750" y="2765425"/>
            <a:ext cx="1168400" cy="228600"/>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8" name="AutoShape 36"/>
          <p:cNvSpPr>
            <a:spLocks noChangeArrowheads="1"/>
          </p:cNvSpPr>
          <p:nvPr/>
        </p:nvSpPr>
        <p:spPr bwMode="auto">
          <a:xfrm>
            <a:off x="7270750" y="4449763"/>
            <a:ext cx="1168400" cy="228600"/>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9" name="AutoShape 37"/>
          <p:cNvSpPr>
            <a:spLocks noChangeArrowheads="1"/>
          </p:cNvSpPr>
          <p:nvPr/>
        </p:nvSpPr>
        <p:spPr bwMode="auto">
          <a:xfrm>
            <a:off x="7270750" y="2765425"/>
            <a:ext cx="1168400" cy="1912938"/>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sp>
        <p:nvSpPr>
          <p:cNvPr id="59430" name="AutoShape 38"/>
          <p:cNvSpPr>
            <a:spLocks noChangeArrowheads="1"/>
          </p:cNvSpPr>
          <p:nvPr/>
        </p:nvSpPr>
        <p:spPr bwMode="auto">
          <a:xfrm flipV="1">
            <a:off x="447675" y="5267325"/>
            <a:ext cx="8248650" cy="1077913"/>
          </a:xfrm>
          <a:prstGeom prst="roundRect">
            <a:avLst>
              <a:gd name="adj" fmla="val 22824"/>
            </a:avLst>
          </a:prstGeom>
          <a:gradFill rotWithShape="1">
            <a:gsLst>
              <a:gs pos="0">
                <a:schemeClr val="tx2">
                  <a:gamma/>
                  <a:tint val="73725"/>
                  <a:invGamma/>
                  <a:alpha val="0"/>
                </a:schemeClr>
              </a:gs>
              <a:gs pos="100000">
                <a:schemeClr val="tx2">
                  <a:alpha val="16000"/>
                </a:schemeClr>
              </a:gs>
            </a:gsLst>
            <a:lin ang="5400000" scaled="1"/>
          </a:gradFill>
          <a:ln w="9525">
            <a:noFill/>
            <a:round/>
            <a:headEnd/>
            <a:tailEnd/>
          </a:ln>
          <a:effectLst/>
        </p:spPr>
        <p:txBody>
          <a:bodyPr rot="10800000" wrap="none" anchor="ctr"/>
          <a:lstStyle/>
          <a:p>
            <a:pPr algn="ctr"/>
            <a:endParaRPr lang="en-US" noProof="1"/>
          </a:p>
        </p:txBody>
      </p:sp>
      <p:grpSp>
        <p:nvGrpSpPr>
          <p:cNvPr id="7" name="Group 39"/>
          <p:cNvGrpSpPr>
            <a:grpSpLocks/>
          </p:cNvGrpSpPr>
          <p:nvPr/>
        </p:nvGrpSpPr>
        <p:grpSpPr bwMode="auto">
          <a:xfrm>
            <a:off x="7270750" y="2981325"/>
            <a:ext cx="1168400" cy="1473200"/>
            <a:chOff x="4580" y="1878"/>
            <a:chExt cx="736" cy="928"/>
          </a:xfrm>
        </p:grpSpPr>
        <p:sp>
          <p:nvSpPr>
            <p:cNvPr id="59432" name="Rectangle 4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33" name="Text Box 4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8" name="Group 42"/>
          <p:cNvGrpSpPr>
            <a:grpSpLocks/>
          </p:cNvGrpSpPr>
          <p:nvPr/>
        </p:nvGrpSpPr>
        <p:grpSpPr bwMode="auto">
          <a:xfrm>
            <a:off x="7270750" y="2981325"/>
            <a:ext cx="1168400" cy="1473200"/>
            <a:chOff x="4580" y="1878"/>
            <a:chExt cx="736" cy="928"/>
          </a:xfrm>
        </p:grpSpPr>
        <p:sp>
          <p:nvSpPr>
            <p:cNvPr id="59435" name="Rectangle 4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36" name="Text Box 4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9" name="Group 45"/>
          <p:cNvGrpSpPr>
            <a:grpSpLocks/>
          </p:cNvGrpSpPr>
          <p:nvPr/>
        </p:nvGrpSpPr>
        <p:grpSpPr bwMode="auto">
          <a:xfrm>
            <a:off x="6030913" y="2981325"/>
            <a:ext cx="1168400" cy="1473200"/>
            <a:chOff x="4580" y="1878"/>
            <a:chExt cx="736" cy="928"/>
          </a:xfrm>
        </p:grpSpPr>
        <p:sp>
          <p:nvSpPr>
            <p:cNvPr id="59438" name="Rectangle 4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39" name="Text Box 4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0" name="Group 48"/>
          <p:cNvGrpSpPr>
            <a:grpSpLocks/>
          </p:cNvGrpSpPr>
          <p:nvPr/>
        </p:nvGrpSpPr>
        <p:grpSpPr bwMode="auto">
          <a:xfrm>
            <a:off x="1943100" y="2982913"/>
            <a:ext cx="1168400" cy="1473200"/>
            <a:chOff x="4580" y="1878"/>
            <a:chExt cx="736" cy="928"/>
          </a:xfrm>
        </p:grpSpPr>
        <p:sp>
          <p:nvSpPr>
            <p:cNvPr id="59441" name="Rectangle 4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42" name="Text Box 5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1" name="Group 51"/>
          <p:cNvGrpSpPr>
            <a:grpSpLocks/>
          </p:cNvGrpSpPr>
          <p:nvPr/>
        </p:nvGrpSpPr>
        <p:grpSpPr bwMode="auto">
          <a:xfrm>
            <a:off x="703263" y="2982913"/>
            <a:ext cx="1168400" cy="1473200"/>
            <a:chOff x="4580" y="1878"/>
            <a:chExt cx="736" cy="928"/>
          </a:xfrm>
        </p:grpSpPr>
        <p:sp>
          <p:nvSpPr>
            <p:cNvPr id="59444" name="Rectangle 5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45" name="Text Box 5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2" name="Group 54"/>
          <p:cNvGrpSpPr>
            <a:grpSpLocks/>
          </p:cNvGrpSpPr>
          <p:nvPr/>
        </p:nvGrpSpPr>
        <p:grpSpPr bwMode="auto">
          <a:xfrm>
            <a:off x="4606925" y="2984500"/>
            <a:ext cx="1168400" cy="1473200"/>
            <a:chOff x="4580" y="1878"/>
            <a:chExt cx="736" cy="928"/>
          </a:xfrm>
        </p:grpSpPr>
        <p:sp>
          <p:nvSpPr>
            <p:cNvPr id="59447" name="Rectangle 5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48" name="Text Box 5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13" name="Group 57"/>
          <p:cNvGrpSpPr>
            <a:grpSpLocks/>
          </p:cNvGrpSpPr>
          <p:nvPr/>
        </p:nvGrpSpPr>
        <p:grpSpPr bwMode="auto">
          <a:xfrm>
            <a:off x="7270750" y="2981325"/>
            <a:ext cx="1168400" cy="1473200"/>
            <a:chOff x="4580" y="1878"/>
            <a:chExt cx="736" cy="928"/>
          </a:xfrm>
        </p:grpSpPr>
        <p:sp>
          <p:nvSpPr>
            <p:cNvPr id="59450" name="Rectangle 5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51" name="Text Box 5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14" name="Group 60"/>
          <p:cNvGrpSpPr>
            <a:grpSpLocks/>
          </p:cNvGrpSpPr>
          <p:nvPr/>
        </p:nvGrpSpPr>
        <p:grpSpPr bwMode="auto">
          <a:xfrm>
            <a:off x="7270750" y="2981325"/>
            <a:ext cx="1168400" cy="1473200"/>
            <a:chOff x="4580" y="1878"/>
            <a:chExt cx="736" cy="928"/>
          </a:xfrm>
        </p:grpSpPr>
        <p:sp>
          <p:nvSpPr>
            <p:cNvPr id="59453" name="Rectangle 6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54" name="Text Box 6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15" name="Group 63"/>
          <p:cNvGrpSpPr>
            <a:grpSpLocks/>
          </p:cNvGrpSpPr>
          <p:nvPr/>
        </p:nvGrpSpPr>
        <p:grpSpPr bwMode="auto">
          <a:xfrm>
            <a:off x="7270750" y="2981325"/>
            <a:ext cx="1168400" cy="1473200"/>
            <a:chOff x="4580" y="1878"/>
            <a:chExt cx="736" cy="928"/>
          </a:xfrm>
        </p:grpSpPr>
        <p:sp>
          <p:nvSpPr>
            <p:cNvPr id="59456" name="Rectangle 6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57" name="Text Box 6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16" name="Group 66"/>
          <p:cNvGrpSpPr>
            <a:grpSpLocks/>
          </p:cNvGrpSpPr>
          <p:nvPr/>
        </p:nvGrpSpPr>
        <p:grpSpPr bwMode="auto">
          <a:xfrm>
            <a:off x="7270750" y="2981325"/>
            <a:ext cx="1168400" cy="1473200"/>
            <a:chOff x="4580" y="1878"/>
            <a:chExt cx="736" cy="928"/>
          </a:xfrm>
        </p:grpSpPr>
        <p:sp>
          <p:nvSpPr>
            <p:cNvPr id="59459" name="Rectangle 6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60" name="Text Box 6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17" name="Group 69"/>
          <p:cNvGrpSpPr>
            <a:grpSpLocks/>
          </p:cNvGrpSpPr>
          <p:nvPr/>
        </p:nvGrpSpPr>
        <p:grpSpPr bwMode="auto">
          <a:xfrm>
            <a:off x="7270750" y="2981325"/>
            <a:ext cx="1168400" cy="1473200"/>
            <a:chOff x="4580" y="1878"/>
            <a:chExt cx="736" cy="928"/>
          </a:xfrm>
        </p:grpSpPr>
        <p:sp>
          <p:nvSpPr>
            <p:cNvPr id="59462" name="Rectangle 7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63" name="Text Box 7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18" name="Group 72"/>
          <p:cNvGrpSpPr>
            <a:grpSpLocks/>
          </p:cNvGrpSpPr>
          <p:nvPr/>
        </p:nvGrpSpPr>
        <p:grpSpPr bwMode="auto">
          <a:xfrm>
            <a:off x="7270750" y="2981325"/>
            <a:ext cx="1168400" cy="1473200"/>
            <a:chOff x="4580" y="1878"/>
            <a:chExt cx="736" cy="928"/>
          </a:xfrm>
        </p:grpSpPr>
        <p:sp>
          <p:nvSpPr>
            <p:cNvPr id="59465" name="Rectangle 7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66" name="Text Box 7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19" name="Group 75"/>
          <p:cNvGrpSpPr>
            <a:grpSpLocks/>
          </p:cNvGrpSpPr>
          <p:nvPr/>
        </p:nvGrpSpPr>
        <p:grpSpPr bwMode="auto">
          <a:xfrm>
            <a:off x="7270750" y="2981325"/>
            <a:ext cx="1168400" cy="1473200"/>
            <a:chOff x="4580" y="1878"/>
            <a:chExt cx="736" cy="928"/>
          </a:xfrm>
        </p:grpSpPr>
        <p:sp>
          <p:nvSpPr>
            <p:cNvPr id="59468" name="Rectangle 7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69" name="Text Box 7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20" name="Group 78"/>
          <p:cNvGrpSpPr>
            <a:grpSpLocks/>
          </p:cNvGrpSpPr>
          <p:nvPr/>
        </p:nvGrpSpPr>
        <p:grpSpPr bwMode="auto">
          <a:xfrm>
            <a:off x="7270750" y="2981325"/>
            <a:ext cx="1168400" cy="1473200"/>
            <a:chOff x="4580" y="1878"/>
            <a:chExt cx="736" cy="928"/>
          </a:xfrm>
        </p:grpSpPr>
        <p:sp>
          <p:nvSpPr>
            <p:cNvPr id="59471" name="Rectangle 7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72" name="Text Box 8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21" name="Group 81"/>
          <p:cNvGrpSpPr>
            <a:grpSpLocks/>
          </p:cNvGrpSpPr>
          <p:nvPr/>
        </p:nvGrpSpPr>
        <p:grpSpPr bwMode="auto">
          <a:xfrm>
            <a:off x="6030913" y="2981325"/>
            <a:ext cx="1168400" cy="1473200"/>
            <a:chOff x="4580" y="1878"/>
            <a:chExt cx="736" cy="928"/>
          </a:xfrm>
        </p:grpSpPr>
        <p:sp>
          <p:nvSpPr>
            <p:cNvPr id="59474" name="Rectangle 8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75" name="Text Box 8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22" name="Group 84"/>
          <p:cNvGrpSpPr>
            <a:grpSpLocks/>
          </p:cNvGrpSpPr>
          <p:nvPr/>
        </p:nvGrpSpPr>
        <p:grpSpPr bwMode="auto">
          <a:xfrm>
            <a:off x="4606925" y="2984500"/>
            <a:ext cx="1168400" cy="1473200"/>
            <a:chOff x="4580" y="1878"/>
            <a:chExt cx="736" cy="928"/>
          </a:xfrm>
        </p:grpSpPr>
        <p:sp>
          <p:nvSpPr>
            <p:cNvPr id="59477" name="Rectangle 8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78" name="Text Box 8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3" name="Group 87"/>
          <p:cNvGrpSpPr>
            <a:grpSpLocks/>
          </p:cNvGrpSpPr>
          <p:nvPr/>
        </p:nvGrpSpPr>
        <p:grpSpPr bwMode="auto">
          <a:xfrm>
            <a:off x="3368675" y="2981325"/>
            <a:ext cx="1168400" cy="1473200"/>
            <a:chOff x="4580" y="1878"/>
            <a:chExt cx="736" cy="928"/>
          </a:xfrm>
        </p:grpSpPr>
        <p:sp>
          <p:nvSpPr>
            <p:cNvPr id="59480" name="Rectangle 8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81" name="Text Box 8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4" name="Group 90"/>
          <p:cNvGrpSpPr>
            <a:grpSpLocks/>
          </p:cNvGrpSpPr>
          <p:nvPr/>
        </p:nvGrpSpPr>
        <p:grpSpPr bwMode="auto">
          <a:xfrm>
            <a:off x="7270750" y="2981325"/>
            <a:ext cx="1168400" cy="1473200"/>
            <a:chOff x="4580" y="1878"/>
            <a:chExt cx="736" cy="928"/>
          </a:xfrm>
        </p:grpSpPr>
        <p:sp>
          <p:nvSpPr>
            <p:cNvPr id="59483" name="Rectangle 9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84" name="Text Box 9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5" name="Group 93"/>
          <p:cNvGrpSpPr>
            <a:grpSpLocks/>
          </p:cNvGrpSpPr>
          <p:nvPr/>
        </p:nvGrpSpPr>
        <p:grpSpPr bwMode="auto">
          <a:xfrm>
            <a:off x="6030913" y="2981325"/>
            <a:ext cx="1168400" cy="1473200"/>
            <a:chOff x="4580" y="1878"/>
            <a:chExt cx="736" cy="928"/>
          </a:xfrm>
        </p:grpSpPr>
        <p:sp>
          <p:nvSpPr>
            <p:cNvPr id="59486" name="Rectangle 9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87" name="Text Box 9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26" name="Group 96"/>
          <p:cNvGrpSpPr>
            <a:grpSpLocks/>
          </p:cNvGrpSpPr>
          <p:nvPr/>
        </p:nvGrpSpPr>
        <p:grpSpPr bwMode="auto">
          <a:xfrm>
            <a:off x="7270750" y="2981325"/>
            <a:ext cx="1168400" cy="1473200"/>
            <a:chOff x="4580" y="1878"/>
            <a:chExt cx="736" cy="928"/>
          </a:xfrm>
        </p:grpSpPr>
        <p:sp>
          <p:nvSpPr>
            <p:cNvPr id="59489" name="Rectangle 9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90" name="Text Box 9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27" name="Group 99"/>
          <p:cNvGrpSpPr>
            <a:grpSpLocks/>
          </p:cNvGrpSpPr>
          <p:nvPr/>
        </p:nvGrpSpPr>
        <p:grpSpPr bwMode="auto">
          <a:xfrm>
            <a:off x="7270750" y="2981325"/>
            <a:ext cx="1168400" cy="1473200"/>
            <a:chOff x="4580" y="1878"/>
            <a:chExt cx="736" cy="928"/>
          </a:xfrm>
        </p:grpSpPr>
        <p:sp>
          <p:nvSpPr>
            <p:cNvPr id="59492" name="Rectangle 10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93" name="Text Box 10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28" name="Group 102"/>
          <p:cNvGrpSpPr>
            <a:grpSpLocks/>
          </p:cNvGrpSpPr>
          <p:nvPr/>
        </p:nvGrpSpPr>
        <p:grpSpPr bwMode="auto">
          <a:xfrm>
            <a:off x="7270750" y="2981325"/>
            <a:ext cx="1168400" cy="1473200"/>
            <a:chOff x="4580" y="1878"/>
            <a:chExt cx="736" cy="928"/>
          </a:xfrm>
        </p:grpSpPr>
        <p:sp>
          <p:nvSpPr>
            <p:cNvPr id="59495" name="Rectangle 10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96" name="Text Box 10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29" name="Group 105"/>
          <p:cNvGrpSpPr>
            <a:grpSpLocks/>
          </p:cNvGrpSpPr>
          <p:nvPr/>
        </p:nvGrpSpPr>
        <p:grpSpPr bwMode="auto">
          <a:xfrm>
            <a:off x="7270750" y="2981325"/>
            <a:ext cx="1168400" cy="1473200"/>
            <a:chOff x="4580" y="1878"/>
            <a:chExt cx="736" cy="928"/>
          </a:xfrm>
        </p:grpSpPr>
        <p:sp>
          <p:nvSpPr>
            <p:cNvPr id="59498" name="Rectangle 10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99" name="Text Box 10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30" name="Group 108"/>
          <p:cNvGrpSpPr>
            <a:grpSpLocks/>
          </p:cNvGrpSpPr>
          <p:nvPr/>
        </p:nvGrpSpPr>
        <p:grpSpPr bwMode="auto">
          <a:xfrm>
            <a:off x="7270750" y="2981325"/>
            <a:ext cx="1168400" cy="1473200"/>
            <a:chOff x="4580" y="1878"/>
            <a:chExt cx="736" cy="928"/>
          </a:xfrm>
        </p:grpSpPr>
        <p:sp>
          <p:nvSpPr>
            <p:cNvPr id="59501" name="Rectangle 10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02" name="Text Box 11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31" name="Group 111"/>
          <p:cNvGrpSpPr>
            <a:grpSpLocks/>
          </p:cNvGrpSpPr>
          <p:nvPr/>
        </p:nvGrpSpPr>
        <p:grpSpPr bwMode="auto">
          <a:xfrm>
            <a:off x="7270750" y="2981325"/>
            <a:ext cx="1168400" cy="1473200"/>
            <a:chOff x="4580" y="1878"/>
            <a:chExt cx="736" cy="928"/>
          </a:xfrm>
        </p:grpSpPr>
        <p:sp>
          <p:nvSpPr>
            <p:cNvPr id="59504" name="Rectangle 11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05" name="Text Box 11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617" name="Group 114"/>
          <p:cNvGrpSpPr>
            <a:grpSpLocks/>
          </p:cNvGrpSpPr>
          <p:nvPr/>
        </p:nvGrpSpPr>
        <p:grpSpPr bwMode="auto">
          <a:xfrm>
            <a:off x="7270750" y="2981325"/>
            <a:ext cx="1168400" cy="1473200"/>
            <a:chOff x="4580" y="1878"/>
            <a:chExt cx="736" cy="928"/>
          </a:xfrm>
        </p:grpSpPr>
        <p:sp>
          <p:nvSpPr>
            <p:cNvPr id="59507" name="Rectangle 11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08" name="Text Box 11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20" name="Group 117"/>
          <p:cNvGrpSpPr>
            <a:grpSpLocks/>
          </p:cNvGrpSpPr>
          <p:nvPr/>
        </p:nvGrpSpPr>
        <p:grpSpPr bwMode="auto">
          <a:xfrm>
            <a:off x="7270750" y="2981325"/>
            <a:ext cx="1168400" cy="1473200"/>
            <a:chOff x="4580" y="1878"/>
            <a:chExt cx="736" cy="928"/>
          </a:xfrm>
        </p:grpSpPr>
        <p:sp>
          <p:nvSpPr>
            <p:cNvPr id="59510" name="Rectangle 11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11" name="Text Box 11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23" name="Group 120"/>
          <p:cNvGrpSpPr>
            <a:grpSpLocks/>
          </p:cNvGrpSpPr>
          <p:nvPr/>
        </p:nvGrpSpPr>
        <p:grpSpPr bwMode="auto">
          <a:xfrm>
            <a:off x="7270750" y="2981325"/>
            <a:ext cx="1168400" cy="1473200"/>
            <a:chOff x="4580" y="1878"/>
            <a:chExt cx="736" cy="928"/>
          </a:xfrm>
        </p:grpSpPr>
        <p:sp>
          <p:nvSpPr>
            <p:cNvPr id="59513" name="Rectangle 12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14" name="Text Box 12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26" name="Group 123"/>
          <p:cNvGrpSpPr>
            <a:grpSpLocks/>
          </p:cNvGrpSpPr>
          <p:nvPr/>
        </p:nvGrpSpPr>
        <p:grpSpPr bwMode="auto">
          <a:xfrm>
            <a:off x="7270750" y="2981325"/>
            <a:ext cx="1168400" cy="1473200"/>
            <a:chOff x="4580" y="1878"/>
            <a:chExt cx="736" cy="928"/>
          </a:xfrm>
        </p:grpSpPr>
        <p:sp>
          <p:nvSpPr>
            <p:cNvPr id="59516" name="Rectangle 12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17" name="Text Box 12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629" name="Group 126"/>
          <p:cNvGrpSpPr>
            <a:grpSpLocks/>
          </p:cNvGrpSpPr>
          <p:nvPr/>
        </p:nvGrpSpPr>
        <p:grpSpPr bwMode="auto">
          <a:xfrm>
            <a:off x="6030913" y="2981325"/>
            <a:ext cx="1168400" cy="1473200"/>
            <a:chOff x="4580" y="1878"/>
            <a:chExt cx="736" cy="928"/>
          </a:xfrm>
        </p:grpSpPr>
        <p:sp>
          <p:nvSpPr>
            <p:cNvPr id="59519" name="Rectangle 12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20" name="Text Box 12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32" name="Group 129"/>
          <p:cNvGrpSpPr>
            <a:grpSpLocks/>
          </p:cNvGrpSpPr>
          <p:nvPr/>
        </p:nvGrpSpPr>
        <p:grpSpPr bwMode="auto">
          <a:xfrm>
            <a:off x="7270750" y="2981325"/>
            <a:ext cx="1168400" cy="1473200"/>
            <a:chOff x="4580" y="1878"/>
            <a:chExt cx="736" cy="928"/>
          </a:xfrm>
        </p:grpSpPr>
        <p:sp>
          <p:nvSpPr>
            <p:cNvPr id="59522" name="Rectangle 13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23" name="Text Box 13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9635" name="Group 132"/>
          <p:cNvGrpSpPr>
            <a:grpSpLocks/>
          </p:cNvGrpSpPr>
          <p:nvPr/>
        </p:nvGrpSpPr>
        <p:grpSpPr bwMode="auto">
          <a:xfrm>
            <a:off x="7270750" y="2981325"/>
            <a:ext cx="1168400" cy="1473200"/>
            <a:chOff x="4580" y="1878"/>
            <a:chExt cx="736" cy="928"/>
          </a:xfrm>
        </p:grpSpPr>
        <p:sp>
          <p:nvSpPr>
            <p:cNvPr id="59525" name="Rectangle 13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26" name="Text Box 13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9638" name="Group 135"/>
          <p:cNvGrpSpPr>
            <a:grpSpLocks/>
          </p:cNvGrpSpPr>
          <p:nvPr/>
        </p:nvGrpSpPr>
        <p:grpSpPr bwMode="auto">
          <a:xfrm>
            <a:off x="7270750" y="2981325"/>
            <a:ext cx="1168400" cy="1473200"/>
            <a:chOff x="4580" y="1878"/>
            <a:chExt cx="736" cy="928"/>
          </a:xfrm>
        </p:grpSpPr>
        <p:sp>
          <p:nvSpPr>
            <p:cNvPr id="59528" name="Rectangle 13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29" name="Text Box 13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9641" name="Group 138"/>
          <p:cNvGrpSpPr>
            <a:grpSpLocks/>
          </p:cNvGrpSpPr>
          <p:nvPr/>
        </p:nvGrpSpPr>
        <p:grpSpPr bwMode="auto">
          <a:xfrm>
            <a:off x="7270750" y="2981325"/>
            <a:ext cx="1168400" cy="1473200"/>
            <a:chOff x="4580" y="1878"/>
            <a:chExt cx="736" cy="928"/>
          </a:xfrm>
        </p:grpSpPr>
        <p:sp>
          <p:nvSpPr>
            <p:cNvPr id="59531" name="Rectangle 13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32" name="Text Box 14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9644" name="Group 141"/>
          <p:cNvGrpSpPr>
            <a:grpSpLocks/>
          </p:cNvGrpSpPr>
          <p:nvPr/>
        </p:nvGrpSpPr>
        <p:grpSpPr bwMode="auto">
          <a:xfrm>
            <a:off x="7270750" y="2981325"/>
            <a:ext cx="1168400" cy="1473200"/>
            <a:chOff x="4580" y="1878"/>
            <a:chExt cx="736" cy="928"/>
          </a:xfrm>
        </p:grpSpPr>
        <p:sp>
          <p:nvSpPr>
            <p:cNvPr id="59534" name="Rectangle 14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35" name="Text Box 14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9647" name="Group 144"/>
          <p:cNvGrpSpPr>
            <a:grpSpLocks/>
          </p:cNvGrpSpPr>
          <p:nvPr/>
        </p:nvGrpSpPr>
        <p:grpSpPr bwMode="auto">
          <a:xfrm>
            <a:off x="7270750" y="2981325"/>
            <a:ext cx="1168400" cy="1473200"/>
            <a:chOff x="4580" y="1878"/>
            <a:chExt cx="736" cy="928"/>
          </a:xfrm>
        </p:grpSpPr>
        <p:sp>
          <p:nvSpPr>
            <p:cNvPr id="59537" name="Rectangle 14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38" name="Text Box 14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654" name="Group 147"/>
          <p:cNvGrpSpPr>
            <a:grpSpLocks/>
          </p:cNvGrpSpPr>
          <p:nvPr/>
        </p:nvGrpSpPr>
        <p:grpSpPr bwMode="auto">
          <a:xfrm>
            <a:off x="7270750" y="2981325"/>
            <a:ext cx="1168400" cy="1473200"/>
            <a:chOff x="4580" y="1878"/>
            <a:chExt cx="736" cy="928"/>
          </a:xfrm>
        </p:grpSpPr>
        <p:sp>
          <p:nvSpPr>
            <p:cNvPr id="59540" name="Rectangle 14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41" name="Text Box 14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57" name="Group 150"/>
          <p:cNvGrpSpPr>
            <a:grpSpLocks/>
          </p:cNvGrpSpPr>
          <p:nvPr/>
        </p:nvGrpSpPr>
        <p:grpSpPr bwMode="auto">
          <a:xfrm>
            <a:off x="7270750" y="2981325"/>
            <a:ext cx="1168400" cy="1473200"/>
            <a:chOff x="4580" y="1878"/>
            <a:chExt cx="736" cy="928"/>
          </a:xfrm>
        </p:grpSpPr>
        <p:sp>
          <p:nvSpPr>
            <p:cNvPr id="59543" name="Rectangle 15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44" name="Text Box 15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60" name="Group 153"/>
          <p:cNvGrpSpPr>
            <a:grpSpLocks/>
          </p:cNvGrpSpPr>
          <p:nvPr/>
        </p:nvGrpSpPr>
        <p:grpSpPr bwMode="auto">
          <a:xfrm>
            <a:off x="7270750" y="2981325"/>
            <a:ext cx="1168400" cy="1473200"/>
            <a:chOff x="4580" y="1878"/>
            <a:chExt cx="736" cy="928"/>
          </a:xfrm>
        </p:grpSpPr>
        <p:sp>
          <p:nvSpPr>
            <p:cNvPr id="59546" name="Rectangle 15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47" name="Text Box 15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63" name="Group 156"/>
          <p:cNvGrpSpPr>
            <a:grpSpLocks/>
          </p:cNvGrpSpPr>
          <p:nvPr/>
        </p:nvGrpSpPr>
        <p:grpSpPr bwMode="auto">
          <a:xfrm>
            <a:off x="7270750" y="2981325"/>
            <a:ext cx="1168400" cy="1473200"/>
            <a:chOff x="4580" y="1878"/>
            <a:chExt cx="736" cy="928"/>
          </a:xfrm>
        </p:grpSpPr>
        <p:sp>
          <p:nvSpPr>
            <p:cNvPr id="59549" name="Rectangle 15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50" name="Text Box 15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664" name="Group 159"/>
          <p:cNvGrpSpPr>
            <a:grpSpLocks/>
          </p:cNvGrpSpPr>
          <p:nvPr/>
        </p:nvGrpSpPr>
        <p:grpSpPr bwMode="auto">
          <a:xfrm>
            <a:off x="7270750" y="2981325"/>
            <a:ext cx="1168400" cy="1473200"/>
            <a:chOff x="4580" y="1878"/>
            <a:chExt cx="736" cy="928"/>
          </a:xfrm>
        </p:grpSpPr>
        <p:sp>
          <p:nvSpPr>
            <p:cNvPr id="59552" name="Rectangle 16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53" name="Text Box 16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9665" name="Group 162"/>
          <p:cNvGrpSpPr>
            <a:grpSpLocks/>
          </p:cNvGrpSpPr>
          <p:nvPr/>
        </p:nvGrpSpPr>
        <p:grpSpPr bwMode="auto">
          <a:xfrm>
            <a:off x="7270750" y="2981325"/>
            <a:ext cx="1168400" cy="1473200"/>
            <a:chOff x="4580" y="1878"/>
            <a:chExt cx="736" cy="928"/>
          </a:xfrm>
        </p:grpSpPr>
        <p:sp>
          <p:nvSpPr>
            <p:cNvPr id="59555" name="Rectangle 16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56" name="Text Box 16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9669" name="Group 165"/>
          <p:cNvGrpSpPr>
            <a:grpSpLocks/>
          </p:cNvGrpSpPr>
          <p:nvPr/>
        </p:nvGrpSpPr>
        <p:grpSpPr bwMode="auto">
          <a:xfrm>
            <a:off x="7270750" y="2981325"/>
            <a:ext cx="1168400" cy="1473200"/>
            <a:chOff x="4580" y="1878"/>
            <a:chExt cx="736" cy="928"/>
          </a:xfrm>
        </p:grpSpPr>
        <p:sp>
          <p:nvSpPr>
            <p:cNvPr id="59558" name="Rectangle 16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59" name="Text Box 16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9670" name="Group 168"/>
          <p:cNvGrpSpPr>
            <a:grpSpLocks/>
          </p:cNvGrpSpPr>
          <p:nvPr/>
        </p:nvGrpSpPr>
        <p:grpSpPr bwMode="auto">
          <a:xfrm>
            <a:off x="7270750" y="2981325"/>
            <a:ext cx="1168400" cy="1473200"/>
            <a:chOff x="4580" y="1878"/>
            <a:chExt cx="736" cy="928"/>
          </a:xfrm>
        </p:grpSpPr>
        <p:sp>
          <p:nvSpPr>
            <p:cNvPr id="59561" name="Rectangle 16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62" name="Text Box 17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9674" name="Group 171"/>
          <p:cNvGrpSpPr>
            <a:grpSpLocks/>
          </p:cNvGrpSpPr>
          <p:nvPr/>
        </p:nvGrpSpPr>
        <p:grpSpPr bwMode="auto">
          <a:xfrm>
            <a:off x="7270750" y="2981325"/>
            <a:ext cx="1168400" cy="1473200"/>
            <a:chOff x="4580" y="1878"/>
            <a:chExt cx="736" cy="928"/>
          </a:xfrm>
        </p:grpSpPr>
        <p:sp>
          <p:nvSpPr>
            <p:cNvPr id="59564" name="Rectangle 17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65" name="Text Box 17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9675" name="Group 174"/>
          <p:cNvGrpSpPr>
            <a:grpSpLocks/>
          </p:cNvGrpSpPr>
          <p:nvPr/>
        </p:nvGrpSpPr>
        <p:grpSpPr bwMode="auto">
          <a:xfrm>
            <a:off x="7270750" y="2981325"/>
            <a:ext cx="1168400" cy="1473200"/>
            <a:chOff x="4580" y="1878"/>
            <a:chExt cx="736" cy="928"/>
          </a:xfrm>
        </p:grpSpPr>
        <p:sp>
          <p:nvSpPr>
            <p:cNvPr id="59567" name="Rectangle 17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68" name="Text Box 17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679" name="Group 177"/>
          <p:cNvGrpSpPr>
            <a:grpSpLocks/>
          </p:cNvGrpSpPr>
          <p:nvPr/>
        </p:nvGrpSpPr>
        <p:grpSpPr bwMode="auto">
          <a:xfrm>
            <a:off x="7270750" y="2981325"/>
            <a:ext cx="1168400" cy="1473200"/>
            <a:chOff x="4580" y="1878"/>
            <a:chExt cx="736" cy="928"/>
          </a:xfrm>
        </p:grpSpPr>
        <p:sp>
          <p:nvSpPr>
            <p:cNvPr id="59570" name="Rectangle 17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71" name="Text Box 17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80" name="Group 180"/>
          <p:cNvGrpSpPr>
            <a:grpSpLocks/>
          </p:cNvGrpSpPr>
          <p:nvPr/>
        </p:nvGrpSpPr>
        <p:grpSpPr bwMode="auto">
          <a:xfrm>
            <a:off x="7270750" y="2981325"/>
            <a:ext cx="1168400" cy="1473200"/>
            <a:chOff x="4580" y="1878"/>
            <a:chExt cx="736" cy="928"/>
          </a:xfrm>
        </p:grpSpPr>
        <p:sp>
          <p:nvSpPr>
            <p:cNvPr id="59573" name="Rectangle 18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74" name="Text Box 18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86" name="Group 183"/>
          <p:cNvGrpSpPr>
            <a:grpSpLocks/>
          </p:cNvGrpSpPr>
          <p:nvPr/>
        </p:nvGrpSpPr>
        <p:grpSpPr bwMode="auto">
          <a:xfrm>
            <a:off x="7270750" y="2981325"/>
            <a:ext cx="1168400" cy="1473200"/>
            <a:chOff x="4580" y="1878"/>
            <a:chExt cx="736" cy="928"/>
          </a:xfrm>
        </p:grpSpPr>
        <p:sp>
          <p:nvSpPr>
            <p:cNvPr id="59576" name="Rectangle 18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77" name="Text Box 18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87" name="Group 186"/>
          <p:cNvGrpSpPr>
            <a:grpSpLocks/>
          </p:cNvGrpSpPr>
          <p:nvPr/>
        </p:nvGrpSpPr>
        <p:grpSpPr bwMode="auto">
          <a:xfrm>
            <a:off x="7270750" y="2981325"/>
            <a:ext cx="1168400" cy="1473200"/>
            <a:chOff x="4580" y="1878"/>
            <a:chExt cx="736" cy="928"/>
          </a:xfrm>
        </p:grpSpPr>
        <p:sp>
          <p:nvSpPr>
            <p:cNvPr id="59579" name="Rectangle 18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80" name="Text Box 18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688" name="Group 189"/>
          <p:cNvGrpSpPr>
            <a:grpSpLocks/>
          </p:cNvGrpSpPr>
          <p:nvPr/>
        </p:nvGrpSpPr>
        <p:grpSpPr bwMode="auto">
          <a:xfrm>
            <a:off x="6030913" y="2981325"/>
            <a:ext cx="1168400" cy="1473200"/>
            <a:chOff x="4580" y="1878"/>
            <a:chExt cx="736" cy="928"/>
          </a:xfrm>
        </p:grpSpPr>
        <p:sp>
          <p:nvSpPr>
            <p:cNvPr id="59582" name="Rectangle 19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83" name="Text Box 19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89" name="Group 192"/>
          <p:cNvGrpSpPr>
            <a:grpSpLocks/>
          </p:cNvGrpSpPr>
          <p:nvPr/>
        </p:nvGrpSpPr>
        <p:grpSpPr bwMode="auto">
          <a:xfrm>
            <a:off x="6030913" y="2981325"/>
            <a:ext cx="1168400" cy="1473200"/>
            <a:chOff x="4580" y="1878"/>
            <a:chExt cx="736" cy="928"/>
          </a:xfrm>
        </p:grpSpPr>
        <p:sp>
          <p:nvSpPr>
            <p:cNvPr id="59585" name="Rectangle 19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86" name="Text Box 19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90" name="Group 195"/>
          <p:cNvGrpSpPr>
            <a:grpSpLocks/>
          </p:cNvGrpSpPr>
          <p:nvPr/>
        </p:nvGrpSpPr>
        <p:grpSpPr bwMode="auto">
          <a:xfrm>
            <a:off x="7270750" y="2981325"/>
            <a:ext cx="1168400" cy="1473200"/>
            <a:chOff x="4580" y="1878"/>
            <a:chExt cx="736" cy="928"/>
          </a:xfrm>
        </p:grpSpPr>
        <p:sp>
          <p:nvSpPr>
            <p:cNvPr id="59588" name="Rectangle 19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89" name="Text Box 19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9691" name="Group 198"/>
          <p:cNvGrpSpPr>
            <a:grpSpLocks/>
          </p:cNvGrpSpPr>
          <p:nvPr/>
        </p:nvGrpSpPr>
        <p:grpSpPr bwMode="auto">
          <a:xfrm>
            <a:off x="7270750" y="2981325"/>
            <a:ext cx="1168400" cy="1473200"/>
            <a:chOff x="4580" y="1878"/>
            <a:chExt cx="736" cy="928"/>
          </a:xfrm>
        </p:grpSpPr>
        <p:sp>
          <p:nvSpPr>
            <p:cNvPr id="59591" name="Rectangle 19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92" name="Text Box 20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9692" name="Group 201"/>
          <p:cNvGrpSpPr>
            <a:grpSpLocks/>
          </p:cNvGrpSpPr>
          <p:nvPr/>
        </p:nvGrpSpPr>
        <p:grpSpPr bwMode="auto">
          <a:xfrm>
            <a:off x="7270750" y="2981325"/>
            <a:ext cx="1168400" cy="1473200"/>
            <a:chOff x="4580" y="1878"/>
            <a:chExt cx="736" cy="928"/>
          </a:xfrm>
        </p:grpSpPr>
        <p:sp>
          <p:nvSpPr>
            <p:cNvPr id="59594" name="Rectangle 20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95" name="Text Box 20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9693" name="Group 204"/>
          <p:cNvGrpSpPr>
            <a:grpSpLocks/>
          </p:cNvGrpSpPr>
          <p:nvPr/>
        </p:nvGrpSpPr>
        <p:grpSpPr bwMode="auto">
          <a:xfrm>
            <a:off x="7270750" y="2981325"/>
            <a:ext cx="1168400" cy="1473200"/>
            <a:chOff x="4580" y="1878"/>
            <a:chExt cx="736" cy="928"/>
          </a:xfrm>
        </p:grpSpPr>
        <p:sp>
          <p:nvSpPr>
            <p:cNvPr id="59597" name="Rectangle 20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98" name="Text Box 20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9694" name="Group 207"/>
          <p:cNvGrpSpPr>
            <a:grpSpLocks/>
          </p:cNvGrpSpPr>
          <p:nvPr/>
        </p:nvGrpSpPr>
        <p:grpSpPr bwMode="auto">
          <a:xfrm>
            <a:off x="7270750" y="2981325"/>
            <a:ext cx="1168400" cy="1473200"/>
            <a:chOff x="4580" y="1878"/>
            <a:chExt cx="736" cy="928"/>
          </a:xfrm>
        </p:grpSpPr>
        <p:sp>
          <p:nvSpPr>
            <p:cNvPr id="59600" name="Rectangle 20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01" name="Text Box 20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9695" name="Group 210"/>
          <p:cNvGrpSpPr>
            <a:grpSpLocks/>
          </p:cNvGrpSpPr>
          <p:nvPr/>
        </p:nvGrpSpPr>
        <p:grpSpPr bwMode="auto">
          <a:xfrm>
            <a:off x="7270750" y="2981325"/>
            <a:ext cx="1168400" cy="1473200"/>
            <a:chOff x="4580" y="1878"/>
            <a:chExt cx="736" cy="928"/>
          </a:xfrm>
        </p:grpSpPr>
        <p:sp>
          <p:nvSpPr>
            <p:cNvPr id="59603" name="Rectangle 21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04" name="Text Box 21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696" name="Group 213"/>
          <p:cNvGrpSpPr>
            <a:grpSpLocks/>
          </p:cNvGrpSpPr>
          <p:nvPr/>
        </p:nvGrpSpPr>
        <p:grpSpPr bwMode="auto">
          <a:xfrm>
            <a:off x="7270750" y="2981325"/>
            <a:ext cx="1168400" cy="1473200"/>
            <a:chOff x="4580" y="1878"/>
            <a:chExt cx="736" cy="928"/>
          </a:xfrm>
        </p:grpSpPr>
        <p:sp>
          <p:nvSpPr>
            <p:cNvPr id="59606" name="Rectangle 21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07" name="Text Box 21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97" name="Group 216"/>
          <p:cNvGrpSpPr>
            <a:grpSpLocks/>
          </p:cNvGrpSpPr>
          <p:nvPr/>
        </p:nvGrpSpPr>
        <p:grpSpPr bwMode="auto">
          <a:xfrm>
            <a:off x="7270750" y="2981325"/>
            <a:ext cx="1168400" cy="1473200"/>
            <a:chOff x="4580" y="1878"/>
            <a:chExt cx="736" cy="928"/>
          </a:xfrm>
        </p:grpSpPr>
        <p:sp>
          <p:nvSpPr>
            <p:cNvPr id="59609" name="Rectangle 21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10" name="Text Box 21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98" name="Group 219"/>
          <p:cNvGrpSpPr>
            <a:grpSpLocks/>
          </p:cNvGrpSpPr>
          <p:nvPr/>
        </p:nvGrpSpPr>
        <p:grpSpPr bwMode="auto">
          <a:xfrm>
            <a:off x="7270750" y="2981325"/>
            <a:ext cx="1168400" cy="1473200"/>
            <a:chOff x="4580" y="1878"/>
            <a:chExt cx="736" cy="928"/>
          </a:xfrm>
        </p:grpSpPr>
        <p:sp>
          <p:nvSpPr>
            <p:cNvPr id="59612" name="Rectangle 22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13" name="Text Box 22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99" name="Group 222"/>
          <p:cNvGrpSpPr>
            <a:grpSpLocks/>
          </p:cNvGrpSpPr>
          <p:nvPr/>
        </p:nvGrpSpPr>
        <p:grpSpPr bwMode="auto">
          <a:xfrm>
            <a:off x="7270750" y="2981325"/>
            <a:ext cx="1168400" cy="1473200"/>
            <a:chOff x="4580" y="1878"/>
            <a:chExt cx="736" cy="928"/>
          </a:xfrm>
        </p:grpSpPr>
        <p:sp>
          <p:nvSpPr>
            <p:cNvPr id="59615" name="Rectangle 22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16" name="Text Box 22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700" name="Group 225"/>
          <p:cNvGrpSpPr>
            <a:grpSpLocks/>
          </p:cNvGrpSpPr>
          <p:nvPr/>
        </p:nvGrpSpPr>
        <p:grpSpPr bwMode="auto">
          <a:xfrm>
            <a:off x="7270750" y="2981325"/>
            <a:ext cx="1168400" cy="1473200"/>
            <a:chOff x="4580" y="1878"/>
            <a:chExt cx="736" cy="928"/>
          </a:xfrm>
        </p:grpSpPr>
        <p:sp>
          <p:nvSpPr>
            <p:cNvPr id="59618" name="Rectangle 22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19" name="Text Box 22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9701" name="Group 228"/>
          <p:cNvGrpSpPr>
            <a:grpSpLocks/>
          </p:cNvGrpSpPr>
          <p:nvPr/>
        </p:nvGrpSpPr>
        <p:grpSpPr bwMode="auto">
          <a:xfrm>
            <a:off x="7270750" y="2981325"/>
            <a:ext cx="1168400" cy="1473200"/>
            <a:chOff x="4580" y="1878"/>
            <a:chExt cx="736" cy="928"/>
          </a:xfrm>
        </p:grpSpPr>
        <p:sp>
          <p:nvSpPr>
            <p:cNvPr id="59621" name="Rectangle 22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22" name="Text Box 23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9702" name="Group 231"/>
          <p:cNvGrpSpPr>
            <a:grpSpLocks/>
          </p:cNvGrpSpPr>
          <p:nvPr/>
        </p:nvGrpSpPr>
        <p:grpSpPr bwMode="auto">
          <a:xfrm>
            <a:off x="7270750" y="2981325"/>
            <a:ext cx="1168400" cy="1473200"/>
            <a:chOff x="4580" y="1878"/>
            <a:chExt cx="736" cy="928"/>
          </a:xfrm>
        </p:grpSpPr>
        <p:sp>
          <p:nvSpPr>
            <p:cNvPr id="59624" name="Rectangle 23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25" name="Text Box 23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9703" name="Group 234"/>
          <p:cNvGrpSpPr>
            <a:grpSpLocks/>
          </p:cNvGrpSpPr>
          <p:nvPr/>
        </p:nvGrpSpPr>
        <p:grpSpPr bwMode="auto">
          <a:xfrm>
            <a:off x="7270750" y="2981325"/>
            <a:ext cx="1168400" cy="1473200"/>
            <a:chOff x="4580" y="1878"/>
            <a:chExt cx="736" cy="928"/>
          </a:xfrm>
        </p:grpSpPr>
        <p:sp>
          <p:nvSpPr>
            <p:cNvPr id="59627" name="Rectangle 23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28" name="Text Box 23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9704" name="Group 237"/>
          <p:cNvGrpSpPr>
            <a:grpSpLocks/>
          </p:cNvGrpSpPr>
          <p:nvPr/>
        </p:nvGrpSpPr>
        <p:grpSpPr bwMode="auto">
          <a:xfrm>
            <a:off x="7270750" y="2981325"/>
            <a:ext cx="1168400" cy="1473200"/>
            <a:chOff x="4580" y="1878"/>
            <a:chExt cx="736" cy="928"/>
          </a:xfrm>
        </p:grpSpPr>
        <p:sp>
          <p:nvSpPr>
            <p:cNvPr id="59630" name="Rectangle 23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31" name="Text Box 23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9705" name="Group 240"/>
          <p:cNvGrpSpPr>
            <a:grpSpLocks/>
          </p:cNvGrpSpPr>
          <p:nvPr/>
        </p:nvGrpSpPr>
        <p:grpSpPr bwMode="auto">
          <a:xfrm>
            <a:off x="7270750" y="2981325"/>
            <a:ext cx="1168400" cy="1473200"/>
            <a:chOff x="4580" y="1878"/>
            <a:chExt cx="736" cy="928"/>
          </a:xfrm>
        </p:grpSpPr>
        <p:sp>
          <p:nvSpPr>
            <p:cNvPr id="59633" name="Rectangle 24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34" name="Text Box 24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706" name="Group 243"/>
          <p:cNvGrpSpPr>
            <a:grpSpLocks/>
          </p:cNvGrpSpPr>
          <p:nvPr/>
        </p:nvGrpSpPr>
        <p:grpSpPr bwMode="auto">
          <a:xfrm>
            <a:off x="7270750" y="2981325"/>
            <a:ext cx="1168400" cy="1473200"/>
            <a:chOff x="4580" y="1878"/>
            <a:chExt cx="736" cy="928"/>
          </a:xfrm>
        </p:grpSpPr>
        <p:sp>
          <p:nvSpPr>
            <p:cNvPr id="59636" name="Rectangle 24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37" name="Text Box 24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707" name="Group 246"/>
          <p:cNvGrpSpPr>
            <a:grpSpLocks/>
          </p:cNvGrpSpPr>
          <p:nvPr/>
        </p:nvGrpSpPr>
        <p:grpSpPr bwMode="auto">
          <a:xfrm>
            <a:off x="7270750" y="2981325"/>
            <a:ext cx="1168400" cy="1473200"/>
            <a:chOff x="4580" y="1878"/>
            <a:chExt cx="736" cy="928"/>
          </a:xfrm>
        </p:grpSpPr>
        <p:sp>
          <p:nvSpPr>
            <p:cNvPr id="59639" name="Rectangle 24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40" name="Text Box 24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708" name="Group 249"/>
          <p:cNvGrpSpPr>
            <a:grpSpLocks/>
          </p:cNvGrpSpPr>
          <p:nvPr/>
        </p:nvGrpSpPr>
        <p:grpSpPr bwMode="auto">
          <a:xfrm>
            <a:off x="7270750" y="2981325"/>
            <a:ext cx="1168400" cy="1473200"/>
            <a:chOff x="4580" y="1878"/>
            <a:chExt cx="736" cy="928"/>
          </a:xfrm>
        </p:grpSpPr>
        <p:sp>
          <p:nvSpPr>
            <p:cNvPr id="59642" name="Rectangle 25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43" name="Text Box 25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709" name="Group 252"/>
          <p:cNvGrpSpPr>
            <a:grpSpLocks/>
          </p:cNvGrpSpPr>
          <p:nvPr/>
        </p:nvGrpSpPr>
        <p:grpSpPr bwMode="auto">
          <a:xfrm>
            <a:off x="7270750" y="2981325"/>
            <a:ext cx="1168400" cy="1473200"/>
            <a:chOff x="4580" y="1878"/>
            <a:chExt cx="736" cy="928"/>
          </a:xfrm>
        </p:grpSpPr>
        <p:sp>
          <p:nvSpPr>
            <p:cNvPr id="59645" name="Rectangle 25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46" name="Text Box 25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710" name="Group 255"/>
          <p:cNvGrpSpPr>
            <a:grpSpLocks/>
          </p:cNvGrpSpPr>
          <p:nvPr/>
        </p:nvGrpSpPr>
        <p:grpSpPr bwMode="auto">
          <a:xfrm>
            <a:off x="6030913" y="2981325"/>
            <a:ext cx="1168400" cy="1473200"/>
            <a:chOff x="4580" y="1878"/>
            <a:chExt cx="736" cy="928"/>
          </a:xfrm>
        </p:grpSpPr>
        <p:sp>
          <p:nvSpPr>
            <p:cNvPr id="59648" name="Rectangle 25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49" name="Text Box 25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sp>
        <p:nvSpPr>
          <p:cNvPr id="59650" name="Freeform 258"/>
          <p:cNvSpPr>
            <a:spLocks noEditPoints="1"/>
          </p:cNvSpPr>
          <p:nvPr/>
        </p:nvSpPr>
        <p:spPr bwMode="auto">
          <a:xfrm>
            <a:off x="447675" y="2051050"/>
            <a:ext cx="8248650" cy="3205163"/>
          </a:xfrm>
          <a:custGeom>
            <a:avLst/>
            <a:gdLst/>
            <a:ahLst/>
            <a:cxnLst>
              <a:cxn ang="0">
                <a:pos x="5758" y="0"/>
              </a:cxn>
              <a:cxn ang="0">
                <a:pos x="161" y="0"/>
              </a:cxn>
              <a:cxn ang="0">
                <a:pos x="0" y="161"/>
              </a:cxn>
              <a:cxn ang="0">
                <a:pos x="0" y="2138"/>
              </a:cxn>
              <a:cxn ang="0">
                <a:pos x="161" y="2300"/>
              </a:cxn>
              <a:cxn ang="0">
                <a:pos x="5758" y="2300"/>
              </a:cxn>
              <a:cxn ang="0">
                <a:pos x="5920" y="2138"/>
              </a:cxn>
              <a:cxn ang="0">
                <a:pos x="5920" y="161"/>
              </a:cxn>
              <a:cxn ang="0">
                <a:pos x="5758" y="0"/>
              </a:cxn>
              <a:cxn ang="0">
                <a:pos x="1022" y="1883"/>
              </a:cxn>
              <a:cxn ang="0">
                <a:pos x="184" y="1883"/>
              </a:cxn>
              <a:cxn ang="0">
                <a:pos x="184" y="510"/>
              </a:cxn>
              <a:cxn ang="0">
                <a:pos x="1022" y="510"/>
              </a:cxn>
              <a:cxn ang="0">
                <a:pos x="1022" y="1883"/>
              </a:cxn>
              <a:cxn ang="0">
                <a:pos x="1912" y="1885"/>
              </a:cxn>
              <a:cxn ang="0">
                <a:pos x="1073" y="1885"/>
              </a:cxn>
              <a:cxn ang="0">
                <a:pos x="1073" y="513"/>
              </a:cxn>
              <a:cxn ang="0">
                <a:pos x="1912" y="513"/>
              </a:cxn>
              <a:cxn ang="0">
                <a:pos x="1912" y="1885"/>
              </a:cxn>
              <a:cxn ang="0">
                <a:pos x="2935" y="1883"/>
              </a:cxn>
              <a:cxn ang="0">
                <a:pos x="2097" y="1883"/>
              </a:cxn>
              <a:cxn ang="0">
                <a:pos x="2097" y="510"/>
              </a:cxn>
              <a:cxn ang="0">
                <a:pos x="2935" y="510"/>
              </a:cxn>
              <a:cxn ang="0">
                <a:pos x="2935" y="1883"/>
              </a:cxn>
              <a:cxn ang="0">
                <a:pos x="3824" y="1885"/>
              </a:cxn>
              <a:cxn ang="0">
                <a:pos x="2985" y="1885"/>
              </a:cxn>
              <a:cxn ang="0">
                <a:pos x="2985" y="513"/>
              </a:cxn>
              <a:cxn ang="0">
                <a:pos x="3824" y="513"/>
              </a:cxn>
              <a:cxn ang="0">
                <a:pos x="3824" y="1885"/>
              </a:cxn>
              <a:cxn ang="0">
                <a:pos x="4846" y="1883"/>
              </a:cxn>
              <a:cxn ang="0">
                <a:pos x="4007" y="1883"/>
              </a:cxn>
              <a:cxn ang="0">
                <a:pos x="4007" y="510"/>
              </a:cxn>
              <a:cxn ang="0">
                <a:pos x="4846" y="510"/>
              </a:cxn>
              <a:cxn ang="0">
                <a:pos x="4846" y="1883"/>
              </a:cxn>
              <a:cxn ang="0">
                <a:pos x="5735" y="1885"/>
              </a:cxn>
              <a:cxn ang="0">
                <a:pos x="4897" y="1885"/>
              </a:cxn>
              <a:cxn ang="0">
                <a:pos x="4897" y="513"/>
              </a:cxn>
              <a:cxn ang="0">
                <a:pos x="5735" y="513"/>
              </a:cxn>
              <a:cxn ang="0">
                <a:pos x="5735" y="1885"/>
              </a:cxn>
            </a:cxnLst>
            <a:rect l="0" t="0" r="r" b="b"/>
            <a:pathLst>
              <a:path w="5920" h="2300">
                <a:moveTo>
                  <a:pt x="5758" y="0"/>
                </a:moveTo>
                <a:cubicBezTo>
                  <a:pt x="161" y="0"/>
                  <a:pt x="161" y="0"/>
                  <a:pt x="161" y="0"/>
                </a:cubicBezTo>
                <a:cubicBezTo>
                  <a:pt x="72" y="0"/>
                  <a:pt x="0" y="72"/>
                  <a:pt x="0" y="161"/>
                </a:cubicBezTo>
                <a:cubicBezTo>
                  <a:pt x="0" y="2138"/>
                  <a:pt x="0" y="2138"/>
                  <a:pt x="0" y="2138"/>
                </a:cubicBezTo>
                <a:cubicBezTo>
                  <a:pt x="0" y="2227"/>
                  <a:pt x="72" y="2300"/>
                  <a:pt x="161" y="2300"/>
                </a:cubicBezTo>
                <a:cubicBezTo>
                  <a:pt x="5758" y="2300"/>
                  <a:pt x="5758" y="2300"/>
                  <a:pt x="5758" y="2300"/>
                </a:cubicBezTo>
                <a:cubicBezTo>
                  <a:pt x="5847" y="2300"/>
                  <a:pt x="5920" y="2227"/>
                  <a:pt x="5920" y="2138"/>
                </a:cubicBezTo>
                <a:cubicBezTo>
                  <a:pt x="5920" y="161"/>
                  <a:pt x="5920" y="161"/>
                  <a:pt x="5920" y="161"/>
                </a:cubicBezTo>
                <a:cubicBezTo>
                  <a:pt x="5920" y="72"/>
                  <a:pt x="5847" y="0"/>
                  <a:pt x="5758" y="0"/>
                </a:cubicBezTo>
                <a:close/>
                <a:moveTo>
                  <a:pt x="1022" y="1883"/>
                </a:moveTo>
                <a:cubicBezTo>
                  <a:pt x="184" y="1883"/>
                  <a:pt x="184" y="1883"/>
                  <a:pt x="184" y="1883"/>
                </a:cubicBezTo>
                <a:cubicBezTo>
                  <a:pt x="184" y="510"/>
                  <a:pt x="184" y="510"/>
                  <a:pt x="184" y="510"/>
                </a:cubicBezTo>
                <a:cubicBezTo>
                  <a:pt x="1022" y="510"/>
                  <a:pt x="1022" y="510"/>
                  <a:pt x="1022" y="510"/>
                </a:cubicBezTo>
                <a:lnTo>
                  <a:pt x="1022" y="1883"/>
                </a:lnTo>
                <a:close/>
                <a:moveTo>
                  <a:pt x="1912" y="1885"/>
                </a:moveTo>
                <a:cubicBezTo>
                  <a:pt x="1073" y="1885"/>
                  <a:pt x="1073" y="1885"/>
                  <a:pt x="1073" y="1885"/>
                </a:cubicBezTo>
                <a:cubicBezTo>
                  <a:pt x="1073" y="513"/>
                  <a:pt x="1073" y="513"/>
                  <a:pt x="1073" y="513"/>
                </a:cubicBezTo>
                <a:cubicBezTo>
                  <a:pt x="1912" y="513"/>
                  <a:pt x="1912" y="513"/>
                  <a:pt x="1912" y="513"/>
                </a:cubicBezTo>
                <a:lnTo>
                  <a:pt x="1912" y="1885"/>
                </a:lnTo>
                <a:close/>
                <a:moveTo>
                  <a:pt x="2935" y="1883"/>
                </a:moveTo>
                <a:cubicBezTo>
                  <a:pt x="2097" y="1883"/>
                  <a:pt x="2097" y="1883"/>
                  <a:pt x="2097" y="1883"/>
                </a:cubicBezTo>
                <a:cubicBezTo>
                  <a:pt x="2097" y="510"/>
                  <a:pt x="2097" y="510"/>
                  <a:pt x="2097" y="510"/>
                </a:cubicBezTo>
                <a:cubicBezTo>
                  <a:pt x="2935" y="510"/>
                  <a:pt x="2935" y="510"/>
                  <a:pt x="2935" y="510"/>
                </a:cubicBezTo>
                <a:lnTo>
                  <a:pt x="2935" y="1883"/>
                </a:lnTo>
                <a:close/>
                <a:moveTo>
                  <a:pt x="3824" y="1885"/>
                </a:moveTo>
                <a:cubicBezTo>
                  <a:pt x="2985" y="1885"/>
                  <a:pt x="2985" y="1885"/>
                  <a:pt x="2985" y="1885"/>
                </a:cubicBezTo>
                <a:cubicBezTo>
                  <a:pt x="2985" y="513"/>
                  <a:pt x="2985" y="513"/>
                  <a:pt x="2985" y="513"/>
                </a:cubicBezTo>
                <a:cubicBezTo>
                  <a:pt x="3824" y="513"/>
                  <a:pt x="3824" y="513"/>
                  <a:pt x="3824" y="513"/>
                </a:cubicBezTo>
                <a:lnTo>
                  <a:pt x="3824" y="1885"/>
                </a:lnTo>
                <a:close/>
                <a:moveTo>
                  <a:pt x="4846" y="1883"/>
                </a:moveTo>
                <a:cubicBezTo>
                  <a:pt x="4007" y="1883"/>
                  <a:pt x="4007" y="1883"/>
                  <a:pt x="4007" y="1883"/>
                </a:cubicBezTo>
                <a:cubicBezTo>
                  <a:pt x="4007" y="510"/>
                  <a:pt x="4007" y="510"/>
                  <a:pt x="4007" y="510"/>
                </a:cubicBezTo>
                <a:cubicBezTo>
                  <a:pt x="4846" y="510"/>
                  <a:pt x="4846" y="510"/>
                  <a:pt x="4846" y="510"/>
                </a:cubicBezTo>
                <a:lnTo>
                  <a:pt x="4846" y="1883"/>
                </a:lnTo>
                <a:close/>
                <a:moveTo>
                  <a:pt x="5735" y="1885"/>
                </a:moveTo>
                <a:cubicBezTo>
                  <a:pt x="4897" y="1885"/>
                  <a:pt x="4897" y="1885"/>
                  <a:pt x="4897" y="1885"/>
                </a:cubicBezTo>
                <a:cubicBezTo>
                  <a:pt x="4897" y="513"/>
                  <a:pt x="4897" y="513"/>
                  <a:pt x="4897" y="513"/>
                </a:cubicBezTo>
                <a:cubicBezTo>
                  <a:pt x="5735" y="513"/>
                  <a:pt x="5735" y="513"/>
                  <a:pt x="5735" y="513"/>
                </a:cubicBezTo>
                <a:lnTo>
                  <a:pt x="5735" y="1885"/>
                </a:lnTo>
                <a:close/>
              </a:path>
            </a:pathLst>
          </a:custGeom>
          <a:gradFill rotWithShape="1">
            <a:gsLst>
              <a:gs pos="0">
                <a:srgbClr val="434343"/>
              </a:gs>
              <a:gs pos="100000">
                <a:schemeClr val="tx2"/>
              </a:gs>
            </a:gsLst>
            <a:lin ang="2700000" scaled="1"/>
          </a:gradFill>
          <a:ln w="9525" cap="flat" cmpd="sng">
            <a:noFill/>
            <a:prstDash val="solid"/>
            <a:round/>
            <a:headEnd/>
            <a:tailEnd/>
          </a:ln>
          <a:effectLst/>
        </p:spPr>
        <p:txBody>
          <a:bodyPr wrap="none" anchor="ctr"/>
          <a:lstStyle/>
          <a:p>
            <a:endParaRPr lang="en-US"/>
          </a:p>
        </p:txBody>
      </p:sp>
      <p:sp>
        <p:nvSpPr>
          <p:cNvPr id="59651" name="Text Box 259"/>
          <p:cNvSpPr txBox="1">
            <a:spLocks noChangeArrowheads="1"/>
          </p:cNvSpPr>
          <p:nvPr/>
        </p:nvSpPr>
        <p:spPr bwMode="auto">
          <a:xfrm>
            <a:off x="1158875" y="4733925"/>
            <a:ext cx="1497013"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Hours</a:t>
            </a:r>
            <a:endParaRPr lang="en-GB" sz="2400" dirty="0">
              <a:solidFill>
                <a:srgbClr val="0C0C0C"/>
              </a:solidFill>
            </a:endParaRPr>
          </a:p>
        </p:txBody>
      </p:sp>
      <p:sp>
        <p:nvSpPr>
          <p:cNvPr id="59652" name="Text Box 260"/>
          <p:cNvSpPr txBox="1">
            <a:spLocks noChangeArrowheads="1"/>
          </p:cNvSpPr>
          <p:nvPr/>
        </p:nvSpPr>
        <p:spPr bwMode="auto">
          <a:xfrm>
            <a:off x="3824288" y="4733925"/>
            <a:ext cx="1495425"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Minutes</a:t>
            </a:r>
            <a:endParaRPr lang="en-GB" sz="2400" dirty="0">
              <a:solidFill>
                <a:srgbClr val="0C0C0C"/>
              </a:solidFill>
            </a:endParaRPr>
          </a:p>
        </p:txBody>
      </p:sp>
      <p:sp>
        <p:nvSpPr>
          <p:cNvPr id="59653" name="Text Box 261"/>
          <p:cNvSpPr txBox="1">
            <a:spLocks noChangeArrowheads="1"/>
          </p:cNvSpPr>
          <p:nvPr/>
        </p:nvSpPr>
        <p:spPr bwMode="auto">
          <a:xfrm>
            <a:off x="6486525" y="4733925"/>
            <a:ext cx="1497013"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Seconds</a:t>
            </a:r>
            <a:endParaRPr lang="en-GB" sz="2400" dirty="0">
              <a:solidFill>
                <a:srgbClr val="0C0C0C"/>
              </a:solidFill>
            </a:endParaRPr>
          </a:p>
        </p:txBody>
      </p:sp>
      <p:sp>
        <p:nvSpPr>
          <p:cNvPr id="59655" name="AutoShape 263"/>
          <p:cNvSpPr>
            <a:spLocks noChangeArrowheads="1"/>
          </p:cNvSpPr>
          <p:nvPr/>
        </p:nvSpPr>
        <p:spPr bwMode="auto">
          <a:xfrm rot="16200000">
            <a:off x="-913606" y="3472656"/>
            <a:ext cx="3151188"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w="9525">
            <a:noFill/>
            <a:round/>
            <a:headEnd/>
            <a:tailEnd/>
          </a:ln>
          <a:effectLst/>
        </p:spPr>
        <p:txBody>
          <a:bodyPr wrap="none" anchor="ctr"/>
          <a:lstStyle/>
          <a:p>
            <a:endParaRPr lang="en-US"/>
          </a:p>
        </p:txBody>
      </p:sp>
      <p:sp>
        <p:nvSpPr>
          <p:cNvPr id="59656" name="AutoShape 264"/>
          <p:cNvSpPr>
            <a:spLocks noChangeArrowheads="1"/>
          </p:cNvSpPr>
          <p:nvPr/>
        </p:nvSpPr>
        <p:spPr bwMode="auto">
          <a:xfrm>
            <a:off x="473075" y="2085975"/>
            <a:ext cx="8197850"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w="9525">
            <a:noFill/>
            <a:round/>
            <a:headEnd/>
            <a:tailEnd/>
          </a:ln>
          <a:effectLst/>
        </p:spPr>
        <p:txBody>
          <a:bodyPr wrap="none" anchor="ctr"/>
          <a:lstStyle/>
          <a:p>
            <a:endParaRPr lang="en-US"/>
          </a:p>
        </p:txBody>
      </p:sp>
      <p:grpSp>
        <p:nvGrpSpPr>
          <p:cNvPr id="59711" name="Group 265"/>
          <p:cNvGrpSpPr>
            <a:grpSpLocks/>
          </p:cNvGrpSpPr>
          <p:nvPr/>
        </p:nvGrpSpPr>
        <p:grpSpPr bwMode="auto">
          <a:xfrm>
            <a:off x="3162300" y="3373438"/>
            <a:ext cx="120650" cy="693737"/>
            <a:chOff x="1939" y="2444"/>
            <a:chExt cx="81" cy="463"/>
          </a:xfrm>
        </p:grpSpPr>
        <p:sp>
          <p:nvSpPr>
            <p:cNvPr id="59658" name="Rectangle 266"/>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sp>
          <p:nvSpPr>
            <p:cNvPr id="59659" name="Rectangle 267"/>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grpSp>
      <p:grpSp>
        <p:nvGrpSpPr>
          <p:cNvPr id="59392" name="Group 268"/>
          <p:cNvGrpSpPr>
            <a:grpSpLocks/>
          </p:cNvGrpSpPr>
          <p:nvPr/>
        </p:nvGrpSpPr>
        <p:grpSpPr bwMode="auto">
          <a:xfrm>
            <a:off x="5843588" y="3373438"/>
            <a:ext cx="120650" cy="693737"/>
            <a:chOff x="1939" y="2444"/>
            <a:chExt cx="81" cy="463"/>
          </a:xfrm>
        </p:grpSpPr>
        <p:sp>
          <p:nvSpPr>
            <p:cNvPr id="59661" name="Rectangle 269"/>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sp>
          <p:nvSpPr>
            <p:cNvPr id="59662" name="Rectangle 270"/>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grpSp>
      <p:grpSp>
        <p:nvGrpSpPr>
          <p:cNvPr id="59393" name="Group 271"/>
          <p:cNvGrpSpPr>
            <a:grpSpLocks/>
          </p:cNvGrpSpPr>
          <p:nvPr/>
        </p:nvGrpSpPr>
        <p:grpSpPr bwMode="auto">
          <a:xfrm>
            <a:off x="706438" y="2768600"/>
            <a:ext cx="7731125" cy="1905000"/>
            <a:chOff x="445" y="1744"/>
            <a:chExt cx="4870" cy="1200"/>
          </a:xfrm>
        </p:grpSpPr>
        <p:grpSp>
          <p:nvGrpSpPr>
            <p:cNvPr id="59401" name="Group 272"/>
            <p:cNvGrpSpPr>
              <a:grpSpLocks/>
            </p:cNvGrpSpPr>
            <p:nvPr/>
          </p:nvGrpSpPr>
          <p:grpSpPr bwMode="auto">
            <a:xfrm>
              <a:off x="445" y="1744"/>
              <a:ext cx="734" cy="1200"/>
              <a:chOff x="448" y="1746"/>
              <a:chExt cx="724" cy="1188"/>
            </a:xfrm>
          </p:grpSpPr>
          <p:grpSp>
            <p:nvGrpSpPr>
              <p:cNvPr id="59406" name="Group 273"/>
              <p:cNvGrpSpPr>
                <a:grpSpLocks/>
              </p:cNvGrpSpPr>
              <p:nvPr/>
            </p:nvGrpSpPr>
            <p:grpSpPr bwMode="auto">
              <a:xfrm>
                <a:off x="454" y="1752"/>
                <a:ext cx="712" cy="1176"/>
                <a:chOff x="454" y="1752"/>
                <a:chExt cx="712" cy="1176"/>
              </a:xfrm>
            </p:grpSpPr>
            <p:sp>
              <p:nvSpPr>
                <p:cNvPr id="59666" name="Freeform 274"/>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9667" name="Freeform 275"/>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9668" name="Freeform 276"/>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9411" name="Group 277"/>
            <p:cNvGrpSpPr>
              <a:grpSpLocks/>
            </p:cNvGrpSpPr>
            <p:nvPr/>
          </p:nvGrpSpPr>
          <p:grpSpPr bwMode="auto">
            <a:xfrm>
              <a:off x="1225" y="1744"/>
              <a:ext cx="734" cy="1200"/>
              <a:chOff x="448" y="1746"/>
              <a:chExt cx="724" cy="1188"/>
            </a:xfrm>
          </p:grpSpPr>
          <p:grpSp>
            <p:nvGrpSpPr>
              <p:cNvPr id="59416" name="Group 278"/>
              <p:cNvGrpSpPr>
                <a:grpSpLocks/>
              </p:cNvGrpSpPr>
              <p:nvPr/>
            </p:nvGrpSpPr>
            <p:grpSpPr bwMode="auto">
              <a:xfrm>
                <a:off x="454" y="1752"/>
                <a:ext cx="712" cy="1176"/>
                <a:chOff x="454" y="1752"/>
                <a:chExt cx="712" cy="1176"/>
              </a:xfrm>
            </p:grpSpPr>
            <p:sp>
              <p:nvSpPr>
                <p:cNvPr id="59671" name="Freeform 279"/>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9672" name="Freeform 280"/>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9673" name="Freeform 281"/>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9421" name="Group 282"/>
            <p:cNvGrpSpPr>
              <a:grpSpLocks/>
            </p:cNvGrpSpPr>
            <p:nvPr/>
          </p:nvGrpSpPr>
          <p:grpSpPr bwMode="auto">
            <a:xfrm flipH="1">
              <a:off x="4581" y="1744"/>
              <a:ext cx="734" cy="1200"/>
              <a:chOff x="448" y="1746"/>
              <a:chExt cx="724" cy="1188"/>
            </a:xfrm>
          </p:grpSpPr>
          <p:grpSp>
            <p:nvGrpSpPr>
              <p:cNvPr id="59431" name="Group 283"/>
              <p:cNvGrpSpPr>
                <a:grpSpLocks/>
              </p:cNvGrpSpPr>
              <p:nvPr/>
            </p:nvGrpSpPr>
            <p:grpSpPr bwMode="auto">
              <a:xfrm>
                <a:off x="454" y="1752"/>
                <a:ext cx="712" cy="1176"/>
                <a:chOff x="454" y="1752"/>
                <a:chExt cx="712" cy="1176"/>
              </a:xfrm>
            </p:grpSpPr>
            <p:sp>
              <p:nvSpPr>
                <p:cNvPr id="59676" name="Freeform 284"/>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9677" name="Freeform 285"/>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9678" name="Freeform 286"/>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9434" name="Group 287"/>
            <p:cNvGrpSpPr>
              <a:grpSpLocks/>
            </p:cNvGrpSpPr>
            <p:nvPr/>
          </p:nvGrpSpPr>
          <p:grpSpPr bwMode="auto">
            <a:xfrm flipH="1">
              <a:off x="3799" y="1744"/>
              <a:ext cx="734" cy="1200"/>
              <a:chOff x="448" y="1746"/>
              <a:chExt cx="724" cy="1188"/>
            </a:xfrm>
          </p:grpSpPr>
          <p:grpSp>
            <p:nvGrpSpPr>
              <p:cNvPr id="59437" name="Group 288"/>
              <p:cNvGrpSpPr>
                <a:grpSpLocks/>
              </p:cNvGrpSpPr>
              <p:nvPr/>
            </p:nvGrpSpPr>
            <p:grpSpPr bwMode="auto">
              <a:xfrm>
                <a:off x="454" y="1752"/>
                <a:ext cx="712" cy="1176"/>
                <a:chOff x="454" y="1752"/>
                <a:chExt cx="712" cy="1176"/>
              </a:xfrm>
            </p:grpSpPr>
            <p:sp>
              <p:nvSpPr>
                <p:cNvPr id="59681" name="Freeform 289"/>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9682" name="Freeform 290"/>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9683" name="Freeform 291"/>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sp>
          <p:nvSpPr>
            <p:cNvPr id="59684" name="Rectangle 292"/>
            <p:cNvSpPr>
              <a:spLocks noChangeArrowheads="1"/>
            </p:cNvSpPr>
            <p:nvPr/>
          </p:nvSpPr>
          <p:spPr bwMode="auto">
            <a:xfrm>
              <a:off x="2126" y="2922"/>
              <a:ext cx="726" cy="22"/>
            </a:xfrm>
            <a:prstGeom prst="rect">
              <a:avLst/>
            </a:prstGeom>
            <a:solidFill>
              <a:srgbClr val="4D4D4D"/>
            </a:solidFill>
            <a:ln w="11430">
              <a:solidFill>
                <a:srgbClr val="1C1C1C"/>
              </a:solidFill>
              <a:miter lim="800000"/>
              <a:headEnd/>
              <a:tailEnd/>
            </a:ln>
            <a:effectLst/>
          </p:spPr>
          <p:txBody>
            <a:bodyPr wrap="none" anchor="ctr"/>
            <a:lstStyle/>
            <a:p>
              <a:endParaRPr lang="en-US"/>
            </a:p>
          </p:txBody>
        </p:sp>
        <p:sp>
          <p:nvSpPr>
            <p:cNvPr id="59685" name="Rectangle 293"/>
            <p:cNvSpPr>
              <a:spLocks noChangeArrowheads="1"/>
            </p:cNvSpPr>
            <p:nvPr/>
          </p:nvSpPr>
          <p:spPr bwMode="auto">
            <a:xfrm>
              <a:off x="2909" y="2922"/>
              <a:ext cx="726" cy="22"/>
            </a:xfrm>
            <a:prstGeom prst="rect">
              <a:avLst/>
            </a:prstGeom>
            <a:solidFill>
              <a:srgbClr val="4D4D4D"/>
            </a:solidFill>
            <a:ln w="11430">
              <a:solidFill>
                <a:srgbClr val="1C1C1C"/>
              </a:solidFill>
              <a:miter lim="800000"/>
              <a:headEnd/>
              <a:tailEnd/>
            </a:ln>
            <a:effectLst/>
          </p:spPr>
          <p:txBody>
            <a:bodyPr wrap="none" anchor="ctr"/>
            <a:lstStyle/>
            <a:p>
              <a:endParaRPr lang="en-US"/>
            </a:p>
          </p:txBody>
        </p:sp>
      </p:grpSp>
    </p:spTree>
  </p:cSld>
  <p:clrMapOvr>
    <a:masterClrMapping/>
  </p:clrMapOvr>
  <p:transition advClick="0" advTm="6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2" presetClass="exit" presetSubtype="4" fill="hold" nodeType="withEffect">
                                  <p:stCondLst>
                                    <p:cond delay="0"/>
                                  </p:stCondLst>
                                  <p:childTnLst>
                                    <p:animEffect transition="out" filter="slide(fromBottom)">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2" presetClass="exit" presetSubtype="4" fill="hold" nodeType="withEffect">
                                  <p:stCondLst>
                                    <p:cond delay="0"/>
                                  </p:stCondLst>
                                  <p:childTnLst>
                                    <p:animEffect transition="out" filter="slide(fromBottom)">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par>
                                <p:cTn id="14" presetID="12" presetClass="entr" presetSubtype="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slide(fromTop)">
                                      <p:cBhvr>
                                        <p:cTn id="16" dur="500"/>
                                        <p:tgtEl>
                                          <p:spTgt spid="22"/>
                                        </p:tgtEl>
                                      </p:cBhvr>
                                    </p:animEffect>
                                  </p:childTnLst>
                                </p:cTn>
                              </p:par>
                              <p:par>
                                <p:cTn id="17" presetID="12" presetClass="entr" presetSubtype="1"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slide(fromTop)">
                                      <p:cBhvr>
                                        <p:cTn id="19" dur="500"/>
                                        <p:tgtEl>
                                          <p:spTgt spid="21"/>
                                        </p:tgtEl>
                                      </p:cBhvr>
                                    </p:animEffect>
                                  </p:childTnLst>
                                </p:cTn>
                              </p:par>
                              <p:par>
                                <p:cTn id="20" presetID="12" presetClass="entr" presetSubtype="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lide(fromTop)">
                                      <p:cBhvr>
                                        <p:cTn id="22" dur="500"/>
                                        <p:tgtEl>
                                          <p:spTgt spid="8"/>
                                        </p:tgtEl>
                                      </p:cBhvr>
                                    </p:animEffect>
                                  </p:childTnLst>
                                </p:cTn>
                              </p:par>
                              <p:par>
                                <p:cTn id="23" presetID="12" presetClass="exit" presetSubtype="4" fill="hold" nodeType="withEffect">
                                  <p:stCondLst>
                                    <p:cond delay="1000"/>
                                  </p:stCondLst>
                                  <p:childTnLst>
                                    <p:animEffect transition="out" filter="slide(fromBottom)">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2" presetClass="entr" presetSubtype="1" fill="hold" nodeType="withEffect">
                                  <p:stCondLst>
                                    <p:cond delay="1000"/>
                                  </p:stCondLst>
                                  <p:childTnLst>
                                    <p:set>
                                      <p:cBhvr>
                                        <p:cTn id="27" dur="1" fill="hold">
                                          <p:stCondLst>
                                            <p:cond delay="0"/>
                                          </p:stCondLst>
                                        </p:cTn>
                                        <p:tgtEl>
                                          <p:spTgt spid="13"/>
                                        </p:tgtEl>
                                        <p:attrNameLst>
                                          <p:attrName>style.visibility</p:attrName>
                                        </p:attrNameLst>
                                      </p:cBhvr>
                                      <p:to>
                                        <p:strVal val="visible"/>
                                      </p:to>
                                    </p:set>
                                    <p:animEffect transition="in" filter="slide(fromTop)">
                                      <p:cBhvr>
                                        <p:cTn id="28" dur="500"/>
                                        <p:tgtEl>
                                          <p:spTgt spid="13"/>
                                        </p:tgtEl>
                                      </p:cBhvr>
                                    </p:animEffect>
                                  </p:childTnLst>
                                </p:cTn>
                              </p:par>
                              <p:par>
                                <p:cTn id="29" presetID="12" presetClass="exit" presetSubtype="4" fill="hold" nodeType="withEffect">
                                  <p:stCondLst>
                                    <p:cond delay="2000"/>
                                  </p:stCondLst>
                                  <p:childTnLst>
                                    <p:animEffect transition="out" filter="slide(fromBottom)">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12" presetClass="entr" presetSubtype="1" fill="hold" nodeType="withEffect">
                                  <p:stCondLst>
                                    <p:cond delay="2000"/>
                                  </p:stCondLst>
                                  <p:childTnLst>
                                    <p:set>
                                      <p:cBhvr>
                                        <p:cTn id="33" dur="1" fill="hold">
                                          <p:stCondLst>
                                            <p:cond delay="0"/>
                                          </p:stCondLst>
                                        </p:cTn>
                                        <p:tgtEl>
                                          <p:spTgt spid="14"/>
                                        </p:tgtEl>
                                        <p:attrNameLst>
                                          <p:attrName>style.visibility</p:attrName>
                                        </p:attrNameLst>
                                      </p:cBhvr>
                                      <p:to>
                                        <p:strVal val="visible"/>
                                      </p:to>
                                    </p:set>
                                    <p:animEffect transition="in" filter="slide(fromTop)">
                                      <p:cBhvr>
                                        <p:cTn id="34" dur="500"/>
                                        <p:tgtEl>
                                          <p:spTgt spid="14"/>
                                        </p:tgtEl>
                                      </p:cBhvr>
                                    </p:animEffect>
                                  </p:childTnLst>
                                </p:cTn>
                              </p:par>
                              <p:par>
                                <p:cTn id="35" presetID="12" presetClass="exit" presetSubtype="4" fill="hold" nodeType="withEffect">
                                  <p:stCondLst>
                                    <p:cond delay="3000"/>
                                  </p:stCondLst>
                                  <p:childTnLst>
                                    <p:animEffect transition="out" filter="slide(fromBottom)">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par>
                                <p:cTn id="38" presetID="12" presetClass="entr" presetSubtype="1" fill="hold" nodeType="withEffect">
                                  <p:stCondLst>
                                    <p:cond delay="3000"/>
                                  </p:stCondLst>
                                  <p:childTnLst>
                                    <p:set>
                                      <p:cBhvr>
                                        <p:cTn id="39" dur="1" fill="hold">
                                          <p:stCondLst>
                                            <p:cond delay="0"/>
                                          </p:stCondLst>
                                        </p:cTn>
                                        <p:tgtEl>
                                          <p:spTgt spid="15"/>
                                        </p:tgtEl>
                                        <p:attrNameLst>
                                          <p:attrName>style.visibility</p:attrName>
                                        </p:attrNameLst>
                                      </p:cBhvr>
                                      <p:to>
                                        <p:strVal val="visible"/>
                                      </p:to>
                                    </p:set>
                                    <p:animEffect transition="in" filter="slide(fromTop)">
                                      <p:cBhvr>
                                        <p:cTn id="40" dur="500"/>
                                        <p:tgtEl>
                                          <p:spTgt spid="15"/>
                                        </p:tgtEl>
                                      </p:cBhvr>
                                    </p:animEffect>
                                  </p:childTnLst>
                                </p:cTn>
                              </p:par>
                              <p:par>
                                <p:cTn id="41" presetID="12" presetClass="exit" presetSubtype="4" fill="hold" nodeType="withEffect">
                                  <p:stCondLst>
                                    <p:cond delay="4000"/>
                                  </p:stCondLst>
                                  <p:childTnLst>
                                    <p:animEffect transition="out" filter="slide(fromBottom)">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2" presetClass="entr" presetSubtype="1" fill="hold" nodeType="withEffect">
                                  <p:stCondLst>
                                    <p:cond delay="4000"/>
                                  </p:stCondLst>
                                  <p:childTnLst>
                                    <p:set>
                                      <p:cBhvr>
                                        <p:cTn id="45" dur="1" fill="hold">
                                          <p:stCondLst>
                                            <p:cond delay="0"/>
                                          </p:stCondLst>
                                        </p:cTn>
                                        <p:tgtEl>
                                          <p:spTgt spid="16"/>
                                        </p:tgtEl>
                                        <p:attrNameLst>
                                          <p:attrName>style.visibility</p:attrName>
                                        </p:attrNameLst>
                                      </p:cBhvr>
                                      <p:to>
                                        <p:strVal val="visible"/>
                                      </p:to>
                                    </p:set>
                                    <p:animEffect transition="in" filter="slide(fromTop)">
                                      <p:cBhvr>
                                        <p:cTn id="46" dur="500"/>
                                        <p:tgtEl>
                                          <p:spTgt spid="16"/>
                                        </p:tgtEl>
                                      </p:cBhvr>
                                    </p:animEffect>
                                  </p:childTnLst>
                                </p:cTn>
                              </p:par>
                              <p:par>
                                <p:cTn id="47" presetID="12" presetClass="exit" presetSubtype="4" fill="hold" nodeType="withEffect">
                                  <p:stCondLst>
                                    <p:cond delay="5000"/>
                                  </p:stCondLst>
                                  <p:childTnLst>
                                    <p:animEffect transition="out" filter="slide(fromBottom)">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par>
                                <p:cTn id="50" presetID="12" presetClass="entr" presetSubtype="1" fill="hold" nodeType="withEffect">
                                  <p:stCondLst>
                                    <p:cond delay="5000"/>
                                  </p:stCondLst>
                                  <p:childTnLst>
                                    <p:set>
                                      <p:cBhvr>
                                        <p:cTn id="51" dur="1" fill="hold">
                                          <p:stCondLst>
                                            <p:cond delay="0"/>
                                          </p:stCondLst>
                                        </p:cTn>
                                        <p:tgtEl>
                                          <p:spTgt spid="17"/>
                                        </p:tgtEl>
                                        <p:attrNameLst>
                                          <p:attrName>style.visibility</p:attrName>
                                        </p:attrNameLst>
                                      </p:cBhvr>
                                      <p:to>
                                        <p:strVal val="visible"/>
                                      </p:to>
                                    </p:set>
                                    <p:animEffect transition="in" filter="slide(fromTop)">
                                      <p:cBhvr>
                                        <p:cTn id="52" dur="500"/>
                                        <p:tgtEl>
                                          <p:spTgt spid="17"/>
                                        </p:tgtEl>
                                      </p:cBhvr>
                                    </p:animEffect>
                                  </p:childTnLst>
                                </p:cTn>
                              </p:par>
                              <p:par>
                                <p:cTn id="53" presetID="12" presetClass="exit" presetSubtype="4" fill="hold" nodeType="withEffect">
                                  <p:stCondLst>
                                    <p:cond delay="6000"/>
                                  </p:stCondLst>
                                  <p:childTnLst>
                                    <p:animEffect transition="out" filter="slide(fromBottom)">
                                      <p:cBhvr>
                                        <p:cTn id="54" dur="500"/>
                                        <p:tgtEl>
                                          <p:spTgt spid="17"/>
                                        </p:tgtEl>
                                      </p:cBhvr>
                                    </p:animEffect>
                                    <p:set>
                                      <p:cBhvr>
                                        <p:cTn id="55" dur="1" fill="hold">
                                          <p:stCondLst>
                                            <p:cond delay="499"/>
                                          </p:stCondLst>
                                        </p:cTn>
                                        <p:tgtEl>
                                          <p:spTgt spid="17"/>
                                        </p:tgtEl>
                                        <p:attrNameLst>
                                          <p:attrName>style.visibility</p:attrName>
                                        </p:attrNameLst>
                                      </p:cBhvr>
                                      <p:to>
                                        <p:strVal val="hidden"/>
                                      </p:to>
                                    </p:set>
                                  </p:childTnLst>
                                </p:cTn>
                              </p:par>
                              <p:par>
                                <p:cTn id="56" presetID="12" presetClass="entr" presetSubtype="1" fill="hold" nodeType="withEffect">
                                  <p:stCondLst>
                                    <p:cond delay="6000"/>
                                  </p:stCondLst>
                                  <p:childTnLst>
                                    <p:set>
                                      <p:cBhvr>
                                        <p:cTn id="57" dur="1" fill="hold">
                                          <p:stCondLst>
                                            <p:cond delay="0"/>
                                          </p:stCondLst>
                                        </p:cTn>
                                        <p:tgtEl>
                                          <p:spTgt spid="18"/>
                                        </p:tgtEl>
                                        <p:attrNameLst>
                                          <p:attrName>style.visibility</p:attrName>
                                        </p:attrNameLst>
                                      </p:cBhvr>
                                      <p:to>
                                        <p:strVal val="visible"/>
                                      </p:to>
                                    </p:set>
                                    <p:animEffect transition="in" filter="slide(fromTop)">
                                      <p:cBhvr>
                                        <p:cTn id="58" dur="500"/>
                                        <p:tgtEl>
                                          <p:spTgt spid="18"/>
                                        </p:tgtEl>
                                      </p:cBhvr>
                                    </p:animEffect>
                                  </p:childTnLst>
                                </p:cTn>
                              </p:par>
                              <p:par>
                                <p:cTn id="59" presetID="12" presetClass="exit" presetSubtype="4" fill="hold" nodeType="withEffect">
                                  <p:stCondLst>
                                    <p:cond delay="7000"/>
                                  </p:stCondLst>
                                  <p:childTnLst>
                                    <p:animEffect transition="out" filter="slide(fromBottom)">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par>
                                <p:cTn id="62" presetID="12" presetClass="entr" presetSubtype="1" fill="hold" nodeType="withEffect">
                                  <p:stCondLst>
                                    <p:cond delay="7000"/>
                                  </p:stCondLst>
                                  <p:childTnLst>
                                    <p:set>
                                      <p:cBhvr>
                                        <p:cTn id="63" dur="1" fill="hold">
                                          <p:stCondLst>
                                            <p:cond delay="0"/>
                                          </p:stCondLst>
                                        </p:cTn>
                                        <p:tgtEl>
                                          <p:spTgt spid="19"/>
                                        </p:tgtEl>
                                        <p:attrNameLst>
                                          <p:attrName>style.visibility</p:attrName>
                                        </p:attrNameLst>
                                      </p:cBhvr>
                                      <p:to>
                                        <p:strVal val="visible"/>
                                      </p:to>
                                    </p:set>
                                    <p:animEffect transition="in" filter="slide(fromTop)">
                                      <p:cBhvr>
                                        <p:cTn id="64" dur="500"/>
                                        <p:tgtEl>
                                          <p:spTgt spid="19"/>
                                        </p:tgtEl>
                                      </p:cBhvr>
                                    </p:animEffect>
                                  </p:childTnLst>
                                </p:cTn>
                              </p:par>
                              <p:par>
                                <p:cTn id="65" presetID="12" presetClass="exit" presetSubtype="4" fill="hold" nodeType="withEffect">
                                  <p:stCondLst>
                                    <p:cond delay="8000"/>
                                  </p:stCondLst>
                                  <p:childTnLst>
                                    <p:animEffect transition="out" filter="slide(fromBottom)">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par>
                                <p:cTn id="68" presetID="12" presetClass="entr" presetSubtype="1" fill="hold" nodeType="withEffect">
                                  <p:stCondLst>
                                    <p:cond delay="8000"/>
                                  </p:stCondLst>
                                  <p:childTnLst>
                                    <p:set>
                                      <p:cBhvr>
                                        <p:cTn id="69" dur="1" fill="hold">
                                          <p:stCondLst>
                                            <p:cond delay="0"/>
                                          </p:stCondLst>
                                        </p:cTn>
                                        <p:tgtEl>
                                          <p:spTgt spid="20"/>
                                        </p:tgtEl>
                                        <p:attrNameLst>
                                          <p:attrName>style.visibility</p:attrName>
                                        </p:attrNameLst>
                                      </p:cBhvr>
                                      <p:to>
                                        <p:strVal val="visible"/>
                                      </p:to>
                                    </p:set>
                                    <p:animEffect transition="in" filter="slide(fromTop)">
                                      <p:cBhvr>
                                        <p:cTn id="70" dur="500"/>
                                        <p:tgtEl>
                                          <p:spTgt spid="20"/>
                                        </p:tgtEl>
                                      </p:cBhvr>
                                    </p:animEffect>
                                  </p:childTnLst>
                                </p:cTn>
                              </p:par>
                              <p:par>
                                <p:cTn id="71" presetID="12" presetClass="exit" presetSubtype="4" fill="hold" nodeType="withEffect">
                                  <p:stCondLst>
                                    <p:cond delay="9000"/>
                                  </p:stCondLst>
                                  <p:childTnLst>
                                    <p:animEffect transition="out" filter="slide(fromBottom)">
                                      <p:cBhvr>
                                        <p:cTn id="72" dur="500"/>
                                        <p:tgtEl>
                                          <p:spTgt spid="20"/>
                                        </p:tgtEl>
                                      </p:cBhvr>
                                    </p:animEffect>
                                    <p:set>
                                      <p:cBhvr>
                                        <p:cTn id="73" dur="1" fill="hold">
                                          <p:stCondLst>
                                            <p:cond delay="499"/>
                                          </p:stCondLst>
                                        </p:cTn>
                                        <p:tgtEl>
                                          <p:spTgt spid="20"/>
                                        </p:tgtEl>
                                        <p:attrNameLst>
                                          <p:attrName>style.visibility</p:attrName>
                                        </p:attrNameLst>
                                      </p:cBhvr>
                                      <p:to>
                                        <p:strVal val="hidden"/>
                                      </p:to>
                                    </p:set>
                                  </p:childTnLst>
                                </p:cTn>
                              </p:par>
                              <p:par>
                                <p:cTn id="74" presetID="12" presetClass="entr" presetSubtype="1" fill="hold" nodeType="withEffect">
                                  <p:stCondLst>
                                    <p:cond delay="9000"/>
                                  </p:stCondLst>
                                  <p:childTnLst>
                                    <p:set>
                                      <p:cBhvr>
                                        <p:cTn id="75" dur="1" fill="hold">
                                          <p:stCondLst>
                                            <p:cond delay="0"/>
                                          </p:stCondLst>
                                        </p:cTn>
                                        <p:tgtEl>
                                          <p:spTgt spid="24"/>
                                        </p:tgtEl>
                                        <p:attrNameLst>
                                          <p:attrName>style.visibility</p:attrName>
                                        </p:attrNameLst>
                                      </p:cBhvr>
                                      <p:to>
                                        <p:strVal val="visible"/>
                                      </p:to>
                                    </p:set>
                                    <p:animEffect transition="in" filter="slide(fromTop)">
                                      <p:cBhvr>
                                        <p:cTn id="76" dur="500"/>
                                        <p:tgtEl>
                                          <p:spTgt spid="24"/>
                                        </p:tgtEl>
                                      </p:cBhvr>
                                    </p:animEffect>
                                  </p:childTnLst>
                                </p:cTn>
                              </p:par>
                              <p:par>
                                <p:cTn id="77" presetID="12" presetClass="entr" presetSubtype="1" fill="hold" nodeType="withEffect">
                                  <p:stCondLst>
                                    <p:cond delay="10000"/>
                                  </p:stCondLst>
                                  <p:childTnLst>
                                    <p:set>
                                      <p:cBhvr>
                                        <p:cTn id="78" dur="1" fill="hold">
                                          <p:stCondLst>
                                            <p:cond delay="0"/>
                                          </p:stCondLst>
                                        </p:cTn>
                                        <p:tgtEl>
                                          <p:spTgt spid="26"/>
                                        </p:tgtEl>
                                        <p:attrNameLst>
                                          <p:attrName>style.visibility</p:attrName>
                                        </p:attrNameLst>
                                      </p:cBhvr>
                                      <p:to>
                                        <p:strVal val="visible"/>
                                      </p:to>
                                    </p:set>
                                    <p:animEffect transition="in" filter="slide(fromTop)">
                                      <p:cBhvr>
                                        <p:cTn id="79" dur="500"/>
                                        <p:tgtEl>
                                          <p:spTgt spid="26"/>
                                        </p:tgtEl>
                                      </p:cBhvr>
                                    </p:animEffect>
                                  </p:childTnLst>
                                </p:cTn>
                              </p:par>
                              <p:par>
                                <p:cTn id="80" presetID="12" presetClass="exit" presetSubtype="4" fill="hold" nodeType="withEffect">
                                  <p:stCondLst>
                                    <p:cond delay="10000"/>
                                  </p:stCondLst>
                                  <p:childTnLst>
                                    <p:animEffect transition="out" filter="slide(fromBottom)">
                                      <p:cBhvr>
                                        <p:cTn id="81" dur="500"/>
                                        <p:tgtEl>
                                          <p:spTgt spid="24"/>
                                        </p:tgtEl>
                                      </p:cBhvr>
                                    </p:animEffect>
                                    <p:set>
                                      <p:cBhvr>
                                        <p:cTn id="82" dur="1" fill="hold">
                                          <p:stCondLst>
                                            <p:cond delay="499"/>
                                          </p:stCondLst>
                                        </p:cTn>
                                        <p:tgtEl>
                                          <p:spTgt spid="24"/>
                                        </p:tgtEl>
                                        <p:attrNameLst>
                                          <p:attrName>style.visibility</p:attrName>
                                        </p:attrNameLst>
                                      </p:cBhvr>
                                      <p:to>
                                        <p:strVal val="hidden"/>
                                      </p:to>
                                    </p:set>
                                  </p:childTnLst>
                                </p:cTn>
                              </p:par>
                              <p:par>
                                <p:cTn id="83" presetID="12" presetClass="exit" presetSubtype="4" fill="hold" nodeType="withEffect">
                                  <p:stCondLst>
                                    <p:cond delay="10000"/>
                                  </p:stCondLst>
                                  <p:childTnLst>
                                    <p:animEffect transition="out" filter="slide(fromBottom)">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par>
                                <p:cTn id="86" presetID="12" presetClass="entr" presetSubtype="1" fill="hold" nodeType="withEffect">
                                  <p:stCondLst>
                                    <p:cond delay="10000"/>
                                  </p:stCondLst>
                                  <p:childTnLst>
                                    <p:set>
                                      <p:cBhvr>
                                        <p:cTn id="87" dur="1" fill="hold">
                                          <p:stCondLst>
                                            <p:cond delay="0"/>
                                          </p:stCondLst>
                                        </p:cTn>
                                        <p:tgtEl>
                                          <p:spTgt spid="25"/>
                                        </p:tgtEl>
                                        <p:attrNameLst>
                                          <p:attrName>style.visibility</p:attrName>
                                        </p:attrNameLst>
                                      </p:cBhvr>
                                      <p:to>
                                        <p:strVal val="visible"/>
                                      </p:to>
                                    </p:set>
                                    <p:animEffect transition="in" filter="slide(fromTop)">
                                      <p:cBhvr>
                                        <p:cTn id="88" dur="500"/>
                                        <p:tgtEl>
                                          <p:spTgt spid="25"/>
                                        </p:tgtEl>
                                      </p:cBhvr>
                                    </p:animEffect>
                                  </p:childTnLst>
                                </p:cTn>
                              </p:par>
                              <p:par>
                                <p:cTn id="89" presetID="12" presetClass="exit" presetSubtype="4" fill="hold" nodeType="withEffect">
                                  <p:stCondLst>
                                    <p:cond delay="11000"/>
                                  </p:stCondLst>
                                  <p:childTnLst>
                                    <p:animEffect transition="out" filter="slide(fromBottom)">
                                      <p:cBhvr>
                                        <p:cTn id="90" dur="500"/>
                                        <p:tgtEl>
                                          <p:spTgt spid="26"/>
                                        </p:tgtEl>
                                      </p:cBhvr>
                                    </p:animEffect>
                                    <p:set>
                                      <p:cBhvr>
                                        <p:cTn id="91" dur="1" fill="hold">
                                          <p:stCondLst>
                                            <p:cond delay="499"/>
                                          </p:stCondLst>
                                        </p:cTn>
                                        <p:tgtEl>
                                          <p:spTgt spid="26"/>
                                        </p:tgtEl>
                                        <p:attrNameLst>
                                          <p:attrName>style.visibility</p:attrName>
                                        </p:attrNameLst>
                                      </p:cBhvr>
                                      <p:to>
                                        <p:strVal val="hidden"/>
                                      </p:to>
                                    </p:set>
                                  </p:childTnLst>
                                </p:cTn>
                              </p:par>
                              <p:par>
                                <p:cTn id="92" presetID="12" presetClass="entr" presetSubtype="1" fill="hold" nodeType="withEffect">
                                  <p:stCondLst>
                                    <p:cond delay="11000"/>
                                  </p:stCondLst>
                                  <p:childTnLst>
                                    <p:set>
                                      <p:cBhvr>
                                        <p:cTn id="93" dur="1" fill="hold">
                                          <p:stCondLst>
                                            <p:cond delay="0"/>
                                          </p:stCondLst>
                                        </p:cTn>
                                        <p:tgtEl>
                                          <p:spTgt spid="27"/>
                                        </p:tgtEl>
                                        <p:attrNameLst>
                                          <p:attrName>style.visibility</p:attrName>
                                        </p:attrNameLst>
                                      </p:cBhvr>
                                      <p:to>
                                        <p:strVal val="visible"/>
                                      </p:to>
                                    </p:set>
                                    <p:animEffect transition="in" filter="slide(fromTop)">
                                      <p:cBhvr>
                                        <p:cTn id="94" dur="500"/>
                                        <p:tgtEl>
                                          <p:spTgt spid="27"/>
                                        </p:tgtEl>
                                      </p:cBhvr>
                                    </p:animEffect>
                                  </p:childTnLst>
                                </p:cTn>
                              </p:par>
                              <p:par>
                                <p:cTn id="95" presetID="12" presetClass="exit" presetSubtype="4" fill="hold" nodeType="withEffect">
                                  <p:stCondLst>
                                    <p:cond delay="12000"/>
                                  </p:stCondLst>
                                  <p:childTnLst>
                                    <p:animEffect transition="out" filter="slide(fromBottom)">
                                      <p:cBhvr>
                                        <p:cTn id="96" dur="500"/>
                                        <p:tgtEl>
                                          <p:spTgt spid="27"/>
                                        </p:tgtEl>
                                      </p:cBhvr>
                                    </p:animEffect>
                                    <p:set>
                                      <p:cBhvr>
                                        <p:cTn id="97" dur="1" fill="hold">
                                          <p:stCondLst>
                                            <p:cond delay="499"/>
                                          </p:stCondLst>
                                        </p:cTn>
                                        <p:tgtEl>
                                          <p:spTgt spid="27"/>
                                        </p:tgtEl>
                                        <p:attrNameLst>
                                          <p:attrName>style.visibility</p:attrName>
                                        </p:attrNameLst>
                                      </p:cBhvr>
                                      <p:to>
                                        <p:strVal val="hidden"/>
                                      </p:to>
                                    </p:set>
                                  </p:childTnLst>
                                </p:cTn>
                              </p:par>
                              <p:par>
                                <p:cTn id="98" presetID="12" presetClass="entr" presetSubtype="1" fill="hold" nodeType="withEffect">
                                  <p:stCondLst>
                                    <p:cond delay="12000"/>
                                  </p:stCondLst>
                                  <p:childTnLst>
                                    <p:set>
                                      <p:cBhvr>
                                        <p:cTn id="99" dur="1" fill="hold">
                                          <p:stCondLst>
                                            <p:cond delay="0"/>
                                          </p:stCondLst>
                                        </p:cTn>
                                        <p:tgtEl>
                                          <p:spTgt spid="28"/>
                                        </p:tgtEl>
                                        <p:attrNameLst>
                                          <p:attrName>style.visibility</p:attrName>
                                        </p:attrNameLst>
                                      </p:cBhvr>
                                      <p:to>
                                        <p:strVal val="visible"/>
                                      </p:to>
                                    </p:set>
                                    <p:animEffect transition="in" filter="slide(fromTop)">
                                      <p:cBhvr>
                                        <p:cTn id="100" dur="500"/>
                                        <p:tgtEl>
                                          <p:spTgt spid="28"/>
                                        </p:tgtEl>
                                      </p:cBhvr>
                                    </p:animEffect>
                                  </p:childTnLst>
                                </p:cTn>
                              </p:par>
                              <p:par>
                                <p:cTn id="101" presetID="12" presetClass="exit" presetSubtype="4" fill="hold" nodeType="withEffect">
                                  <p:stCondLst>
                                    <p:cond delay="13000"/>
                                  </p:stCondLst>
                                  <p:childTnLst>
                                    <p:animEffect transition="out" filter="slide(fromBottom)">
                                      <p:cBhvr>
                                        <p:cTn id="102" dur="500"/>
                                        <p:tgtEl>
                                          <p:spTgt spid="28"/>
                                        </p:tgtEl>
                                      </p:cBhvr>
                                    </p:animEffect>
                                    <p:set>
                                      <p:cBhvr>
                                        <p:cTn id="103" dur="1" fill="hold">
                                          <p:stCondLst>
                                            <p:cond delay="499"/>
                                          </p:stCondLst>
                                        </p:cTn>
                                        <p:tgtEl>
                                          <p:spTgt spid="28"/>
                                        </p:tgtEl>
                                        <p:attrNameLst>
                                          <p:attrName>style.visibility</p:attrName>
                                        </p:attrNameLst>
                                      </p:cBhvr>
                                      <p:to>
                                        <p:strVal val="hidden"/>
                                      </p:to>
                                    </p:set>
                                  </p:childTnLst>
                                </p:cTn>
                              </p:par>
                              <p:par>
                                <p:cTn id="104" presetID="12" presetClass="entr" presetSubtype="1" fill="hold" nodeType="withEffect">
                                  <p:stCondLst>
                                    <p:cond delay="13000"/>
                                  </p:stCondLst>
                                  <p:childTnLst>
                                    <p:set>
                                      <p:cBhvr>
                                        <p:cTn id="105" dur="1" fill="hold">
                                          <p:stCondLst>
                                            <p:cond delay="0"/>
                                          </p:stCondLst>
                                        </p:cTn>
                                        <p:tgtEl>
                                          <p:spTgt spid="29"/>
                                        </p:tgtEl>
                                        <p:attrNameLst>
                                          <p:attrName>style.visibility</p:attrName>
                                        </p:attrNameLst>
                                      </p:cBhvr>
                                      <p:to>
                                        <p:strVal val="visible"/>
                                      </p:to>
                                    </p:set>
                                    <p:animEffect transition="in" filter="slide(fromTop)">
                                      <p:cBhvr>
                                        <p:cTn id="106" dur="500"/>
                                        <p:tgtEl>
                                          <p:spTgt spid="29"/>
                                        </p:tgtEl>
                                      </p:cBhvr>
                                    </p:animEffect>
                                  </p:childTnLst>
                                </p:cTn>
                              </p:par>
                              <p:par>
                                <p:cTn id="107" presetID="12" presetClass="exit" presetSubtype="4" fill="hold" nodeType="withEffect">
                                  <p:stCondLst>
                                    <p:cond delay="14000"/>
                                  </p:stCondLst>
                                  <p:childTnLst>
                                    <p:animEffect transition="out" filter="slide(fromBottom)">
                                      <p:cBhvr>
                                        <p:cTn id="108" dur="500"/>
                                        <p:tgtEl>
                                          <p:spTgt spid="29"/>
                                        </p:tgtEl>
                                      </p:cBhvr>
                                    </p:animEffect>
                                    <p:set>
                                      <p:cBhvr>
                                        <p:cTn id="109" dur="1" fill="hold">
                                          <p:stCondLst>
                                            <p:cond delay="499"/>
                                          </p:stCondLst>
                                        </p:cTn>
                                        <p:tgtEl>
                                          <p:spTgt spid="29"/>
                                        </p:tgtEl>
                                        <p:attrNameLst>
                                          <p:attrName>style.visibility</p:attrName>
                                        </p:attrNameLst>
                                      </p:cBhvr>
                                      <p:to>
                                        <p:strVal val="hidden"/>
                                      </p:to>
                                    </p:set>
                                  </p:childTnLst>
                                </p:cTn>
                              </p:par>
                              <p:par>
                                <p:cTn id="110" presetID="12" presetClass="entr" presetSubtype="1" fill="hold" nodeType="withEffect">
                                  <p:stCondLst>
                                    <p:cond delay="14000"/>
                                  </p:stCondLst>
                                  <p:childTnLst>
                                    <p:set>
                                      <p:cBhvr>
                                        <p:cTn id="111" dur="1" fill="hold">
                                          <p:stCondLst>
                                            <p:cond delay="0"/>
                                          </p:stCondLst>
                                        </p:cTn>
                                        <p:tgtEl>
                                          <p:spTgt spid="30"/>
                                        </p:tgtEl>
                                        <p:attrNameLst>
                                          <p:attrName>style.visibility</p:attrName>
                                        </p:attrNameLst>
                                      </p:cBhvr>
                                      <p:to>
                                        <p:strVal val="visible"/>
                                      </p:to>
                                    </p:set>
                                    <p:animEffect transition="in" filter="slide(fromTop)">
                                      <p:cBhvr>
                                        <p:cTn id="112" dur="500"/>
                                        <p:tgtEl>
                                          <p:spTgt spid="30"/>
                                        </p:tgtEl>
                                      </p:cBhvr>
                                    </p:animEffect>
                                  </p:childTnLst>
                                </p:cTn>
                              </p:par>
                              <p:par>
                                <p:cTn id="113" presetID="12" presetClass="exit" presetSubtype="4" fill="hold" nodeType="withEffect">
                                  <p:stCondLst>
                                    <p:cond delay="15000"/>
                                  </p:stCondLst>
                                  <p:childTnLst>
                                    <p:animEffect transition="out" filter="slide(fromBottom)">
                                      <p:cBhvr>
                                        <p:cTn id="114" dur="500"/>
                                        <p:tgtEl>
                                          <p:spTgt spid="30"/>
                                        </p:tgtEl>
                                      </p:cBhvr>
                                    </p:animEffect>
                                    <p:set>
                                      <p:cBhvr>
                                        <p:cTn id="115" dur="1" fill="hold">
                                          <p:stCondLst>
                                            <p:cond delay="499"/>
                                          </p:stCondLst>
                                        </p:cTn>
                                        <p:tgtEl>
                                          <p:spTgt spid="30"/>
                                        </p:tgtEl>
                                        <p:attrNameLst>
                                          <p:attrName>style.visibility</p:attrName>
                                        </p:attrNameLst>
                                      </p:cBhvr>
                                      <p:to>
                                        <p:strVal val="hidden"/>
                                      </p:to>
                                    </p:set>
                                  </p:childTnLst>
                                </p:cTn>
                              </p:par>
                              <p:par>
                                <p:cTn id="116" presetID="12" presetClass="entr" presetSubtype="1" fill="hold" nodeType="withEffect">
                                  <p:stCondLst>
                                    <p:cond delay="15000"/>
                                  </p:stCondLst>
                                  <p:childTnLst>
                                    <p:set>
                                      <p:cBhvr>
                                        <p:cTn id="117" dur="1" fill="hold">
                                          <p:stCondLst>
                                            <p:cond delay="0"/>
                                          </p:stCondLst>
                                        </p:cTn>
                                        <p:tgtEl>
                                          <p:spTgt spid="31"/>
                                        </p:tgtEl>
                                        <p:attrNameLst>
                                          <p:attrName>style.visibility</p:attrName>
                                        </p:attrNameLst>
                                      </p:cBhvr>
                                      <p:to>
                                        <p:strVal val="visible"/>
                                      </p:to>
                                    </p:set>
                                    <p:animEffect transition="in" filter="slide(fromTop)">
                                      <p:cBhvr>
                                        <p:cTn id="118" dur="500"/>
                                        <p:tgtEl>
                                          <p:spTgt spid="31"/>
                                        </p:tgtEl>
                                      </p:cBhvr>
                                    </p:animEffect>
                                  </p:childTnLst>
                                </p:cTn>
                              </p:par>
                              <p:par>
                                <p:cTn id="119" presetID="12" presetClass="exit" presetSubtype="4" fill="hold" nodeType="withEffect">
                                  <p:stCondLst>
                                    <p:cond delay="16000"/>
                                  </p:stCondLst>
                                  <p:childTnLst>
                                    <p:animEffect transition="out" filter="slide(fromBottom)">
                                      <p:cBhvr>
                                        <p:cTn id="120" dur="500"/>
                                        <p:tgtEl>
                                          <p:spTgt spid="31"/>
                                        </p:tgtEl>
                                      </p:cBhvr>
                                    </p:animEffect>
                                    <p:set>
                                      <p:cBhvr>
                                        <p:cTn id="121" dur="1" fill="hold">
                                          <p:stCondLst>
                                            <p:cond delay="499"/>
                                          </p:stCondLst>
                                        </p:cTn>
                                        <p:tgtEl>
                                          <p:spTgt spid="31"/>
                                        </p:tgtEl>
                                        <p:attrNameLst>
                                          <p:attrName>style.visibility</p:attrName>
                                        </p:attrNameLst>
                                      </p:cBhvr>
                                      <p:to>
                                        <p:strVal val="hidden"/>
                                      </p:to>
                                    </p:set>
                                  </p:childTnLst>
                                </p:cTn>
                              </p:par>
                              <p:par>
                                <p:cTn id="122" presetID="12" presetClass="entr" presetSubtype="1" fill="hold" nodeType="withEffect">
                                  <p:stCondLst>
                                    <p:cond delay="16000"/>
                                  </p:stCondLst>
                                  <p:childTnLst>
                                    <p:set>
                                      <p:cBhvr>
                                        <p:cTn id="123" dur="1" fill="hold">
                                          <p:stCondLst>
                                            <p:cond delay="0"/>
                                          </p:stCondLst>
                                        </p:cTn>
                                        <p:tgtEl>
                                          <p:spTgt spid="59617"/>
                                        </p:tgtEl>
                                        <p:attrNameLst>
                                          <p:attrName>style.visibility</p:attrName>
                                        </p:attrNameLst>
                                      </p:cBhvr>
                                      <p:to>
                                        <p:strVal val="visible"/>
                                      </p:to>
                                    </p:set>
                                    <p:animEffect transition="in" filter="slide(fromTop)">
                                      <p:cBhvr>
                                        <p:cTn id="124" dur="500"/>
                                        <p:tgtEl>
                                          <p:spTgt spid="59617"/>
                                        </p:tgtEl>
                                      </p:cBhvr>
                                    </p:animEffect>
                                  </p:childTnLst>
                                </p:cTn>
                              </p:par>
                              <p:par>
                                <p:cTn id="125" presetID="12" presetClass="exit" presetSubtype="4" fill="hold" nodeType="withEffect">
                                  <p:stCondLst>
                                    <p:cond delay="17000"/>
                                  </p:stCondLst>
                                  <p:childTnLst>
                                    <p:animEffect transition="out" filter="slide(fromBottom)">
                                      <p:cBhvr>
                                        <p:cTn id="126" dur="500"/>
                                        <p:tgtEl>
                                          <p:spTgt spid="59617"/>
                                        </p:tgtEl>
                                      </p:cBhvr>
                                    </p:animEffect>
                                    <p:set>
                                      <p:cBhvr>
                                        <p:cTn id="127" dur="1" fill="hold">
                                          <p:stCondLst>
                                            <p:cond delay="499"/>
                                          </p:stCondLst>
                                        </p:cTn>
                                        <p:tgtEl>
                                          <p:spTgt spid="59617"/>
                                        </p:tgtEl>
                                        <p:attrNameLst>
                                          <p:attrName>style.visibility</p:attrName>
                                        </p:attrNameLst>
                                      </p:cBhvr>
                                      <p:to>
                                        <p:strVal val="hidden"/>
                                      </p:to>
                                    </p:set>
                                  </p:childTnLst>
                                </p:cTn>
                              </p:par>
                              <p:par>
                                <p:cTn id="128" presetID="12" presetClass="entr" presetSubtype="1" fill="hold" nodeType="withEffect">
                                  <p:stCondLst>
                                    <p:cond delay="17000"/>
                                  </p:stCondLst>
                                  <p:childTnLst>
                                    <p:set>
                                      <p:cBhvr>
                                        <p:cTn id="129" dur="1" fill="hold">
                                          <p:stCondLst>
                                            <p:cond delay="0"/>
                                          </p:stCondLst>
                                        </p:cTn>
                                        <p:tgtEl>
                                          <p:spTgt spid="59620"/>
                                        </p:tgtEl>
                                        <p:attrNameLst>
                                          <p:attrName>style.visibility</p:attrName>
                                        </p:attrNameLst>
                                      </p:cBhvr>
                                      <p:to>
                                        <p:strVal val="visible"/>
                                      </p:to>
                                    </p:set>
                                    <p:animEffect transition="in" filter="slide(fromTop)">
                                      <p:cBhvr>
                                        <p:cTn id="130" dur="500"/>
                                        <p:tgtEl>
                                          <p:spTgt spid="59620"/>
                                        </p:tgtEl>
                                      </p:cBhvr>
                                    </p:animEffect>
                                  </p:childTnLst>
                                </p:cTn>
                              </p:par>
                              <p:par>
                                <p:cTn id="131" presetID="12" presetClass="exit" presetSubtype="4" fill="hold" nodeType="withEffect">
                                  <p:stCondLst>
                                    <p:cond delay="18000"/>
                                  </p:stCondLst>
                                  <p:childTnLst>
                                    <p:animEffect transition="out" filter="slide(fromBottom)">
                                      <p:cBhvr>
                                        <p:cTn id="132" dur="500"/>
                                        <p:tgtEl>
                                          <p:spTgt spid="59620"/>
                                        </p:tgtEl>
                                      </p:cBhvr>
                                    </p:animEffect>
                                    <p:set>
                                      <p:cBhvr>
                                        <p:cTn id="133" dur="1" fill="hold">
                                          <p:stCondLst>
                                            <p:cond delay="499"/>
                                          </p:stCondLst>
                                        </p:cTn>
                                        <p:tgtEl>
                                          <p:spTgt spid="59620"/>
                                        </p:tgtEl>
                                        <p:attrNameLst>
                                          <p:attrName>style.visibility</p:attrName>
                                        </p:attrNameLst>
                                      </p:cBhvr>
                                      <p:to>
                                        <p:strVal val="hidden"/>
                                      </p:to>
                                    </p:set>
                                  </p:childTnLst>
                                </p:cTn>
                              </p:par>
                              <p:par>
                                <p:cTn id="134" presetID="12" presetClass="entr" presetSubtype="1" fill="hold" nodeType="withEffect">
                                  <p:stCondLst>
                                    <p:cond delay="18000"/>
                                  </p:stCondLst>
                                  <p:childTnLst>
                                    <p:set>
                                      <p:cBhvr>
                                        <p:cTn id="135" dur="1" fill="hold">
                                          <p:stCondLst>
                                            <p:cond delay="0"/>
                                          </p:stCondLst>
                                        </p:cTn>
                                        <p:tgtEl>
                                          <p:spTgt spid="59623"/>
                                        </p:tgtEl>
                                        <p:attrNameLst>
                                          <p:attrName>style.visibility</p:attrName>
                                        </p:attrNameLst>
                                      </p:cBhvr>
                                      <p:to>
                                        <p:strVal val="visible"/>
                                      </p:to>
                                    </p:set>
                                    <p:animEffect transition="in" filter="slide(fromTop)">
                                      <p:cBhvr>
                                        <p:cTn id="136" dur="500"/>
                                        <p:tgtEl>
                                          <p:spTgt spid="59623"/>
                                        </p:tgtEl>
                                      </p:cBhvr>
                                    </p:animEffect>
                                  </p:childTnLst>
                                </p:cTn>
                              </p:par>
                              <p:par>
                                <p:cTn id="137" presetID="12" presetClass="exit" presetSubtype="4" fill="hold" nodeType="withEffect">
                                  <p:stCondLst>
                                    <p:cond delay="19000"/>
                                  </p:stCondLst>
                                  <p:childTnLst>
                                    <p:animEffect transition="out" filter="slide(fromBottom)">
                                      <p:cBhvr>
                                        <p:cTn id="138" dur="500"/>
                                        <p:tgtEl>
                                          <p:spTgt spid="59623"/>
                                        </p:tgtEl>
                                      </p:cBhvr>
                                    </p:animEffect>
                                    <p:set>
                                      <p:cBhvr>
                                        <p:cTn id="139" dur="1" fill="hold">
                                          <p:stCondLst>
                                            <p:cond delay="499"/>
                                          </p:stCondLst>
                                        </p:cTn>
                                        <p:tgtEl>
                                          <p:spTgt spid="59623"/>
                                        </p:tgtEl>
                                        <p:attrNameLst>
                                          <p:attrName>style.visibility</p:attrName>
                                        </p:attrNameLst>
                                      </p:cBhvr>
                                      <p:to>
                                        <p:strVal val="hidden"/>
                                      </p:to>
                                    </p:set>
                                  </p:childTnLst>
                                </p:cTn>
                              </p:par>
                              <p:par>
                                <p:cTn id="140" presetID="12" presetClass="entr" presetSubtype="1" fill="hold" nodeType="withEffect">
                                  <p:stCondLst>
                                    <p:cond delay="19000"/>
                                  </p:stCondLst>
                                  <p:childTnLst>
                                    <p:set>
                                      <p:cBhvr>
                                        <p:cTn id="141" dur="1" fill="hold">
                                          <p:stCondLst>
                                            <p:cond delay="0"/>
                                          </p:stCondLst>
                                        </p:cTn>
                                        <p:tgtEl>
                                          <p:spTgt spid="59626"/>
                                        </p:tgtEl>
                                        <p:attrNameLst>
                                          <p:attrName>style.visibility</p:attrName>
                                        </p:attrNameLst>
                                      </p:cBhvr>
                                      <p:to>
                                        <p:strVal val="visible"/>
                                      </p:to>
                                    </p:set>
                                    <p:animEffect transition="in" filter="slide(fromTop)">
                                      <p:cBhvr>
                                        <p:cTn id="142" dur="500"/>
                                        <p:tgtEl>
                                          <p:spTgt spid="59626"/>
                                        </p:tgtEl>
                                      </p:cBhvr>
                                    </p:animEffect>
                                  </p:childTnLst>
                                </p:cTn>
                              </p:par>
                              <p:par>
                                <p:cTn id="143" presetID="12" presetClass="exit" presetSubtype="4" fill="hold" nodeType="withEffect">
                                  <p:stCondLst>
                                    <p:cond delay="20000"/>
                                  </p:stCondLst>
                                  <p:childTnLst>
                                    <p:animEffect transition="out" filter="slide(fromBottom)">
                                      <p:cBhvr>
                                        <p:cTn id="144" dur="500"/>
                                        <p:tgtEl>
                                          <p:spTgt spid="59626"/>
                                        </p:tgtEl>
                                      </p:cBhvr>
                                    </p:animEffect>
                                    <p:set>
                                      <p:cBhvr>
                                        <p:cTn id="145" dur="1" fill="hold">
                                          <p:stCondLst>
                                            <p:cond delay="499"/>
                                          </p:stCondLst>
                                        </p:cTn>
                                        <p:tgtEl>
                                          <p:spTgt spid="59626"/>
                                        </p:tgtEl>
                                        <p:attrNameLst>
                                          <p:attrName>style.visibility</p:attrName>
                                        </p:attrNameLst>
                                      </p:cBhvr>
                                      <p:to>
                                        <p:strVal val="hidden"/>
                                      </p:to>
                                    </p:set>
                                  </p:childTnLst>
                                </p:cTn>
                              </p:par>
                              <p:par>
                                <p:cTn id="146" presetID="12" presetClass="exit" presetSubtype="4" fill="hold" nodeType="withEffect">
                                  <p:stCondLst>
                                    <p:cond delay="20000"/>
                                  </p:stCondLst>
                                  <p:childTnLst>
                                    <p:animEffect transition="out" filter="slide(fromBottom)">
                                      <p:cBhvr>
                                        <p:cTn id="147" dur="500"/>
                                        <p:tgtEl>
                                          <p:spTgt spid="25"/>
                                        </p:tgtEl>
                                      </p:cBhvr>
                                    </p:animEffect>
                                    <p:set>
                                      <p:cBhvr>
                                        <p:cTn id="148" dur="1" fill="hold">
                                          <p:stCondLst>
                                            <p:cond delay="499"/>
                                          </p:stCondLst>
                                        </p:cTn>
                                        <p:tgtEl>
                                          <p:spTgt spid="25"/>
                                        </p:tgtEl>
                                        <p:attrNameLst>
                                          <p:attrName>style.visibility</p:attrName>
                                        </p:attrNameLst>
                                      </p:cBhvr>
                                      <p:to>
                                        <p:strVal val="hidden"/>
                                      </p:to>
                                    </p:set>
                                  </p:childTnLst>
                                </p:cTn>
                              </p:par>
                              <p:par>
                                <p:cTn id="149" presetID="12" presetClass="entr" presetSubtype="1" fill="hold" nodeType="withEffect">
                                  <p:stCondLst>
                                    <p:cond delay="20000"/>
                                  </p:stCondLst>
                                  <p:childTnLst>
                                    <p:set>
                                      <p:cBhvr>
                                        <p:cTn id="150" dur="1" fill="hold">
                                          <p:stCondLst>
                                            <p:cond delay="0"/>
                                          </p:stCondLst>
                                        </p:cTn>
                                        <p:tgtEl>
                                          <p:spTgt spid="59629"/>
                                        </p:tgtEl>
                                        <p:attrNameLst>
                                          <p:attrName>style.visibility</p:attrName>
                                        </p:attrNameLst>
                                      </p:cBhvr>
                                      <p:to>
                                        <p:strVal val="visible"/>
                                      </p:to>
                                    </p:set>
                                    <p:animEffect transition="in" filter="slide(fromTop)">
                                      <p:cBhvr>
                                        <p:cTn id="151" dur="500"/>
                                        <p:tgtEl>
                                          <p:spTgt spid="59629"/>
                                        </p:tgtEl>
                                      </p:cBhvr>
                                    </p:animEffect>
                                  </p:childTnLst>
                                </p:cTn>
                              </p:par>
                              <p:par>
                                <p:cTn id="152" presetID="12" presetClass="entr" presetSubtype="1" fill="hold" nodeType="withEffect">
                                  <p:stCondLst>
                                    <p:cond delay="20000"/>
                                  </p:stCondLst>
                                  <p:childTnLst>
                                    <p:set>
                                      <p:cBhvr>
                                        <p:cTn id="153" dur="1" fill="hold">
                                          <p:stCondLst>
                                            <p:cond delay="0"/>
                                          </p:stCondLst>
                                        </p:cTn>
                                        <p:tgtEl>
                                          <p:spTgt spid="59632"/>
                                        </p:tgtEl>
                                        <p:attrNameLst>
                                          <p:attrName>style.visibility</p:attrName>
                                        </p:attrNameLst>
                                      </p:cBhvr>
                                      <p:to>
                                        <p:strVal val="visible"/>
                                      </p:to>
                                    </p:set>
                                    <p:animEffect transition="in" filter="slide(fromTop)">
                                      <p:cBhvr>
                                        <p:cTn id="154" dur="500"/>
                                        <p:tgtEl>
                                          <p:spTgt spid="59632"/>
                                        </p:tgtEl>
                                      </p:cBhvr>
                                    </p:animEffect>
                                  </p:childTnLst>
                                </p:cTn>
                              </p:par>
                              <p:par>
                                <p:cTn id="155" presetID="12" presetClass="exit" presetSubtype="4" fill="hold" nodeType="withEffect">
                                  <p:stCondLst>
                                    <p:cond delay="21000"/>
                                  </p:stCondLst>
                                  <p:childTnLst>
                                    <p:animEffect transition="out" filter="slide(fromBottom)">
                                      <p:cBhvr>
                                        <p:cTn id="156" dur="500"/>
                                        <p:tgtEl>
                                          <p:spTgt spid="59632"/>
                                        </p:tgtEl>
                                      </p:cBhvr>
                                    </p:animEffect>
                                    <p:set>
                                      <p:cBhvr>
                                        <p:cTn id="157" dur="1" fill="hold">
                                          <p:stCondLst>
                                            <p:cond delay="499"/>
                                          </p:stCondLst>
                                        </p:cTn>
                                        <p:tgtEl>
                                          <p:spTgt spid="59632"/>
                                        </p:tgtEl>
                                        <p:attrNameLst>
                                          <p:attrName>style.visibility</p:attrName>
                                        </p:attrNameLst>
                                      </p:cBhvr>
                                      <p:to>
                                        <p:strVal val="hidden"/>
                                      </p:to>
                                    </p:set>
                                  </p:childTnLst>
                                </p:cTn>
                              </p:par>
                              <p:par>
                                <p:cTn id="158" presetID="12" presetClass="entr" presetSubtype="1" fill="hold" nodeType="withEffect">
                                  <p:stCondLst>
                                    <p:cond delay="21000"/>
                                  </p:stCondLst>
                                  <p:childTnLst>
                                    <p:set>
                                      <p:cBhvr>
                                        <p:cTn id="159" dur="1" fill="hold">
                                          <p:stCondLst>
                                            <p:cond delay="0"/>
                                          </p:stCondLst>
                                        </p:cTn>
                                        <p:tgtEl>
                                          <p:spTgt spid="59635"/>
                                        </p:tgtEl>
                                        <p:attrNameLst>
                                          <p:attrName>style.visibility</p:attrName>
                                        </p:attrNameLst>
                                      </p:cBhvr>
                                      <p:to>
                                        <p:strVal val="visible"/>
                                      </p:to>
                                    </p:set>
                                    <p:animEffect transition="in" filter="slide(fromTop)">
                                      <p:cBhvr>
                                        <p:cTn id="160" dur="500"/>
                                        <p:tgtEl>
                                          <p:spTgt spid="59635"/>
                                        </p:tgtEl>
                                      </p:cBhvr>
                                    </p:animEffect>
                                  </p:childTnLst>
                                </p:cTn>
                              </p:par>
                              <p:par>
                                <p:cTn id="161" presetID="12" presetClass="exit" presetSubtype="4" fill="hold" nodeType="withEffect">
                                  <p:stCondLst>
                                    <p:cond delay="22000"/>
                                  </p:stCondLst>
                                  <p:childTnLst>
                                    <p:animEffect transition="out" filter="slide(fromBottom)">
                                      <p:cBhvr>
                                        <p:cTn id="162" dur="500"/>
                                        <p:tgtEl>
                                          <p:spTgt spid="59635"/>
                                        </p:tgtEl>
                                      </p:cBhvr>
                                    </p:animEffect>
                                    <p:set>
                                      <p:cBhvr>
                                        <p:cTn id="163" dur="1" fill="hold">
                                          <p:stCondLst>
                                            <p:cond delay="499"/>
                                          </p:stCondLst>
                                        </p:cTn>
                                        <p:tgtEl>
                                          <p:spTgt spid="59635"/>
                                        </p:tgtEl>
                                        <p:attrNameLst>
                                          <p:attrName>style.visibility</p:attrName>
                                        </p:attrNameLst>
                                      </p:cBhvr>
                                      <p:to>
                                        <p:strVal val="hidden"/>
                                      </p:to>
                                    </p:set>
                                  </p:childTnLst>
                                </p:cTn>
                              </p:par>
                              <p:par>
                                <p:cTn id="164" presetID="12" presetClass="entr" presetSubtype="1" fill="hold" nodeType="withEffect">
                                  <p:stCondLst>
                                    <p:cond delay="22000"/>
                                  </p:stCondLst>
                                  <p:childTnLst>
                                    <p:set>
                                      <p:cBhvr>
                                        <p:cTn id="165" dur="1" fill="hold">
                                          <p:stCondLst>
                                            <p:cond delay="0"/>
                                          </p:stCondLst>
                                        </p:cTn>
                                        <p:tgtEl>
                                          <p:spTgt spid="59638"/>
                                        </p:tgtEl>
                                        <p:attrNameLst>
                                          <p:attrName>style.visibility</p:attrName>
                                        </p:attrNameLst>
                                      </p:cBhvr>
                                      <p:to>
                                        <p:strVal val="visible"/>
                                      </p:to>
                                    </p:set>
                                    <p:animEffect transition="in" filter="slide(fromTop)">
                                      <p:cBhvr>
                                        <p:cTn id="166" dur="500"/>
                                        <p:tgtEl>
                                          <p:spTgt spid="59638"/>
                                        </p:tgtEl>
                                      </p:cBhvr>
                                    </p:animEffect>
                                  </p:childTnLst>
                                </p:cTn>
                              </p:par>
                              <p:par>
                                <p:cTn id="167" presetID="12" presetClass="exit" presetSubtype="4" fill="hold" nodeType="withEffect">
                                  <p:stCondLst>
                                    <p:cond delay="23000"/>
                                  </p:stCondLst>
                                  <p:childTnLst>
                                    <p:animEffect transition="out" filter="slide(fromBottom)">
                                      <p:cBhvr>
                                        <p:cTn id="168" dur="500"/>
                                        <p:tgtEl>
                                          <p:spTgt spid="59638"/>
                                        </p:tgtEl>
                                      </p:cBhvr>
                                    </p:animEffect>
                                    <p:set>
                                      <p:cBhvr>
                                        <p:cTn id="169" dur="1" fill="hold">
                                          <p:stCondLst>
                                            <p:cond delay="499"/>
                                          </p:stCondLst>
                                        </p:cTn>
                                        <p:tgtEl>
                                          <p:spTgt spid="59638"/>
                                        </p:tgtEl>
                                        <p:attrNameLst>
                                          <p:attrName>style.visibility</p:attrName>
                                        </p:attrNameLst>
                                      </p:cBhvr>
                                      <p:to>
                                        <p:strVal val="hidden"/>
                                      </p:to>
                                    </p:set>
                                  </p:childTnLst>
                                </p:cTn>
                              </p:par>
                              <p:par>
                                <p:cTn id="170" presetID="12" presetClass="entr" presetSubtype="1" fill="hold" nodeType="withEffect">
                                  <p:stCondLst>
                                    <p:cond delay="23000"/>
                                  </p:stCondLst>
                                  <p:childTnLst>
                                    <p:set>
                                      <p:cBhvr>
                                        <p:cTn id="171" dur="1" fill="hold">
                                          <p:stCondLst>
                                            <p:cond delay="0"/>
                                          </p:stCondLst>
                                        </p:cTn>
                                        <p:tgtEl>
                                          <p:spTgt spid="59641"/>
                                        </p:tgtEl>
                                        <p:attrNameLst>
                                          <p:attrName>style.visibility</p:attrName>
                                        </p:attrNameLst>
                                      </p:cBhvr>
                                      <p:to>
                                        <p:strVal val="visible"/>
                                      </p:to>
                                    </p:set>
                                    <p:animEffect transition="in" filter="slide(fromTop)">
                                      <p:cBhvr>
                                        <p:cTn id="172" dur="500"/>
                                        <p:tgtEl>
                                          <p:spTgt spid="59641"/>
                                        </p:tgtEl>
                                      </p:cBhvr>
                                    </p:animEffect>
                                  </p:childTnLst>
                                </p:cTn>
                              </p:par>
                              <p:par>
                                <p:cTn id="173" presetID="12" presetClass="exit" presetSubtype="4" fill="hold" nodeType="withEffect">
                                  <p:stCondLst>
                                    <p:cond delay="24000"/>
                                  </p:stCondLst>
                                  <p:childTnLst>
                                    <p:animEffect transition="out" filter="slide(fromBottom)">
                                      <p:cBhvr>
                                        <p:cTn id="174" dur="500"/>
                                        <p:tgtEl>
                                          <p:spTgt spid="59641"/>
                                        </p:tgtEl>
                                      </p:cBhvr>
                                    </p:animEffect>
                                    <p:set>
                                      <p:cBhvr>
                                        <p:cTn id="175" dur="1" fill="hold">
                                          <p:stCondLst>
                                            <p:cond delay="499"/>
                                          </p:stCondLst>
                                        </p:cTn>
                                        <p:tgtEl>
                                          <p:spTgt spid="59641"/>
                                        </p:tgtEl>
                                        <p:attrNameLst>
                                          <p:attrName>style.visibility</p:attrName>
                                        </p:attrNameLst>
                                      </p:cBhvr>
                                      <p:to>
                                        <p:strVal val="hidden"/>
                                      </p:to>
                                    </p:set>
                                  </p:childTnLst>
                                </p:cTn>
                              </p:par>
                              <p:par>
                                <p:cTn id="176" presetID="12" presetClass="entr" presetSubtype="1" fill="hold" nodeType="withEffect">
                                  <p:stCondLst>
                                    <p:cond delay="24000"/>
                                  </p:stCondLst>
                                  <p:childTnLst>
                                    <p:set>
                                      <p:cBhvr>
                                        <p:cTn id="177" dur="1" fill="hold">
                                          <p:stCondLst>
                                            <p:cond delay="0"/>
                                          </p:stCondLst>
                                        </p:cTn>
                                        <p:tgtEl>
                                          <p:spTgt spid="59644"/>
                                        </p:tgtEl>
                                        <p:attrNameLst>
                                          <p:attrName>style.visibility</p:attrName>
                                        </p:attrNameLst>
                                      </p:cBhvr>
                                      <p:to>
                                        <p:strVal val="visible"/>
                                      </p:to>
                                    </p:set>
                                    <p:animEffect transition="in" filter="slide(fromTop)">
                                      <p:cBhvr>
                                        <p:cTn id="178" dur="500"/>
                                        <p:tgtEl>
                                          <p:spTgt spid="59644"/>
                                        </p:tgtEl>
                                      </p:cBhvr>
                                    </p:animEffect>
                                  </p:childTnLst>
                                </p:cTn>
                              </p:par>
                              <p:par>
                                <p:cTn id="179" presetID="12" presetClass="exit" presetSubtype="4" fill="hold" nodeType="withEffect">
                                  <p:stCondLst>
                                    <p:cond delay="25000"/>
                                  </p:stCondLst>
                                  <p:childTnLst>
                                    <p:animEffect transition="out" filter="slide(fromBottom)">
                                      <p:cBhvr>
                                        <p:cTn id="180" dur="500"/>
                                        <p:tgtEl>
                                          <p:spTgt spid="59644"/>
                                        </p:tgtEl>
                                      </p:cBhvr>
                                    </p:animEffect>
                                    <p:set>
                                      <p:cBhvr>
                                        <p:cTn id="181" dur="1" fill="hold">
                                          <p:stCondLst>
                                            <p:cond delay="499"/>
                                          </p:stCondLst>
                                        </p:cTn>
                                        <p:tgtEl>
                                          <p:spTgt spid="59644"/>
                                        </p:tgtEl>
                                        <p:attrNameLst>
                                          <p:attrName>style.visibility</p:attrName>
                                        </p:attrNameLst>
                                      </p:cBhvr>
                                      <p:to>
                                        <p:strVal val="hidden"/>
                                      </p:to>
                                    </p:set>
                                  </p:childTnLst>
                                </p:cTn>
                              </p:par>
                              <p:par>
                                <p:cTn id="182" presetID="12" presetClass="entr" presetSubtype="1" fill="hold" nodeType="withEffect">
                                  <p:stCondLst>
                                    <p:cond delay="25000"/>
                                  </p:stCondLst>
                                  <p:childTnLst>
                                    <p:set>
                                      <p:cBhvr>
                                        <p:cTn id="183" dur="1" fill="hold">
                                          <p:stCondLst>
                                            <p:cond delay="0"/>
                                          </p:stCondLst>
                                        </p:cTn>
                                        <p:tgtEl>
                                          <p:spTgt spid="59647"/>
                                        </p:tgtEl>
                                        <p:attrNameLst>
                                          <p:attrName>style.visibility</p:attrName>
                                        </p:attrNameLst>
                                      </p:cBhvr>
                                      <p:to>
                                        <p:strVal val="visible"/>
                                      </p:to>
                                    </p:set>
                                    <p:animEffect transition="in" filter="slide(fromTop)">
                                      <p:cBhvr>
                                        <p:cTn id="184" dur="500"/>
                                        <p:tgtEl>
                                          <p:spTgt spid="59647"/>
                                        </p:tgtEl>
                                      </p:cBhvr>
                                    </p:animEffect>
                                  </p:childTnLst>
                                </p:cTn>
                              </p:par>
                              <p:par>
                                <p:cTn id="185" presetID="12" presetClass="exit" presetSubtype="4" fill="hold" nodeType="withEffect">
                                  <p:stCondLst>
                                    <p:cond delay="26000"/>
                                  </p:stCondLst>
                                  <p:childTnLst>
                                    <p:animEffect transition="out" filter="slide(fromBottom)">
                                      <p:cBhvr>
                                        <p:cTn id="186" dur="500"/>
                                        <p:tgtEl>
                                          <p:spTgt spid="59647"/>
                                        </p:tgtEl>
                                      </p:cBhvr>
                                    </p:animEffect>
                                    <p:set>
                                      <p:cBhvr>
                                        <p:cTn id="187" dur="1" fill="hold">
                                          <p:stCondLst>
                                            <p:cond delay="499"/>
                                          </p:stCondLst>
                                        </p:cTn>
                                        <p:tgtEl>
                                          <p:spTgt spid="59647"/>
                                        </p:tgtEl>
                                        <p:attrNameLst>
                                          <p:attrName>style.visibility</p:attrName>
                                        </p:attrNameLst>
                                      </p:cBhvr>
                                      <p:to>
                                        <p:strVal val="hidden"/>
                                      </p:to>
                                    </p:set>
                                  </p:childTnLst>
                                </p:cTn>
                              </p:par>
                              <p:par>
                                <p:cTn id="188" presetID="12" presetClass="entr" presetSubtype="1" fill="hold" nodeType="withEffect">
                                  <p:stCondLst>
                                    <p:cond delay="26000"/>
                                  </p:stCondLst>
                                  <p:childTnLst>
                                    <p:set>
                                      <p:cBhvr>
                                        <p:cTn id="189" dur="1" fill="hold">
                                          <p:stCondLst>
                                            <p:cond delay="0"/>
                                          </p:stCondLst>
                                        </p:cTn>
                                        <p:tgtEl>
                                          <p:spTgt spid="59654"/>
                                        </p:tgtEl>
                                        <p:attrNameLst>
                                          <p:attrName>style.visibility</p:attrName>
                                        </p:attrNameLst>
                                      </p:cBhvr>
                                      <p:to>
                                        <p:strVal val="visible"/>
                                      </p:to>
                                    </p:set>
                                    <p:animEffect transition="in" filter="slide(fromTop)">
                                      <p:cBhvr>
                                        <p:cTn id="190" dur="500"/>
                                        <p:tgtEl>
                                          <p:spTgt spid="59654"/>
                                        </p:tgtEl>
                                      </p:cBhvr>
                                    </p:animEffect>
                                  </p:childTnLst>
                                </p:cTn>
                              </p:par>
                              <p:par>
                                <p:cTn id="191" presetID="12" presetClass="exit" presetSubtype="4" fill="hold" nodeType="withEffect">
                                  <p:stCondLst>
                                    <p:cond delay="27000"/>
                                  </p:stCondLst>
                                  <p:childTnLst>
                                    <p:animEffect transition="out" filter="slide(fromBottom)">
                                      <p:cBhvr>
                                        <p:cTn id="192" dur="500"/>
                                        <p:tgtEl>
                                          <p:spTgt spid="59654"/>
                                        </p:tgtEl>
                                      </p:cBhvr>
                                    </p:animEffect>
                                    <p:set>
                                      <p:cBhvr>
                                        <p:cTn id="193" dur="1" fill="hold">
                                          <p:stCondLst>
                                            <p:cond delay="499"/>
                                          </p:stCondLst>
                                        </p:cTn>
                                        <p:tgtEl>
                                          <p:spTgt spid="59654"/>
                                        </p:tgtEl>
                                        <p:attrNameLst>
                                          <p:attrName>style.visibility</p:attrName>
                                        </p:attrNameLst>
                                      </p:cBhvr>
                                      <p:to>
                                        <p:strVal val="hidden"/>
                                      </p:to>
                                    </p:set>
                                  </p:childTnLst>
                                </p:cTn>
                              </p:par>
                              <p:par>
                                <p:cTn id="194" presetID="12" presetClass="entr" presetSubtype="1" fill="hold" nodeType="withEffect">
                                  <p:stCondLst>
                                    <p:cond delay="27000"/>
                                  </p:stCondLst>
                                  <p:childTnLst>
                                    <p:set>
                                      <p:cBhvr>
                                        <p:cTn id="195" dur="1" fill="hold">
                                          <p:stCondLst>
                                            <p:cond delay="0"/>
                                          </p:stCondLst>
                                        </p:cTn>
                                        <p:tgtEl>
                                          <p:spTgt spid="59657"/>
                                        </p:tgtEl>
                                        <p:attrNameLst>
                                          <p:attrName>style.visibility</p:attrName>
                                        </p:attrNameLst>
                                      </p:cBhvr>
                                      <p:to>
                                        <p:strVal val="visible"/>
                                      </p:to>
                                    </p:set>
                                    <p:animEffect transition="in" filter="slide(fromTop)">
                                      <p:cBhvr>
                                        <p:cTn id="196" dur="500"/>
                                        <p:tgtEl>
                                          <p:spTgt spid="59657"/>
                                        </p:tgtEl>
                                      </p:cBhvr>
                                    </p:animEffect>
                                  </p:childTnLst>
                                </p:cTn>
                              </p:par>
                              <p:par>
                                <p:cTn id="197" presetID="12" presetClass="exit" presetSubtype="4" fill="hold" nodeType="withEffect">
                                  <p:stCondLst>
                                    <p:cond delay="28000"/>
                                  </p:stCondLst>
                                  <p:childTnLst>
                                    <p:animEffect transition="out" filter="slide(fromBottom)">
                                      <p:cBhvr>
                                        <p:cTn id="198" dur="500"/>
                                        <p:tgtEl>
                                          <p:spTgt spid="59657"/>
                                        </p:tgtEl>
                                      </p:cBhvr>
                                    </p:animEffect>
                                    <p:set>
                                      <p:cBhvr>
                                        <p:cTn id="199" dur="1" fill="hold">
                                          <p:stCondLst>
                                            <p:cond delay="499"/>
                                          </p:stCondLst>
                                        </p:cTn>
                                        <p:tgtEl>
                                          <p:spTgt spid="59657"/>
                                        </p:tgtEl>
                                        <p:attrNameLst>
                                          <p:attrName>style.visibility</p:attrName>
                                        </p:attrNameLst>
                                      </p:cBhvr>
                                      <p:to>
                                        <p:strVal val="hidden"/>
                                      </p:to>
                                    </p:set>
                                  </p:childTnLst>
                                </p:cTn>
                              </p:par>
                              <p:par>
                                <p:cTn id="200" presetID="12" presetClass="entr" presetSubtype="1" fill="hold" nodeType="withEffect">
                                  <p:stCondLst>
                                    <p:cond delay="28000"/>
                                  </p:stCondLst>
                                  <p:childTnLst>
                                    <p:set>
                                      <p:cBhvr>
                                        <p:cTn id="201" dur="1" fill="hold">
                                          <p:stCondLst>
                                            <p:cond delay="0"/>
                                          </p:stCondLst>
                                        </p:cTn>
                                        <p:tgtEl>
                                          <p:spTgt spid="59660"/>
                                        </p:tgtEl>
                                        <p:attrNameLst>
                                          <p:attrName>style.visibility</p:attrName>
                                        </p:attrNameLst>
                                      </p:cBhvr>
                                      <p:to>
                                        <p:strVal val="visible"/>
                                      </p:to>
                                    </p:set>
                                    <p:animEffect transition="in" filter="slide(fromTop)">
                                      <p:cBhvr>
                                        <p:cTn id="202" dur="500"/>
                                        <p:tgtEl>
                                          <p:spTgt spid="59660"/>
                                        </p:tgtEl>
                                      </p:cBhvr>
                                    </p:animEffect>
                                  </p:childTnLst>
                                </p:cTn>
                              </p:par>
                              <p:par>
                                <p:cTn id="203" presetID="12" presetClass="exit" presetSubtype="4" fill="hold" nodeType="withEffect">
                                  <p:stCondLst>
                                    <p:cond delay="29000"/>
                                  </p:stCondLst>
                                  <p:childTnLst>
                                    <p:animEffect transition="out" filter="slide(fromBottom)">
                                      <p:cBhvr>
                                        <p:cTn id="204" dur="500"/>
                                        <p:tgtEl>
                                          <p:spTgt spid="59660"/>
                                        </p:tgtEl>
                                      </p:cBhvr>
                                    </p:animEffect>
                                    <p:set>
                                      <p:cBhvr>
                                        <p:cTn id="205" dur="1" fill="hold">
                                          <p:stCondLst>
                                            <p:cond delay="499"/>
                                          </p:stCondLst>
                                        </p:cTn>
                                        <p:tgtEl>
                                          <p:spTgt spid="59660"/>
                                        </p:tgtEl>
                                        <p:attrNameLst>
                                          <p:attrName>style.visibility</p:attrName>
                                        </p:attrNameLst>
                                      </p:cBhvr>
                                      <p:to>
                                        <p:strVal val="hidden"/>
                                      </p:to>
                                    </p:set>
                                  </p:childTnLst>
                                </p:cTn>
                              </p:par>
                              <p:par>
                                <p:cTn id="206" presetID="12" presetClass="entr" presetSubtype="1" fill="hold" nodeType="withEffect">
                                  <p:stCondLst>
                                    <p:cond delay="29000"/>
                                  </p:stCondLst>
                                  <p:childTnLst>
                                    <p:set>
                                      <p:cBhvr>
                                        <p:cTn id="207" dur="1" fill="hold">
                                          <p:stCondLst>
                                            <p:cond delay="0"/>
                                          </p:stCondLst>
                                        </p:cTn>
                                        <p:tgtEl>
                                          <p:spTgt spid="59663"/>
                                        </p:tgtEl>
                                        <p:attrNameLst>
                                          <p:attrName>style.visibility</p:attrName>
                                        </p:attrNameLst>
                                      </p:cBhvr>
                                      <p:to>
                                        <p:strVal val="visible"/>
                                      </p:to>
                                    </p:set>
                                    <p:animEffect transition="in" filter="slide(fromTop)">
                                      <p:cBhvr>
                                        <p:cTn id="208" dur="500"/>
                                        <p:tgtEl>
                                          <p:spTgt spid="59663"/>
                                        </p:tgtEl>
                                      </p:cBhvr>
                                    </p:animEffect>
                                  </p:childTnLst>
                                </p:cTn>
                              </p:par>
                              <p:par>
                                <p:cTn id="209" presetID="12" presetClass="exit" presetSubtype="4" fill="hold" nodeType="withEffect">
                                  <p:stCondLst>
                                    <p:cond delay="30000"/>
                                  </p:stCondLst>
                                  <p:childTnLst>
                                    <p:animEffect transition="out" filter="slide(fromBottom)">
                                      <p:cBhvr>
                                        <p:cTn id="210" dur="500"/>
                                        <p:tgtEl>
                                          <p:spTgt spid="59629"/>
                                        </p:tgtEl>
                                      </p:cBhvr>
                                    </p:animEffect>
                                    <p:set>
                                      <p:cBhvr>
                                        <p:cTn id="211" dur="1" fill="hold">
                                          <p:stCondLst>
                                            <p:cond delay="499"/>
                                          </p:stCondLst>
                                        </p:cTn>
                                        <p:tgtEl>
                                          <p:spTgt spid="59629"/>
                                        </p:tgtEl>
                                        <p:attrNameLst>
                                          <p:attrName>style.visibility</p:attrName>
                                        </p:attrNameLst>
                                      </p:cBhvr>
                                      <p:to>
                                        <p:strVal val="hidden"/>
                                      </p:to>
                                    </p:set>
                                  </p:childTnLst>
                                </p:cTn>
                              </p:par>
                              <p:par>
                                <p:cTn id="212" presetID="12" presetClass="entr" presetSubtype="1" fill="hold" nodeType="withEffect">
                                  <p:stCondLst>
                                    <p:cond delay="30000"/>
                                  </p:stCondLst>
                                  <p:childTnLst>
                                    <p:set>
                                      <p:cBhvr>
                                        <p:cTn id="213" dur="1" fill="hold">
                                          <p:stCondLst>
                                            <p:cond delay="0"/>
                                          </p:stCondLst>
                                        </p:cTn>
                                        <p:tgtEl>
                                          <p:spTgt spid="59664"/>
                                        </p:tgtEl>
                                        <p:attrNameLst>
                                          <p:attrName>style.visibility</p:attrName>
                                        </p:attrNameLst>
                                      </p:cBhvr>
                                      <p:to>
                                        <p:strVal val="visible"/>
                                      </p:to>
                                    </p:set>
                                    <p:animEffect transition="in" filter="slide(fromTop)">
                                      <p:cBhvr>
                                        <p:cTn id="214" dur="500"/>
                                        <p:tgtEl>
                                          <p:spTgt spid="59664"/>
                                        </p:tgtEl>
                                      </p:cBhvr>
                                    </p:animEffect>
                                  </p:childTnLst>
                                </p:cTn>
                              </p:par>
                              <p:par>
                                <p:cTn id="215" presetID="12" presetClass="exit" presetSubtype="4" fill="hold" nodeType="withEffect">
                                  <p:stCondLst>
                                    <p:cond delay="30000"/>
                                  </p:stCondLst>
                                  <p:childTnLst>
                                    <p:animEffect transition="out" filter="slide(fromBottom)">
                                      <p:cBhvr>
                                        <p:cTn id="216" dur="500"/>
                                        <p:tgtEl>
                                          <p:spTgt spid="59663"/>
                                        </p:tgtEl>
                                      </p:cBhvr>
                                    </p:animEffect>
                                    <p:set>
                                      <p:cBhvr>
                                        <p:cTn id="217" dur="1" fill="hold">
                                          <p:stCondLst>
                                            <p:cond delay="499"/>
                                          </p:stCondLst>
                                        </p:cTn>
                                        <p:tgtEl>
                                          <p:spTgt spid="59663"/>
                                        </p:tgtEl>
                                        <p:attrNameLst>
                                          <p:attrName>style.visibility</p:attrName>
                                        </p:attrNameLst>
                                      </p:cBhvr>
                                      <p:to>
                                        <p:strVal val="hidden"/>
                                      </p:to>
                                    </p:set>
                                  </p:childTnLst>
                                </p:cTn>
                              </p:par>
                              <p:par>
                                <p:cTn id="218" presetID="12" presetClass="entr" presetSubtype="1" fill="hold" nodeType="withEffect">
                                  <p:stCondLst>
                                    <p:cond delay="30000"/>
                                  </p:stCondLst>
                                  <p:childTnLst>
                                    <p:set>
                                      <p:cBhvr>
                                        <p:cTn id="219" dur="1" fill="hold">
                                          <p:stCondLst>
                                            <p:cond delay="0"/>
                                          </p:stCondLst>
                                        </p:cTn>
                                        <p:tgtEl>
                                          <p:spTgt spid="59688"/>
                                        </p:tgtEl>
                                        <p:attrNameLst>
                                          <p:attrName>style.visibility</p:attrName>
                                        </p:attrNameLst>
                                      </p:cBhvr>
                                      <p:to>
                                        <p:strVal val="visible"/>
                                      </p:to>
                                    </p:set>
                                    <p:animEffect transition="in" filter="slide(fromTop)">
                                      <p:cBhvr>
                                        <p:cTn id="220" dur="500"/>
                                        <p:tgtEl>
                                          <p:spTgt spid="59688"/>
                                        </p:tgtEl>
                                      </p:cBhvr>
                                    </p:animEffect>
                                  </p:childTnLst>
                                </p:cTn>
                              </p:par>
                              <p:par>
                                <p:cTn id="221" presetID="12" presetClass="exit" presetSubtype="4" fill="hold" nodeType="withEffect">
                                  <p:stCondLst>
                                    <p:cond delay="31000"/>
                                  </p:stCondLst>
                                  <p:childTnLst>
                                    <p:animEffect transition="out" filter="slide(fromBottom)">
                                      <p:cBhvr>
                                        <p:cTn id="222" dur="500"/>
                                        <p:tgtEl>
                                          <p:spTgt spid="59664"/>
                                        </p:tgtEl>
                                      </p:cBhvr>
                                    </p:animEffect>
                                    <p:set>
                                      <p:cBhvr>
                                        <p:cTn id="223" dur="1" fill="hold">
                                          <p:stCondLst>
                                            <p:cond delay="499"/>
                                          </p:stCondLst>
                                        </p:cTn>
                                        <p:tgtEl>
                                          <p:spTgt spid="59664"/>
                                        </p:tgtEl>
                                        <p:attrNameLst>
                                          <p:attrName>style.visibility</p:attrName>
                                        </p:attrNameLst>
                                      </p:cBhvr>
                                      <p:to>
                                        <p:strVal val="hidden"/>
                                      </p:to>
                                    </p:set>
                                  </p:childTnLst>
                                </p:cTn>
                              </p:par>
                              <p:par>
                                <p:cTn id="224" presetID="12" presetClass="entr" presetSubtype="1" fill="hold" nodeType="withEffect">
                                  <p:stCondLst>
                                    <p:cond delay="31000"/>
                                  </p:stCondLst>
                                  <p:childTnLst>
                                    <p:set>
                                      <p:cBhvr>
                                        <p:cTn id="225" dur="1" fill="hold">
                                          <p:stCondLst>
                                            <p:cond delay="0"/>
                                          </p:stCondLst>
                                        </p:cTn>
                                        <p:tgtEl>
                                          <p:spTgt spid="59665"/>
                                        </p:tgtEl>
                                        <p:attrNameLst>
                                          <p:attrName>style.visibility</p:attrName>
                                        </p:attrNameLst>
                                      </p:cBhvr>
                                      <p:to>
                                        <p:strVal val="visible"/>
                                      </p:to>
                                    </p:set>
                                    <p:animEffect transition="in" filter="slide(fromTop)">
                                      <p:cBhvr>
                                        <p:cTn id="226" dur="500"/>
                                        <p:tgtEl>
                                          <p:spTgt spid="59665"/>
                                        </p:tgtEl>
                                      </p:cBhvr>
                                    </p:animEffect>
                                  </p:childTnLst>
                                </p:cTn>
                              </p:par>
                              <p:par>
                                <p:cTn id="227" presetID="12" presetClass="exit" presetSubtype="4" fill="hold" nodeType="withEffect">
                                  <p:stCondLst>
                                    <p:cond delay="32000"/>
                                  </p:stCondLst>
                                  <p:childTnLst>
                                    <p:animEffect transition="out" filter="slide(fromBottom)">
                                      <p:cBhvr>
                                        <p:cTn id="228" dur="500"/>
                                        <p:tgtEl>
                                          <p:spTgt spid="59665"/>
                                        </p:tgtEl>
                                      </p:cBhvr>
                                    </p:animEffect>
                                    <p:set>
                                      <p:cBhvr>
                                        <p:cTn id="229" dur="1" fill="hold">
                                          <p:stCondLst>
                                            <p:cond delay="499"/>
                                          </p:stCondLst>
                                        </p:cTn>
                                        <p:tgtEl>
                                          <p:spTgt spid="59665"/>
                                        </p:tgtEl>
                                        <p:attrNameLst>
                                          <p:attrName>style.visibility</p:attrName>
                                        </p:attrNameLst>
                                      </p:cBhvr>
                                      <p:to>
                                        <p:strVal val="hidden"/>
                                      </p:to>
                                    </p:set>
                                  </p:childTnLst>
                                </p:cTn>
                              </p:par>
                              <p:par>
                                <p:cTn id="230" presetID="12" presetClass="entr" presetSubtype="1" fill="hold" nodeType="withEffect">
                                  <p:stCondLst>
                                    <p:cond delay="32000"/>
                                  </p:stCondLst>
                                  <p:childTnLst>
                                    <p:set>
                                      <p:cBhvr>
                                        <p:cTn id="231" dur="1" fill="hold">
                                          <p:stCondLst>
                                            <p:cond delay="0"/>
                                          </p:stCondLst>
                                        </p:cTn>
                                        <p:tgtEl>
                                          <p:spTgt spid="59669"/>
                                        </p:tgtEl>
                                        <p:attrNameLst>
                                          <p:attrName>style.visibility</p:attrName>
                                        </p:attrNameLst>
                                      </p:cBhvr>
                                      <p:to>
                                        <p:strVal val="visible"/>
                                      </p:to>
                                    </p:set>
                                    <p:animEffect transition="in" filter="slide(fromTop)">
                                      <p:cBhvr>
                                        <p:cTn id="232" dur="500"/>
                                        <p:tgtEl>
                                          <p:spTgt spid="59669"/>
                                        </p:tgtEl>
                                      </p:cBhvr>
                                    </p:animEffect>
                                  </p:childTnLst>
                                </p:cTn>
                              </p:par>
                              <p:par>
                                <p:cTn id="233" presetID="12" presetClass="exit" presetSubtype="4" fill="hold" nodeType="withEffect">
                                  <p:stCondLst>
                                    <p:cond delay="33000"/>
                                  </p:stCondLst>
                                  <p:childTnLst>
                                    <p:animEffect transition="out" filter="slide(fromBottom)">
                                      <p:cBhvr>
                                        <p:cTn id="234" dur="500"/>
                                        <p:tgtEl>
                                          <p:spTgt spid="59669"/>
                                        </p:tgtEl>
                                      </p:cBhvr>
                                    </p:animEffect>
                                    <p:set>
                                      <p:cBhvr>
                                        <p:cTn id="235" dur="1" fill="hold">
                                          <p:stCondLst>
                                            <p:cond delay="499"/>
                                          </p:stCondLst>
                                        </p:cTn>
                                        <p:tgtEl>
                                          <p:spTgt spid="59669"/>
                                        </p:tgtEl>
                                        <p:attrNameLst>
                                          <p:attrName>style.visibility</p:attrName>
                                        </p:attrNameLst>
                                      </p:cBhvr>
                                      <p:to>
                                        <p:strVal val="hidden"/>
                                      </p:to>
                                    </p:set>
                                  </p:childTnLst>
                                </p:cTn>
                              </p:par>
                              <p:par>
                                <p:cTn id="236" presetID="12" presetClass="entr" presetSubtype="1" fill="hold" nodeType="withEffect">
                                  <p:stCondLst>
                                    <p:cond delay="33000"/>
                                  </p:stCondLst>
                                  <p:childTnLst>
                                    <p:set>
                                      <p:cBhvr>
                                        <p:cTn id="237" dur="1" fill="hold">
                                          <p:stCondLst>
                                            <p:cond delay="0"/>
                                          </p:stCondLst>
                                        </p:cTn>
                                        <p:tgtEl>
                                          <p:spTgt spid="59670"/>
                                        </p:tgtEl>
                                        <p:attrNameLst>
                                          <p:attrName>style.visibility</p:attrName>
                                        </p:attrNameLst>
                                      </p:cBhvr>
                                      <p:to>
                                        <p:strVal val="visible"/>
                                      </p:to>
                                    </p:set>
                                    <p:animEffect transition="in" filter="slide(fromTop)">
                                      <p:cBhvr>
                                        <p:cTn id="238" dur="500"/>
                                        <p:tgtEl>
                                          <p:spTgt spid="59670"/>
                                        </p:tgtEl>
                                      </p:cBhvr>
                                    </p:animEffect>
                                  </p:childTnLst>
                                </p:cTn>
                              </p:par>
                              <p:par>
                                <p:cTn id="239" presetID="12" presetClass="exit" presetSubtype="4" fill="hold" nodeType="withEffect">
                                  <p:stCondLst>
                                    <p:cond delay="34000"/>
                                  </p:stCondLst>
                                  <p:childTnLst>
                                    <p:animEffect transition="out" filter="slide(fromBottom)">
                                      <p:cBhvr>
                                        <p:cTn id="240" dur="500"/>
                                        <p:tgtEl>
                                          <p:spTgt spid="59670"/>
                                        </p:tgtEl>
                                      </p:cBhvr>
                                    </p:animEffect>
                                    <p:set>
                                      <p:cBhvr>
                                        <p:cTn id="241" dur="1" fill="hold">
                                          <p:stCondLst>
                                            <p:cond delay="499"/>
                                          </p:stCondLst>
                                        </p:cTn>
                                        <p:tgtEl>
                                          <p:spTgt spid="59670"/>
                                        </p:tgtEl>
                                        <p:attrNameLst>
                                          <p:attrName>style.visibility</p:attrName>
                                        </p:attrNameLst>
                                      </p:cBhvr>
                                      <p:to>
                                        <p:strVal val="hidden"/>
                                      </p:to>
                                    </p:set>
                                  </p:childTnLst>
                                </p:cTn>
                              </p:par>
                              <p:par>
                                <p:cTn id="242" presetID="12" presetClass="entr" presetSubtype="1" fill="hold" nodeType="withEffect">
                                  <p:stCondLst>
                                    <p:cond delay="34000"/>
                                  </p:stCondLst>
                                  <p:childTnLst>
                                    <p:set>
                                      <p:cBhvr>
                                        <p:cTn id="243" dur="1" fill="hold">
                                          <p:stCondLst>
                                            <p:cond delay="0"/>
                                          </p:stCondLst>
                                        </p:cTn>
                                        <p:tgtEl>
                                          <p:spTgt spid="59674"/>
                                        </p:tgtEl>
                                        <p:attrNameLst>
                                          <p:attrName>style.visibility</p:attrName>
                                        </p:attrNameLst>
                                      </p:cBhvr>
                                      <p:to>
                                        <p:strVal val="visible"/>
                                      </p:to>
                                    </p:set>
                                    <p:animEffect transition="in" filter="slide(fromTop)">
                                      <p:cBhvr>
                                        <p:cTn id="244" dur="500"/>
                                        <p:tgtEl>
                                          <p:spTgt spid="59674"/>
                                        </p:tgtEl>
                                      </p:cBhvr>
                                    </p:animEffect>
                                  </p:childTnLst>
                                </p:cTn>
                              </p:par>
                              <p:par>
                                <p:cTn id="245" presetID="12" presetClass="exit" presetSubtype="4" fill="hold" nodeType="withEffect">
                                  <p:stCondLst>
                                    <p:cond delay="35000"/>
                                  </p:stCondLst>
                                  <p:childTnLst>
                                    <p:animEffect transition="out" filter="slide(fromBottom)">
                                      <p:cBhvr>
                                        <p:cTn id="246" dur="500"/>
                                        <p:tgtEl>
                                          <p:spTgt spid="59674"/>
                                        </p:tgtEl>
                                      </p:cBhvr>
                                    </p:animEffect>
                                    <p:set>
                                      <p:cBhvr>
                                        <p:cTn id="247" dur="1" fill="hold">
                                          <p:stCondLst>
                                            <p:cond delay="499"/>
                                          </p:stCondLst>
                                        </p:cTn>
                                        <p:tgtEl>
                                          <p:spTgt spid="59674"/>
                                        </p:tgtEl>
                                        <p:attrNameLst>
                                          <p:attrName>style.visibility</p:attrName>
                                        </p:attrNameLst>
                                      </p:cBhvr>
                                      <p:to>
                                        <p:strVal val="hidden"/>
                                      </p:to>
                                    </p:set>
                                  </p:childTnLst>
                                </p:cTn>
                              </p:par>
                              <p:par>
                                <p:cTn id="248" presetID="12" presetClass="entr" presetSubtype="1" fill="hold" nodeType="withEffect">
                                  <p:stCondLst>
                                    <p:cond delay="35000"/>
                                  </p:stCondLst>
                                  <p:childTnLst>
                                    <p:set>
                                      <p:cBhvr>
                                        <p:cTn id="249" dur="1" fill="hold">
                                          <p:stCondLst>
                                            <p:cond delay="0"/>
                                          </p:stCondLst>
                                        </p:cTn>
                                        <p:tgtEl>
                                          <p:spTgt spid="59675"/>
                                        </p:tgtEl>
                                        <p:attrNameLst>
                                          <p:attrName>style.visibility</p:attrName>
                                        </p:attrNameLst>
                                      </p:cBhvr>
                                      <p:to>
                                        <p:strVal val="visible"/>
                                      </p:to>
                                    </p:set>
                                    <p:animEffect transition="in" filter="slide(fromTop)">
                                      <p:cBhvr>
                                        <p:cTn id="250" dur="500"/>
                                        <p:tgtEl>
                                          <p:spTgt spid="59675"/>
                                        </p:tgtEl>
                                      </p:cBhvr>
                                    </p:animEffect>
                                  </p:childTnLst>
                                </p:cTn>
                              </p:par>
                              <p:par>
                                <p:cTn id="251" presetID="12" presetClass="exit" presetSubtype="4" fill="hold" nodeType="withEffect">
                                  <p:stCondLst>
                                    <p:cond delay="36000"/>
                                  </p:stCondLst>
                                  <p:childTnLst>
                                    <p:animEffect transition="out" filter="slide(fromBottom)">
                                      <p:cBhvr>
                                        <p:cTn id="252" dur="500"/>
                                        <p:tgtEl>
                                          <p:spTgt spid="59675"/>
                                        </p:tgtEl>
                                      </p:cBhvr>
                                    </p:animEffect>
                                    <p:set>
                                      <p:cBhvr>
                                        <p:cTn id="253" dur="1" fill="hold">
                                          <p:stCondLst>
                                            <p:cond delay="499"/>
                                          </p:stCondLst>
                                        </p:cTn>
                                        <p:tgtEl>
                                          <p:spTgt spid="59675"/>
                                        </p:tgtEl>
                                        <p:attrNameLst>
                                          <p:attrName>style.visibility</p:attrName>
                                        </p:attrNameLst>
                                      </p:cBhvr>
                                      <p:to>
                                        <p:strVal val="hidden"/>
                                      </p:to>
                                    </p:set>
                                  </p:childTnLst>
                                </p:cTn>
                              </p:par>
                              <p:par>
                                <p:cTn id="254" presetID="12" presetClass="entr" presetSubtype="1" fill="hold" nodeType="withEffect">
                                  <p:stCondLst>
                                    <p:cond delay="36000"/>
                                  </p:stCondLst>
                                  <p:childTnLst>
                                    <p:set>
                                      <p:cBhvr>
                                        <p:cTn id="255" dur="1" fill="hold">
                                          <p:stCondLst>
                                            <p:cond delay="0"/>
                                          </p:stCondLst>
                                        </p:cTn>
                                        <p:tgtEl>
                                          <p:spTgt spid="59679"/>
                                        </p:tgtEl>
                                        <p:attrNameLst>
                                          <p:attrName>style.visibility</p:attrName>
                                        </p:attrNameLst>
                                      </p:cBhvr>
                                      <p:to>
                                        <p:strVal val="visible"/>
                                      </p:to>
                                    </p:set>
                                    <p:animEffect transition="in" filter="slide(fromTop)">
                                      <p:cBhvr>
                                        <p:cTn id="256" dur="500"/>
                                        <p:tgtEl>
                                          <p:spTgt spid="59679"/>
                                        </p:tgtEl>
                                      </p:cBhvr>
                                    </p:animEffect>
                                  </p:childTnLst>
                                </p:cTn>
                              </p:par>
                              <p:par>
                                <p:cTn id="257" presetID="12" presetClass="exit" presetSubtype="4" fill="hold" nodeType="withEffect">
                                  <p:stCondLst>
                                    <p:cond delay="37000"/>
                                  </p:stCondLst>
                                  <p:childTnLst>
                                    <p:animEffect transition="out" filter="slide(fromBottom)">
                                      <p:cBhvr>
                                        <p:cTn id="258" dur="500"/>
                                        <p:tgtEl>
                                          <p:spTgt spid="59679"/>
                                        </p:tgtEl>
                                      </p:cBhvr>
                                    </p:animEffect>
                                    <p:set>
                                      <p:cBhvr>
                                        <p:cTn id="259" dur="1" fill="hold">
                                          <p:stCondLst>
                                            <p:cond delay="499"/>
                                          </p:stCondLst>
                                        </p:cTn>
                                        <p:tgtEl>
                                          <p:spTgt spid="59679"/>
                                        </p:tgtEl>
                                        <p:attrNameLst>
                                          <p:attrName>style.visibility</p:attrName>
                                        </p:attrNameLst>
                                      </p:cBhvr>
                                      <p:to>
                                        <p:strVal val="hidden"/>
                                      </p:to>
                                    </p:set>
                                  </p:childTnLst>
                                </p:cTn>
                              </p:par>
                              <p:par>
                                <p:cTn id="260" presetID="12" presetClass="entr" presetSubtype="1" fill="hold" nodeType="withEffect">
                                  <p:stCondLst>
                                    <p:cond delay="37000"/>
                                  </p:stCondLst>
                                  <p:childTnLst>
                                    <p:set>
                                      <p:cBhvr>
                                        <p:cTn id="261" dur="1" fill="hold">
                                          <p:stCondLst>
                                            <p:cond delay="0"/>
                                          </p:stCondLst>
                                        </p:cTn>
                                        <p:tgtEl>
                                          <p:spTgt spid="59680"/>
                                        </p:tgtEl>
                                        <p:attrNameLst>
                                          <p:attrName>style.visibility</p:attrName>
                                        </p:attrNameLst>
                                      </p:cBhvr>
                                      <p:to>
                                        <p:strVal val="visible"/>
                                      </p:to>
                                    </p:set>
                                    <p:animEffect transition="in" filter="slide(fromTop)">
                                      <p:cBhvr>
                                        <p:cTn id="262" dur="500"/>
                                        <p:tgtEl>
                                          <p:spTgt spid="59680"/>
                                        </p:tgtEl>
                                      </p:cBhvr>
                                    </p:animEffect>
                                  </p:childTnLst>
                                </p:cTn>
                              </p:par>
                              <p:par>
                                <p:cTn id="263" presetID="12" presetClass="exit" presetSubtype="4" fill="hold" nodeType="withEffect">
                                  <p:stCondLst>
                                    <p:cond delay="38000"/>
                                  </p:stCondLst>
                                  <p:childTnLst>
                                    <p:animEffect transition="out" filter="slide(fromBottom)">
                                      <p:cBhvr>
                                        <p:cTn id="264" dur="500"/>
                                        <p:tgtEl>
                                          <p:spTgt spid="59680"/>
                                        </p:tgtEl>
                                      </p:cBhvr>
                                    </p:animEffect>
                                    <p:set>
                                      <p:cBhvr>
                                        <p:cTn id="265" dur="1" fill="hold">
                                          <p:stCondLst>
                                            <p:cond delay="499"/>
                                          </p:stCondLst>
                                        </p:cTn>
                                        <p:tgtEl>
                                          <p:spTgt spid="59680"/>
                                        </p:tgtEl>
                                        <p:attrNameLst>
                                          <p:attrName>style.visibility</p:attrName>
                                        </p:attrNameLst>
                                      </p:cBhvr>
                                      <p:to>
                                        <p:strVal val="hidden"/>
                                      </p:to>
                                    </p:set>
                                  </p:childTnLst>
                                </p:cTn>
                              </p:par>
                              <p:par>
                                <p:cTn id="266" presetID="12" presetClass="entr" presetSubtype="1" fill="hold" nodeType="withEffect">
                                  <p:stCondLst>
                                    <p:cond delay="38000"/>
                                  </p:stCondLst>
                                  <p:childTnLst>
                                    <p:set>
                                      <p:cBhvr>
                                        <p:cTn id="267" dur="1" fill="hold">
                                          <p:stCondLst>
                                            <p:cond delay="0"/>
                                          </p:stCondLst>
                                        </p:cTn>
                                        <p:tgtEl>
                                          <p:spTgt spid="59686"/>
                                        </p:tgtEl>
                                        <p:attrNameLst>
                                          <p:attrName>style.visibility</p:attrName>
                                        </p:attrNameLst>
                                      </p:cBhvr>
                                      <p:to>
                                        <p:strVal val="visible"/>
                                      </p:to>
                                    </p:set>
                                    <p:animEffect transition="in" filter="slide(fromTop)">
                                      <p:cBhvr>
                                        <p:cTn id="268" dur="500"/>
                                        <p:tgtEl>
                                          <p:spTgt spid="59686"/>
                                        </p:tgtEl>
                                      </p:cBhvr>
                                    </p:animEffect>
                                  </p:childTnLst>
                                </p:cTn>
                              </p:par>
                              <p:par>
                                <p:cTn id="269" presetID="12" presetClass="exit" presetSubtype="4" fill="hold" nodeType="withEffect">
                                  <p:stCondLst>
                                    <p:cond delay="39000"/>
                                  </p:stCondLst>
                                  <p:childTnLst>
                                    <p:animEffect transition="out" filter="slide(fromBottom)">
                                      <p:cBhvr>
                                        <p:cTn id="270" dur="500"/>
                                        <p:tgtEl>
                                          <p:spTgt spid="59686"/>
                                        </p:tgtEl>
                                      </p:cBhvr>
                                    </p:animEffect>
                                    <p:set>
                                      <p:cBhvr>
                                        <p:cTn id="271" dur="1" fill="hold">
                                          <p:stCondLst>
                                            <p:cond delay="499"/>
                                          </p:stCondLst>
                                        </p:cTn>
                                        <p:tgtEl>
                                          <p:spTgt spid="59686"/>
                                        </p:tgtEl>
                                        <p:attrNameLst>
                                          <p:attrName>style.visibility</p:attrName>
                                        </p:attrNameLst>
                                      </p:cBhvr>
                                      <p:to>
                                        <p:strVal val="hidden"/>
                                      </p:to>
                                    </p:set>
                                  </p:childTnLst>
                                </p:cTn>
                              </p:par>
                              <p:par>
                                <p:cTn id="272" presetID="12" presetClass="entr" presetSubtype="1" fill="hold" nodeType="withEffect">
                                  <p:stCondLst>
                                    <p:cond delay="39000"/>
                                  </p:stCondLst>
                                  <p:childTnLst>
                                    <p:set>
                                      <p:cBhvr>
                                        <p:cTn id="273" dur="1" fill="hold">
                                          <p:stCondLst>
                                            <p:cond delay="0"/>
                                          </p:stCondLst>
                                        </p:cTn>
                                        <p:tgtEl>
                                          <p:spTgt spid="59687"/>
                                        </p:tgtEl>
                                        <p:attrNameLst>
                                          <p:attrName>style.visibility</p:attrName>
                                        </p:attrNameLst>
                                      </p:cBhvr>
                                      <p:to>
                                        <p:strVal val="visible"/>
                                      </p:to>
                                    </p:set>
                                    <p:animEffect transition="in" filter="slide(fromTop)">
                                      <p:cBhvr>
                                        <p:cTn id="274" dur="500"/>
                                        <p:tgtEl>
                                          <p:spTgt spid="59687"/>
                                        </p:tgtEl>
                                      </p:cBhvr>
                                    </p:animEffect>
                                  </p:childTnLst>
                                </p:cTn>
                              </p:par>
                              <p:par>
                                <p:cTn id="275" presetID="12" presetClass="exit" presetSubtype="4" fill="hold" nodeType="withEffect">
                                  <p:stCondLst>
                                    <p:cond delay="40000"/>
                                  </p:stCondLst>
                                  <p:childTnLst>
                                    <p:animEffect transition="out" filter="slide(fromBottom)">
                                      <p:cBhvr>
                                        <p:cTn id="276" dur="500"/>
                                        <p:tgtEl>
                                          <p:spTgt spid="59687"/>
                                        </p:tgtEl>
                                      </p:cBhvr>
                                    </p:animEffect>
                                    <p:set>
                                      <p:cBhvr>
                                        <p:cTn id="277" dur="1" fill="hold">
                                          <p:stCondLst>
                                            <p:cond delay="499"/>
                                          </p:stCondLst>
                                        </p:cTn>
                                        <p:tgtEl>
                                          <p:spTgt spid="59687"/>
                                        </p:tgtEl>
                                        <p:attrNameLst>
                                          <p:attrName>style.visibility</p:attrName>
                                        </p:attrNameLst>
                                      </p:cBhvr>
                                      <p:to>
                                        <p:strVal val="hidden"/>
                                      </p:to>
                                    </p:set>
                                  </p:childTnLst>
                                </p:cTn>
                              </p:par>
                              <p:par>
                                <p:cTn id="278" presetID="12" presetClass="entr" presetSubtype="1" fill="hold" nodeType="withEffect">
                                  <p:stCondLst>
                                    <p:cond delay="40000"/>
                                  </p:stCondLst>
                                  <p:childTnLst>
                                    <p:set>
                                      <p:cBhvr>
                                        <p:cTn id="279" dur="1" fill="hold">
                                          <p:stCondLst>
                                            <p:cond delay="0"/>
                                          </p:stCondLst>
                                        </p:cTn>
                                        <p:tgtEl>
                                          <p:spTgt spid="59689"/>
                                        </p:tgtEl>
                                        <p:attrNameLst>
                                          <p:attrName>style.visibility</p:attrName>
                                        </p:attrNameLst>
                                      </p:cBhvr>
                                      <p:to>
                                        <p:strVal val="visible"/>
                                      </p:to>
                                    </p:set>
                                    <p:animEffect transition="in" filter="slide(fromTop)">
                                      <p:cBhvr>
                                        <p:cTn id="280" dur="500"/>
                                        <p:tgtEl>
                                          <p:spTgt spid="59689"/>
                                        </p:tgtEl>
                                      </p:cBhvr>
                                    </p:animEffect>
                                  </p:childTnLst>
                                </p:cTn>
                              </p:par>
                              <p:par>
                                <p:cTn id="281" presetID="12" presetClass="exit" presetSubtype="4" fill="hold" nodeType="withEffect">
                                  <p:stCondLst>
                                    <p:cond delay="40000"/>
                                  </p:stCondLst>
                                  <p:childTnLst>
                                    <p:animEffect transition="out" filter="slide(fromBottom)">
                                      <p:cBhvr>
                                        <p:cTn id="282" dur="500"/>
                                        <p:tgtEl>
                                          <p:spTgt spid="59688"/>
                                        </p:tgtEl>
                                      </p:cBhvr>
                                    </p:animEffect>
                                    <p:set>
                                      <p:cBhvr>
                                        <p:cTn id="283" dur="1" fill="hold">
                                          <p:stCondLst>
                                            <p:cond delay="499"/>
                                          </p:stCondLst>
                                        </p:cTn>
                                        <p:tgtEl>
                                          <p:spTgt spid="59688"/>
                                        </p:tgtEl>
                                        <p:attrNameLst>
                                          <p:attrName>style.visibility</p:attrName>
                                        </p:attrNameLst>
                                      </p:cBhvr>
                                      <p:to>
                                        <p:strVal val="hidden"/>
                                      </p:to>
                                    </p:set>
                                  </p:childTnLst>
                                </p:cTn>
                              </p:par>
                              <p:par>
                                <p:cTn id="284" presetID="12" presetClass="entr" presetSubtype="1" fill="hold" nodeType="withEffect">
                                  <p:stCondLst>
                                    <p:cond delay="40000"/>
                                  </p:stCondLst>
                                  <p:childTnLst>
                                    <p:set>
                                      <p:cBhvr>
                                        <p:cTn id="285" dur="1" fill="hold">
                                          <p:stCondLst>
                                            <p:cond delay="0"/>
                                          </p:stCondLst>
                                        </p:cTn>
                                        <p:tgtEl>
                                          <p:spTgt spid="59690"/>
                                        </p:tgtEl>
                                        <p:attrNameLst>
                                          <p:attrName>style.visibility</p:attrName>
                                        </p:attrNameLst>
                                      </p:cBhvr>
                                      <p:to>
                                        <p:strVal val="visible"/>
                                      </p:to>
                                    </p:set>
                                    <p:animEffect transition="in" filter="slide(fromTop)">
                                      <p:cBhvr>
                                        <p:cTn id="286" dur="500"/>
                                        <p:tgtEl>
                                          <p:spTgt spid="59690"/>
                                        </p:tgtEl>
                                      </p:cBhvr>
                                    </p:animEffect>
                                  </p:childTnLst>
                                </p:cTn>
                              </p:par>
                              <p:par>
                                <p:cTn id="287" presetID="12" presetClass="exit" presetSubtype="4" fill="hold" nodeType="withEffect">
                                  <p:stCondLst>
                                    <p:cond delay="41000"/>
                                  </p:stCondLst>
                                  <p:childTnLst>
                                    <p:animEffect transition="out" filter="slide(fromBottom)">
                                      <p:cBhvr>
                                        <p:cTn id="288" dur="500"/>
                                        <p:tgtEl>
                                          <p:spTgt spid="59690"/>
                                        </p:tgtEl>
                                      </p:cBhvr>
                                    </p:animEffect>
                                    <p:set>
                                      <p:cBhvr>
                                        <p:cTn id="289" dur="1" fill="hold">
                                          <p:stCondLst>
                                            <p:cond delay="499"/>
                                          </p:stCondLst>
                                        </p:cTn>
                                        <p:tgtEl>
                                          <p:spTgt spid="59690"/>
                                        </p:tgtEl>
                                        <p:attrNameLst>
                                          <p:attrName>style.visibility</p:attrName>
                                        </p:attrNameLst>
                                      </p:cBhvr>
                                      <p:to>
                                        <p:strVal val="hidden"/>
                                      </p:to>
                                    </p:set>
                                  </p:childTnLst>
                                </p:cTn>
                              </p:par>
                              <p:par>
                                <p:cTn id="290" presetID="12" presetClass="entr" presetSubtype="1" fill="hold" nodeType="withEffect">
                                  <p:stCondLst>
                                    <p:cond delay="41000"/>
                                  </p:stCondLst>
                                  <p:childTnLst>
                                    <p:set>
                                      <p:cBhvr>
                                        <p:cTn id="291" dur="1" fill="hold">
                                          <p:stCondLst>
                                            <p:cond delay="0"/>
                                          </p:stCondLst>
                                        </p:cTn>
                                        <p:tgtEl>
                                          <p:spTgt spid="59691"/>
                                        </p:tgtEl>
                                        <p:attrNameLst>
                                          <p:attrName>style.visibility</p:attrName>
                                        </p:attrNameLst>
                                      </p:cBhvr>
                                      <p:to>
                                        <p:strVal val="visible"/>
                                      </p:to>
                                    </p:set>
                                    <p:animEffect transition="in" filter="slide(fromTop)">
                                      <p:cBhvr>
                                        <p:cTn id="292" dur="500"/>
                                        <p:tgtEl>
                                          <p:spTgt spid="59691"/>
                                        </p:tgtEl>
                                      </p:cBhvr>
                                    </p:animEffect>
                                  </p:childTnLst>
                                </p:cTn>
                              </p:par>
                              <p:par>
                                <p:cTn id="293" presetID="12" presetClass="exit" presetSubtype="4" fill="hold" nodeType="withEffect">
                                  <p:stCondLst>
                                    <p:cond delay="42000"/>
                                  </p:stCondLst>
                                  <p:childTnLst>
                                    <p:animEffect transition="out" filter="slide(fromBottom)">
                                      <p:cBhvr>
                                        <p:cTn id="294" dur="500"/>
                                        <p:tgtEl>
                                          <p:spTgt spid="59691"/>
                                        </p:tgtEl>
                                      </p:cBhvr>
                                    </p:animEffect>
                                    <p:set>
                                      <p:cBhvr>
                                        <p:cTn id="295" dur="1" fill="hold">
                                          <p:stCondLst>
                                            <p:cond delay="499"/>
                                          </p:stCondLst>
                                        </p:cTn>
                                        <p:tgtEl>
                                          <p:spTgt spid="59691"/>
                                        </p:tgtEl>
                                        <p:attrNameLst>
                                          <p:attrName>style.visibility</p:attrName>
                                        </p:attrNameLst>
                                      </p:cBhvr>
                                      <p:to>
                                        <p:strVal val="hidden"/>
                                      </p:to>
                                    </p:set>
                                  </p:childTnLst>
                                </p:cTn>
                              </p:par>
                              <p:par>
                                <p:cTn id="296" presetID="12" presetClass="entr" presetSubtype="1" fill="hold" nodeType="withEffect">
                                  <p:stCondLst>
                                    <p:cond delay="42000"/>
                                  </p:stCondLst>
                                  <p:childTnLst>
                                    <p:set>
                                      <p:cBhvr>
                                        <p:cTn id="297" dur="1" fill="hold">
                                          <p:stCondLst>
                                            <p:cond delay="0"/>
                                          </p:stCondLst>
                                        </p:cTn>
                                        <p:tgtEl>
                                          <p:spTgt spid="59692"/>
                                        </p:tgtEl>
                                        <p:attrNameLst>
                                          <p:attrName>style.visibility</p:attrName>
                                        </p:attrNameLst>
                                      </p:cBhvr>
                                      <p:to>
                                        <p:strVal val="visible"/>
                                      </p:to>
                                    </p:set>
                                    <p:animEffect transition="in" filter="slide(fromTop)">
                                      <p:cBhvr>
                                        <p:cTn id="298" dur="500"/>
                                        <p:tgtEl>
                                          <p:spTgt spid="59692"/>
                                        </p:tgtEl>
                                      </p:cBhvr>
                                    </p:animEffect>
                                  </p:childTnLst>
                                </p:cTn>
                              </p:par>
                              <p:par>
                                <p:cTn id="299" presetID="12" presetClass="exit" presetSubtype="4" fill="hold" nodeType="withEffect">
                                  <p:stCondLst>
                                    <p:cond delay="43000"/>
                                  </p:stCondLst>
                                  <p:childTnLst>
                                    <p:animEffect transition="out" filter="slide(fromBottom)">
                                      <p:cBhvr>
                                        <p:cTn id="300" dur="500"/>
                                        <p:tgtEl>
                                          <p:spTgt spid="59692"/>
                                        </p:tgtEl>
                                      </p:cBhvr>
                                    </p:animEffect>
                                    <p:set>
                                      <p:cBhvr>
                                        <p:cTn id="301" dur="1" fill="hold">
                                          <p:stCondLst>
                                            <p:cond delay="499"/>
                                          </p:stCondLst>
                                        </p:cTn>
                                        <p:tgtEl>
                                          <p:spTgt spid="59692"/>
                                        </p:tgtEl>
                                        <p:attrNameLst>
                                          <p:attrName>style.visibility</p:attrName>
                                        </p:attrNameLst>
                                      </p:cBhvr>
                                      <p:to>
                                        <p:strVal val="hidden"/>
                                      </p:to>
                                    </p:set>
                                  </p:childTnLst>
                                </p:cTn>
                              </p:par>
                              <p:par>
                                <p:cTn id="302" presetID="12" presetClass="entr" presetSubtype="1" fill="hold" nodeType="withEffect">
                                  <p:stCondLst>
                                    <p:cond delay="43000"/>
                                  </p:stCondLst>
                                  <p:childTnLst>
                                    <p:set>
                                      <p:cBhvr>
                                        <p:cTn id="303" dur="1" fill="hold">
                                          <p:stCondLst>
                                            <p:cond delay="0"/>
                                          </p:stCondLst>
                                        </p:cTn>
                                        <p:tgtEl>
                                          <p:spTgt spid="59693"/>
                                        </p:tgtEl>
                                        <p:attrNameLst>
                                          <p:attrName>style.visibility</p:attrName>
                                        </p:attrNameLst>
                                      </p:cBhvr>
                                      <p:to>
                                        <p:strVal val="visible"/>
                                      </p:to>
                                    </p:set>
                                    <p:animEffect transition="in" filter="slide(fromTop)">
                                      <p:cBhvr>
                                        <p:cTn id="304" dur="500"/>
                                        <p:tgtEl>
                                          <p:spTgt spid="59693"/>
                                        </p:tgtEl>
                                      </p:cBhvr>
                                    </p:animEffect>
                                  </p:childTnLst>
                                </p:cTn>
                              </p:par>
                              <p:par>
                                <p:cTn id="305" presetID="12" presetClass="exit" presetSubtype="4" fill="hold" nodeType="withEffect">
                                  <p:stCondLst>
                                    <p:cond delay="44000"/>
                                  </p:stCondLst>
                                  <p:childTnLst>
                                    <p:animEffect transition="out" filter="slide(fromBottom)">
                                      <p:cBhvr>
                                        <p:cTn id="306" dur="500"/>
                                        <p:tgtEl>
                                          <p:spTgt spid="59693"/>
                                        </p:tgtEl>
                                      </p:cBhvr>
                                    </p:animEffect>
                                    <p:set>
                                      <p:cBhvr>
                                        <p:cTn id="307" dur="1" fill="hold">
                                          <p:stCondLst>
                                            <p:cond delay="499"/>
                                          </p:stCondLst>
                                        </p:cTn>
                                        <p:tgtEl>
                                          <p:spTgt spid="59693"/>
                                        </p:tgtEl>
                                        <p:attrNameLst>
                                          <p:attrName>style.visibility</p:attrName>
                                        </p:attrNameLst>
                                      </p:cBhvr>
                                      <p:to>
                                        <p:strVal val="hidden"/>
                                      </p:to>
                                    </p:set>
                                  </p:childTnLst>
                                </p:cTn>
                              </p:par>
                              <p:par>
                                <p:cTn id="308" presetID="12" presetClass="entr" presetSubtype="1" fill="hold" nodeType="withEffect">
                                  <p:stCondLst>
                                    <p:cond delay="44000"/>
                                  </p:stCondLst>
                                  <p:childTnLst>
                                    <p:set>
                                      <p:cBhvr>
                                        <p:cTn id="309" dur="1" fill="hold">
                                          <p:stCondLst>
                                            <p:cond delay="0"/>
                                          </p:stCondLst>
                                        </p:cTn>
                                        <p:tgtEl>
                                          <p:spTgt spid="59694"/>
                                        </p:tgtEl>
                                        <p:attrNameLst>
                                          <p:attrName>style.visibility</p:attrName>
                                        </p:attrNameLst>
                                      </p:cBhvr>
                                      <p:to>
                                        <p:strVal val="visible"/>
                                      </p:to>
                                    </p:set>
                                    <p:animEffect transition="in" filter="slide(fromTop)">
                                      <p:cBhvr>
                                        <p:cTn id="310" dur="500"/>
                                        <p:tgtEl>
                                          <p:spTgt spid="59694"/>
                                        </p:tgtEl>
                                      </p:cBhvr>
                                    </p:animEffect>
                                  </p:childTnLst>
                                </p:cTn>
                              </p:par>
                              <p:par>
                                <p:cTn id="311" presetID="12" presetClass="exit" presetSubtype="4" fill="hold" nodeType="withEffect">
                                  <p:stCondLst>
                                    <p:cond delay="45000"/>
                                  </p:stCondLst>
                                  <p:childTnLst>
                                    <p:animEffect transition="out" filter="slide(fromBottom)">
                                      <p:cBhvr>
                                        <p:cTn id="312" dur="500"/>
                                        <p:tgtEl>
                                          <p:spTgt spid="59694"/>
                                        </p:tgtEl>
                                      </p:cBhvr>
                                    </p:animEffect>
                                    <p:set>
                                      <p:cBhvr>
                                        <p:cTn id="313" dur="1" fill="hold">
                                          <p:stCondLst>
                                            <p:cond delay="499"/>
                                          </p:stCondLst>
                                        </p:cTn>
                                        <p:tgtEl>
                                          <p:spTgt spid="59694"/>
                                        </p:tgtEl>
                                        <p:attrNameLst>
                                          <p:attrName>style.visibility</p:attrName>
                                        </p:attrNameLst>
                                      </p:cBhvr>
                                      <p:to>
                                        <p:strVal val="hidden"/>
                                      </p:to>
                                    </p:set>
                                  </p:childTnLst>
                                </p:cTn>
                              </p:par>
                              <p:par>
                                <p:cTn id="314" presetID="12" presetClass="entr" presetSubtype="1" fill="hold" nodeType="withEffect">
                                  <p:stCondLst>
                                    <p:cond delay="45000"/>
                                  </p:stCondLst>
                                  <p:childTnLst>
                                    <p:set>
                                      <p:cBhvr>
                                        <p:cTn id="315" dur="1" fill="hold">
                                          <p:stCondLst>
                                            <p:cond delay="0"/>
                                          </p:stCondLst>
                                        </p:cTn>
                                        <p:tgtEl>
                                          <p:spTgt spid="59695"/>
                                        </p:tgtEl>
                                        <p:attrNameLst>
                                          <p:attrName>style.visibility</p:attrName>
                                        </p:attrNameLst>
                                      </p:cBhvr>
                                      <p:to>
                                        <p:strVal val="visible"/>
                                      </p:to>
                                    </p:set>
                                    <p:animEffect transition="in" filter="slide(fromTop)">
                                      <p:cBhvr>
                                        <p:cTn id="316" dur="500"/>
                                        <p:tgtEl>
                                          <p:spTgt spid="59695"/>
                                        </p:tgtEl>
                                      </p:cBhvr>
                                    </p:animEffect>
                                  </p:childTnLst>
                                </p:cTn>
                              </p:par>
                              <p:par>
                                <p:cTn id="317" presetID="12" presetClass="exit" presetSubtype="4" fill="hold" nodeType="withEffect">
                                  <p:stCondLst>
                                    <p:cond delay="46000"/>
                                  </p:stCondLst>
                                  <p:childTnLst>
                                    <p:animEffect transition="out" filter="slide(fromBottom)">
                                      <p:cBhvr>
                                        <p:cTn id="318" dur="500"/>
                                        <p:tgtEl>
                                          <p:spTgt spid="59695"/>
                                        </p:tgtEl>
                                      </p:cBhvr>
                                    </p:animEffect>
                                    <p:set>
                                      <p:cBhvr>
                                        <p:cTn id="319" dur="1" fill="hold">
                                          <p:stCondLst>
                                            <p:cond delay="499"/>
                                          </p:stCondLst>
                                        </p:cTn>
                                        <p:tgtEl>
                                          <p:spTgt spid="59695"/>
                                        </p:tgtEl>
                                        <p:attrNameLst>
                                          <p:attrName>style.visibility</p:attrName>
                                        </p:attrNameLst>
                                      </p:cBhvr>
                                      <p:to>
                                        <p:strVal val="hidden"/>
                                      </p:to>
                                    </p:set>
                                  </p:childTnLst>
                                </p:cTn>
                              </p:par>
                              <p:par>
                                <p:cTn id="320" presetID="12" presetClass="entr" presetSubtype="1" fill="hold" nodeType="withEffect">
                                  <p:stCondLst>
                                    <p:cond delay="46000"/>
                                  </p:stCondLst>
                                  <p:childTnLst>
                                    <p:set>
                                      <p:cBhvr>
                                        <p:cTn id="321" dur="1" fill="hold">
                                          <p:stCondLst>
                                            <p:cond delay="0"/>
                                          </p:stCondLst>
                                        </p:cTn>
                                        <p:tgtEl>
                                          <p:spTgt spid="59696"/>
                                        </p:tgtEl>
                                        <p:attrNameLst>
                                          <p:attrName>style.visibility</p:attrName>
                                        </p:attrNameLst>
                                      </p:cBhvr>
                                      <p:to>
                                        <p:strVal val="visible"/>
                                      </p:to>
                                    </p:set>
                                    <p:animEffect transition="in" filter="slide(fromTop)">
                                      <p:cBhvr>
                                        <p:cTn id="322" dur="500"/>
                                        <p:tgtEl>
                                          <p:spTgt spid="59696"/>
                                        </p:tgtEl>
                                      </p:cBhvr>
                                    </p:animEffect>
                                  </p:childTnLst>
                                </p:cTn>
                              </p:par>
                              <p:par>
                                <p:cTn id="323" presetID="12" presetClass="exit" presetSubtype="4" fill="hold" nodeType="withEffect">
                                  <p:stCondLst>
                                    <p:cond delay="47000"/>
                                  </p:stCondLst>
                                  <p:childTnLst>
                                    <p:animEffect transition="out" filter="slide(fromBottom)">
                                      <p:cBhvr>
                                        <p:cTn id="324" dur="500"/>
                                        <p:tgtEl>
                                          <p:spTgt spid="59696"/>
                                        </p:tgtEl>
                                      </p:cBhvr>
                                    </p:animEffect>
                                    <p:set>
                                      <p:cBhvr>
                                        <p:cTn id="325" dur="1" fill="hold">
                                          <p:stCondLst>
                                            <p:cond delay="499"/>
                                          </p:stCondLst>
                                        </p:cTn>
                                        <p:tgtEl>
                                          <p:spTgt spid="59696"/>
                                        </p:tgtEl>
                                        <p:attrNameLst>
                                          <p:attrName>style.visibility</p:attrName>
                                        </p:attrNameLst>
                                      </p:cBhvr>
                                      <p:to>
                                        <p:strVal val="hidden"/>
                                      </p:to>
                                    </p:set>
                                  </p:childTnLst>
                                </p:cTn>
                              </p:par>
                              <p:par>
                                <p:cTn id="326" presetID="12" presetClass="entr" presetSubtype="1" fill="hold" nodeType="withEffect">
                                  <p:stCondLst>
                                    <p:cond delay="47000"/>
                                  </p:stCondLst>
                                  <p:childTnLst>
                                    <p:set>
                                      <p:cBhvr>
                                        <p:cTn id="327" dur="1" fill="hold">
                                          <p:stCondLst>
                                            <p:cond delay="0"/>
                                          </p:stCondLst>
                                        </p:cTn>
                                        <p:tgtEl>
                                          <p:spTgt spid="59697"/>
                                        </p:tgtEl>
                                        <p:attrNameLst>
                                          <p:attrName>style.visibility</p:attrName>
                                        </p:attrNameLst>
                                      </p:cBhvr>
                                      <p:to>
                                        <p:strVal val="visible"/>
                                      </p:to>
                                    </p:set>
                                    <p:animEffect transition="in" filter="slide(fromTop)">
                                      <p:cBhvr>
                                        <p:cTn id="328" dur="500"/>
                                        <p:tgtEl>
                                          <p:spTgt spid="59697"/>
                                        </p:tgtEl>
                                      </p:cBhvr>
                                    </p:animEffect>
                                  </p:childTnLst>
                                </p:cTn>
                              </p:par>
                              <p:par>
                                <p:cTn id="329" presetID="12" presetClass="exit" presetSubtype="4" fill="hold" nodeType="withEffect">
                                  <p:stCondLst>
                                    <p:cond delay="48000"/>
                                  </p:stCondLst>
                                  <p:childTnLst>
                                    <p:animEffect transition="out" filter="slide(fromBottom)">
                                      <p:cBhvr>
                                        <p:cTn id="330" dur="500"/>
                                        <p:tgtEl>
                                          <p:spTgt spid="59697"/>
                                        </p:tgtEl>
                                      </p:cBhvr>
                                    </p:animEffect>
                                    <p:set>
                                      <p:cBhvr>
                                        <p:cTn id="331" dur="1" fill="hold">
                                          <p:stCondLst>
                                            <p:cond delay="499"/>
                                          </p:stCondLst>
                                        </p:cTn>
                                        <p:tgtEl>
                                          <p:spTgt spid="59697"/>
                                        </p:tgtEl>
                                        <p:attrNameLst>
                                          <p:attrName>style.visibility</p:attrName>
                                        </p:attrNameLst>
                                      </p:cBhvr>
                                      <p:to>
                                        <p:strVal val="hidden"/>
                                      </p:to>
                                    </p:set>
                                  </p:childTnLst>
                                </p:cTn>
                              </p:par>
                              <p:par>
                                <p:cTn id="332" presetID="12" presetClass="entr" presetSubtype="1" fill="hold" nodeType="withEffect">
                                  <p:stCondLst>
                                    <p:cond delay="48000"/>
                                  </p:stCondLst>
                                  <p:childTnLst>
                                    <p:set>
                                      <p:cBhvr>
                                        <p:cTn id="333" dur="1" fill="hold">
                                          <p:stCondLst>
                                            <p:cond delay="0"/>
                                          </p:stCondLst>
                                        </p:cTn>
                                        <p:tgtEl>
                                          <p:spTgt spid="59698"/>
                                        </p:tgtEl>
                                        <p:attrNameLst>
                                          <p:attrName>style.visibility</p:attrName>
                                        </p:attrNameLst>
                                      </p:cBhvr>
                                      <p:to>
                                        <p:strVal val="visible"/>
                                      </p:to>
                                    </p:set>
                                    <p:animEffect transition="in" filter="slide(fromTop)">
                                      <p:cBhvr>
                                        <p:cTn id="334" dur="500"/>
                                        <p:tgtEl>
                                          <p:spTgt spid="59698"/>
                                        </p:tgtEl>
                                      </p:cBhvr>
                                    </p:animEffect>
                                  </p:childTnLst>
                                </p:cTn>
                              </p:par>
                              <p:par>
                                <p:cTn id="335" presetID="12" presetClass="exit" presetSubtype="4" fill="hold" nodeType="withEffect">
                                  <p:stCondLst>
                                    <p:cond delay="49000"/>
                                  </p:stCondLst>
                                  <p:childTnLst>
                                    <p:animEffect transition="out" filter="slide(fromBottom)">
                                      <p:cBhvr>
                                        <p:cTn id="336" dur="500"/>
                                        <p:tgtEl>
                                          <p:spTgt spid="59698"/>
                                        </p:tgtEl>
                                      </p:cBhvr>
                                    </p:animEffect>
                                    <p:set>
                                      <p:cBhvr>
                                        <p:cTn id="337" dur="1" fill="hold">
                                          <p:stCondLst>
                                            <p:cond delay="499"/>
                                          </p:stCondLst>
                                        </p:cTn>
                                        <p:tgtEl>
                                          <p:spTgt spid="59698"/>
                                        </p:tgtEl>
                                        <p:attrNameLst>
                                          <p:attrName>style.visibility</p:attrName>
                                        </p:attrNameLst>
                                      </p:cBhvr>
                                      <p:to>
                                        <p:strVal val="hidden"/>
                                      </p:to>
                                    </p:set>
                                  </p:childTnLst>
                                </p:cTn>
                              </p:par>
                              <p:par>
                                <p:cTn id="338" presetID="12" presetClass="entr" presetSubtype="1" fill="hold" nodeType="withEffect">
                                  <p:stCondLst>
                                    <p:cond delay="49000"/>
                                  </p:stCondLst>
                                  <p:childTnLst>
                                    <p:set>
                                      <p:cBhvr>
                                        <p:cTn id="339" dur="1" fill="hold">
                                          <p:stCondLst>
                                            <p:cond delay="0"/>
                                          </p:stCondLst>
                                        </p:cTn>
                                        <p:tgtEl>
                                          <p:spTgt spid="59699"/>
                                        </p:tgtEl>
                                        <p:attrNameLst>
                                          <p:attrName>style.visibility</p:attrName>
                                        </p:attrNameLst>
                                      </p:cBhvr>
                                      <p:to>
                                        <p:strVal val="visible"/>
                                      </p:to>
                                    </p:set>
                                    <p:animEffect transition="in" filter="slide(fromTop)">
                                      <p:cBhvr>
                                        <p:cTn id="340" dur="500"/>
                                        <p:tgtEl>
                                          <p:spTgt spid="59699"/>
                                        </p:tgtEl>
                                      </p:cBhvr>
                                    </p:animEffect>
                                  </p:childTnLst>
                                </p:cTn>
                              </p:par>
                              <p:par>
                                <p:cTn id="341" presetID="12" presetClass="exit" presetSubtype="4" fill="hold" nodeType="withEffect">
                                  <p:stCondLst>
                                    <p:cond delay="50000"/>
                                  </p:stCondLst>
                                  <p:childTnLst>
                                    <p:animEffect transition="out" filter="slide(fromBottom)">
                                      <p:cBhvr>
                                        <p:cTn id="342" dur="500"/>
                                        <p:tgtEl>
                                          <p:spTgt spid="59689"/>
                                        </p:tgtEl>
                                      </p:cBhvr>
                                    </p:animEffect>
                                    <p:set>
                                      <p:cBhvr>
                                        <p:cTn id="343" dur="1" fill="hold">
                                          <p:stCondLst>
                                            <p:cond delay="499"/>
                                          </p:stCondLst>
                                        </p:cTn>
                                        <p:tgtEl>
                                          <p:spTgt spid="59689"/>
                                        </p:tgtEl>
                                        <p:attrNameLst>
                                          <p:attrName>style.visibility</p:attrName>
                                        </p:attrNameLst>
                                      </p:cBhvr>
                                      <p:to>
                                        <p:strVal val="hidden"/>
                                      </p:to>
                                    </p:set>
                                  </p:childTnLst>
                                </p:cTn>
                              </p:par>
                              <p:par>
                                <p:cTn id="344" presetID="12" presetClass="entr" presetSubtype="1" fill="hold" nodeType="withEffect">
                                  <p:stCondLst>
                                    <p:cond delay="50000"/>
                                  </p:stCondLst>
                                  <p:childTnLst>
                                    <p:set>
                                      <p:cBhvr>
                                        <p:cTn id="345" dur="1" fill="hold">
                                          <p:stCondLst>
                                            <p:cond delay="0"/>
                                          </p:stCondLst>
                                        </p:cTn>
                                        <p:tgtEl>
                                          <p:spTgt spid="59710"/>
                                        </p:tgtEl>
                                        <p:attrNameLst>
                                          <p:attrName>style.visibility</p:attrName>
                                        </p:attrNameLst>
                                      </p:cBhvr>
                                      <p:to>
                                        <p:strVal val="visible"/>
                                      </p:to>
                                    </p:set>
                                    <p:animEffect transition="in" filter="slide(fromTop)">
                                      <p:cBhvr>
                                        <p:cTn id="346" dur="500"/>
                                        <p:tgtEl>
                                          <p:spTgt spid="59710"/>
                                        </p:tgtEl>
                                      </p:cBhvr>
                                    </p:animEffect>
                                  </p:childTnLst>
                                </p:cTn>
                              </p:par>
                              <p:par>
                                <p:cTn id="347" presetID="12" presetClass="exit" presetSubtype="4" fill="hold" nodeType="withEffect">
                                  <p:stCondLst>
                                    <p:cond delay="50000"/>
                                  </p:stCondLst>
                                  <p:childTnLst>
                                    <p:animEffect transition="out" filter="slide(fromBottom)">
                                      <p:cBhvr>
                                        <p:cTn id="348" dur="500"/>
                                        <p:tgtEl>
                                          <p:spTgt spid="59699"/>
                                        </p:tgtEl>
                                      </p:cBhvr>
                                    </p:animEffect>
                                    <p:set>
                                      <p:cBhvr>
                                        <p:cTn id="349" dur="1" fill="hold">
                                          <p:stCondLst>
                                            <p:cond delay="499"/>
                                          </p:stCondLst>
                                        </p:cTn>
                                        <p:tgtEl>
                                          <p:spTgt spid="59699"/>
                                        </p:tgtEl>
                                        <p:attrNameLst>
                                          <p:attrName>style.visibility</p:attrName>
                                        </p:attrNameLst>
                                      </p:cBhvr>
                                      <p:to>
                                        <p:strVal val="hidden"/>
                                      </p:to>
                                    </p:set>
                                  </p:childTnLst>
                                </p:cTn>
                              </p:par>
                              <p:par>
                                <p:cTn id="350" presetID="12" presetClass="entr" presetSubtype="1" fill="hold" nodeType="withEffect">
                                  <p:stCondLst>
                                    <p:cond delay="50000"/>
                                  </p:stCondLst>
                                  <p:childTnLst>
                                    <p:set>
                                      <p:cBhvr>
                                        <p:cTn id="351" dur="1" fill="hold">
                                          <p:stCondLst>
                                            <p:cond delay="0"/>
                                          </p:stCondLst>
                                        </p:cTn>
                                        <p:tgtEl>
                                          <p:spTgt spid="59700"/>
                                        </p:tgtEl>
                                        <p:attrNameLst>
                                          <p:attrName>style.visibility</p:attrName>
                                        </p:attrNameLst>
                                      </p:cBhvr>
                                      <p:to>
                                        <p:strVal val="visible"/>
                                      </p:to>
                                    </p:set>
                                    <p:animEffect transition="in" filter="slide(fromTop)">
                                      <p:cBhvr>
                                        <p:cTn id="352" dur="500"/>
                                        <p:tgtEl>
                                          <p:spTgt spid="59700"/>
                                        </p:tgtEl>
                                      </p:cBhvr>
                                    </p:animEffect>
                                  </p:childTnLst>
                                </p:cTn>
                              </p:par>
                              <p:par>
                                <p:cTn id="353" presetID="12" presetClass="exit" presetSubtype="4" fill="hold" nodeType="withEffect">
                                  <p:stCondLst>
                                    <p:cond delay="51000"/>
                                  </p:stCondLst>
                                  <p:childTnLst>
                                    <p:animEffect transition="out" filter="slide(fromBottom)">
                                      <p:cBhvr>
                                        <p:cTn id="354" dur="500"/>
                                        <p:tgtEl>
                                          <p:spTgt spid="59700"/>
                                        </p:tgtEl>
                                      </p:cBhvr>
                                    </p:animEffect>
                                    <p:set>
                                      <p:cBhvr>
                                        <p:cTn id="355" dur="1" fill="hold">
                                          <p:stCondLst>
                                            <p:cond delay="499"/>
                                          </p:stCondLst>
                                        </p:cTn>
                                        <p:tgtEl>
                                          <p:spTgt spid="59700"/>
                                        </p:tgtEl>
                                        <p:attrNameLst>
                                          <p:attrName>style.visibility</p:attrName>
                                        </p:attrNameLst>
                                      </p:cBhvr>
                                      <p:to>
                                        <p:strVal val="hidden"/>
                                      </p:to>
                                    </p:set>
                                  </p:childTnLst>
                                </p:cTn>
                              </p:par>
                              <p:par>
                                <p:cTn id="356" presetID="12" presetClass="entr" presetSubtype="1" fill="hold" nodeType="withEffect">
                                  <p:stCondLst>
                                    <p:cond delay="51000"/>
                                  </p:stCondLst>
                                  <p:childTnLst>
                                    <p:set>
                                      <p:cBhvr>
                                        <p:cTn id="357" dur="1" fill="hold">
                                          <p:stCondLst>
                                            <p:cond delay="0"/>
                                          </p:stCondLst>
                                        </p:cTn>
                                        <p:tgtEl>
                                          <p:spTgt spid="59701"/>
                                        </p:tgtEl>
                                        <p:attrNameLst>
                                          <p:attrName>style.visibility</p:attrName>
                                        </p:attrNameLst>
                                      </p:cBhvr>
                                      <p:to>
                                        <p:strVal val="visible"/>
                                      </p:to>
                                    </p:set>
                                    <p:animEffect transition="in" filter="slide(fromTop)">
                                      <p:cBhvr>
                                        <p:cTn id="358" dur="500"/>
                                        <p:tgtEl>
                                          <p:spTgt spid="59701"/>
                                        </p:tgtEl>
                                      </p:cBhvr>
                                    </p:animEffect>
                                  </p:childTnLst>
                                </p:cTn>
                              </p:par>
                              <p:par>
                                <p:cTn id="359" presetID="12" presetClass="exit" presetSubtype="4" fill="hold" nodeType="withEffect">
                                  <p:stCondLst>
                                    <p:cond delay="52000"/>
                                  </p:stCondLst>
                                  <p:childTnLst>
                                    <p:animEffect transition="out" filter="slide(fromBottom)">
                                      <p:cBhvr>
                                        <p:cTn id="360" dur="500"/>
                                        <p:tgtEl>
                                          <p:spTgt spid="59701"/>
                                        </p:tgtEl>
                                      </p:cBhvr>
                                    </p:animEffect>
                                    <p:set>
                                      <p:cBhvr>
                                        <p:cTn id="361" dur="1" fill="hold">
                                          <p:stCondLst>
                                            <p:cond delay="499"/>
                                          </p:stCondLst>
                                        </p:cTn>
                                        <p:tgtEl>
                                          <p:spTgt spid="59701"/>
                                        </p:tgtEl>
                                        <p:attrNameLst>
                                          <p:attrName>style.visibility</p:attrName>
                                        </p:attrNameLst>
                                      </p:cBhvr>
                                      <p:to>
                                        <p:strVal val="hidden"/>
                                      </p:to>
                                    </p:set>
                                  </p:childTnLst>
                                </p:cTn>
                              </p:par>
                              <p:par>
                                <p:cTn id="362" presetID="12" presetClass="entr" presetSubtype="1" fill="hold" nodeType="withEffect">
                                  <p:stCondLst>
                                    <p:cond delay="52000"/>
                                  </p:stCondLst>
                                  <p:childTnLst>
                                    <p:set>
                                      <p:cBhvr>
                                        <p:cTn id="363" dur="1" fill="hold">
                                          <p:stCondLst>
                                            <p:cond delay="0"/>
                                          </p:stCondLst>
                                        </p:cTn>
                                        <p:tgtEl>
                                          <p:spTgt spid="59702"/>
                                        </p:tgtEl>
                                        <p:attrNameLst>
                                          <p:attrName>style.visibility</p:attrName>
                                        </p:attrNameLst>
                                      </p:cBhvr>
                                      <p:to>
                                        <p:strVal val="visible"/>
                                      </p:to>
                                    </p:set>
                                    <p:animEffect transition="in" filter="slide(fromTop)">
                                      <p:cBhvr>
                                        <p:cTn id="364" dur="500"/>
                                        <p:tgtEl>
                                          <p:spTgt spid="59702"/>
                                        </p:tgtEl>
                                      </p:cBhvr>
                                    </p:animEffect>
                                  </p:childTnLst>
                                </p:cTn>
                              </p:par>
                              <p:par>
                                <p:cTn id="365" presetID="12" presetClass="exit" presetSubtype="4" fill="hold" nodeType="withEffect">
                                  <p:stCondLst>
                                    <p:cond delay="53000"/>
                                  </p:stCondLst>
                                  <p:childTnLst>
                                    <p:animEffect transition="out" filter="slide(fromBottom)">
                                      <p:cBhvr>
                                        <p:cTn id="366" dur="500"/>
                                        <p:tgtEl>
                                          <p:spTgt spid="59702"/>
                                        </p:tgtEl>
                                      </p:cBhvr>
                                    </p:animEffect>
                                    <p:set>
                                      <p:cBhvr>
                                        <p:cTn id="367" dur="1" fill="hold">
                                          <p:stCondLst>
                                            <p:cond delay="499"/>
                                          </p:stCondLst>
                                        </p:cTn>
                                        <p:tgtEl>
                                          <p:spTgt spid="59702"/>
                                        </p:tgtEl>
                                        <p:attrNameLst>
                                          <p:attrName>style.visibility</p:attrName>
                                        </p:attrNameLst>
                                      </p:cBhvr>
                                      <p:to>
                                        <p:strVal val="hidden"/>
                                      </p:to>
                                    </p:set>
                                  </p:childTnLst>
                                </p:cTn>
                              </p:par>
                              <p:par>
                                <p:cTn id="368" presetID="12" presetClass="entr" presetSubtype="1" fill="hold" nodeType="withEffect">
                                  <p:stCondLst>
                                    <p:cond delay="53000"/>
                                  </p:stCondLst>
                                  <p:childTnLst>
                                    <p:set>
                                      <p:cBhvr>
                                        <p:cTn id="369" dur="1" fill="hold">
                                          <p:stCondLst>
                                            <p:cond delay="0"/>
                                          </p:stCondLst>
                                        </p:cTn>
                                        <p:tgtEl>
                                          <p:spTgt spid="59703"/>
                                        </p:tgtEl>
                                        <p:attrNameLst>
                                          <p:attrName>style.visibility</p:attrName>
                                        </p:attrNameLst>
                                      </p:cBhvr>
                                      <p:to>
                                        <p:strVal val="visible"/>
                                      </p:to>
                                    </p:set>
                                    <p:animEffect transition="in" filter="slide(fromTop)">
                                      <p:cBhvr>
                                        <p:cTn id="370" dur="500"/>
                                        <p:tgtEl>
                                          <p:spTgt spid="59703"/>
                                        </p:tgtEl>
                                      </p:cBhvr>
                                    </p:animEffect>
                                  </p:childTnLst>
                                </p:cTn>
                              </p:par>
                              <p:par>
                                <p:cTn id="371" presetID="12" presetClass="exit" presetSubtype="4" fill="hold" nodeType="withEffect">
                                  <p:stCondLst>
                                    <p:cond delay="54000"/>
                                  </p:stCondLst>
                                  <p:childTnLst>
                                    <p:animEffect transition="out" filter="slide(fromBottom)">
                                      <p:cBhvr>
                                        <p:cTn id="372" dur="500"/>
                                        <p:tgtEl>
                                          <p:spTgt spid="59703"/>
                                        </p:tgtEl>
                                      </p:cBhvr>
                                    </p:animEffect>
                                    <p:set>
                                      <p:cBhvr>
                                        <p:cTn id="373" dur="1" fill="hold">
                                          <p:stCondLst>
                                            <p:cond delay="499"/>
                                          </p:stCondLst>
                                        </p:cTn>
                                        <p:tgtEl>
                                          <p:spTgt spid="59703"/>
                                        </p:tgtEl>
                                        <p:attrNameLst>
                                          <p:attrName>style.visibility</p:attrName>
                                        </p:attrNameLst>
                                      </p:cBhvr>
                                      <p:to>
                                        <p:strVal val="hidden"/>
                                      </p:to>
                                    </p:set>
                                  </p:childTnLst>
                                </p:cTn>
                              </p:par>
                              <p:par>
                                <p:cTn id="374" presetID="12" presetClass="entr" presetSubtype="1" fill="hold" nodeType="withEffect">
                                  <p:stCondLst>
                                    <p:cond delay="54000"/>
                                  </p:stCondLst>
                                  <p:childTnLst>
                                    <p:set>
                                      <p:cBhvr>
                                        <p:cTn id="375" dur="1" fill="hold">
                                          <p:stCondLst>
                                            <p:cond delay="0"/>
                                          </p:stCondLst>
                                        </p:cTn>
                                        <p:tgtEl>
                                          <p:spTgt spid="59704"/>
                                        </p:tgtEl>
                                        <p:attrNameLst>
                                          <p:attrName>style.visibility</p:attrName>
                                        </p:attrNameLst>
                                      </p:cBhvr>
                                      <p:to>
                                        <p:strVal val="visible"/>
                                      </p:to>
                                    </p:set>
                                    <p:animEffect transition="in" filter="slide(fromTop)">
                                      <p:cBhvr>
                                        <p:cTn id="376" dur="500"/>
                                        <p:tgtEl>
                                          <p:spTgt spid="59704"/>
                                        </p:tgtEl>
                                      </p:cBhvr>
                                    </p:animEffect>
                                  </p:childTnLst>
                                </p:cTn>
                              </p:par>
                              <p:par>
                                <p:cTn id="377" presetID="12" presetClass="exit" presetSubtype="4" fill="hold" nodeType="withEffect">
                                  <p:stCondLst>
                                    <p:cond delay="55000"/>
                                  </p:stCondLst>
                                  <p:childTnLst>
                                    <p:animEffect transition="out" filter="slide(fromBottom)">
                                      <p:cBhvr>
                                        <p:cTn id="378" dur="500"/>
                                        <p:tgtEl>
                                          <p:spTgt spid="59704"/>
                                        </p:tgtEl>
                                      </p:cBhvr>
                                    </p:animEffect>
                                    <p:set>
                                      <p:cBhvr>
                                        <p:cTn id="379" dur="1" fill="hold">
                                          <p:stCondLst>
                                            <p:cond delay="499"/>
                                          </p:stCondLst>
                                        </p:cTn>
                                        <p:tgtEl>
                                          <p:spTgt spid="59704"/>
                                        </p:tgtEl>
                                        <p:attrNameLst>
                                          <p:attrName>style.visibility</p:attrName>
                                        </p:attrNameLst>
                                      </p:cBhvr>
                                      <p:to>
                                        <p:strVal val="hidden"/>
                                      </p:to>
                                    </p:set>
                                  </p:childTnLst>
                                </p:cTn>
                              </p:par>
                              <p:par>
                                <p:cTn id="380" presetID="12" presetClass="entr" presetSubtype="1" fill="hold" nodeType="withEffect">
                                  <p:stCondLst>
                                    <p:cond delay="55000"/>
                                  </p:stCondLst>
                                  <p:childTnLst>
                                    <p:set>
                                      <p:cBhvr>
                                        <p:cTn id="381" dur="1" fill="hold">
                                          <p:stCondLst>
                                            <p:cond delay="0"/>
                                          </p:stCondLst>
                                        </p:cTn>
                                        <p:tgtEl>
                                          <p:spTgt spid="59705"/>
                                        </p:tgtEl>
                                        <p:attrNameLst>
                                          <p:attrName>style.visibility</p:attrName>
                                        </p:attrNameLst>
                                      </p:cBhvr>
                                      <p:to>
                                        <p:strVal val="visible"/>
                                      </p:to>
                                    </p:set>
                                    <p:animEffect transition="in" filter="slide(fromTop)">
                                      <p:cBhvr>
                                        <p:cTn id="382" dur="500"/>
                                        <p:tgtEl>
                                          <p:spTgt spid="59705"/>
                                        </p:tgtEl>
                                      </p:cBhvr>
                                    </p:animEffect>
                                  </p:childTnLst>
                                </p:cTn>
                              </p:par>
                              <p:par>
                                <p:cTn id="383" presetID="12" presetClass="exit" presetSubtype="4" fill="hold" nodeType="withEffect">
                                  <p:stCondLst>
                                    <p:cond delay="56000"/>
                                  </p:stCondLst>
                                  <p:childTnLst>
                                    <p:animEffect transition="out" filter="slide(fromBottom)">
                                      <p:cBhvr>
                                        <p:cTn id="384" dur="500"/>
                                        <p:tgtEl>
                                          <p:spTgt spid="59705"/>
                                        </p:tgtEl>
                                      </p:cBhvr>
                                    </p:animEffect>
                                    <p:set>
                                      <p:cBhvr>
                                        <p:cTn id="385" dur="1" fill="hold">
                                          <p:stCondLst>
                                            <p:cond delay="499"/>
                                          </p:stCondLst>
                                        </p:cTn>
                                        <p:tgtEl>
                                          <p:spTgt spid="59705"/>
                                        </p:tgtEl>
                                        <p:attrNameLst>
                                          <p:attrName>style.visibility</p:attrName>
                                        </p:attrNameLst>
                                      </p:cBhvr>
                                      <p:to>
                                        <p:strVal val="hidden"/>
                                      </p:to>
                                    </p:set>
                                  </p:childTnLst>
                                </p:cTn>
                              </p:par>
                              <p:par>
                                <p:cTn id="386" presetID="12" presetClass="entr" presetSubtype="1" fill="hold" nodeType="withEffect">
                                  <p:stCondLst>
                                    <p:cond delay="56000"/>
                                  </p:stCondLst>
                                  <p:childTnLst>
                                    <p:set>
                                      <p:cBhvr>
                                        <p:cTn id="387" dur="1" fill="hold">
                                          <p:stCondLst>
                                            <p:cond delay="0"/>
                                          </p:stCondLst>
                                        </p:cTn>
                                        <p:tgtEl>
                                          <p:spTgt spid="59706"/>
                                        </p:tgtEl>
                                        <p:attrNameLst>
                                          <p:attrName>style.visibility</p:attrName>
                                        </p:attrNameLst>
                                      </p:cBhvr>
                                      <p:to>
                                        <p:strVal val="visible"/>
                                      </p:to>
                                    </p:set>
                                    <p:animEffect transition="in" filter="slide(fromTop)">
                                      <p:cBhvr>
                                        <p:cTn id="388" dur="500"/>
                                        <p:tgtEl>
                                          <p:spTgt spid="59706"/>
                                        </p:tgtEl>
                                      </p:cBhvr>
                                    </p:animEffect>
                                  </p:childTnLst>
                                </p:cTn>
                              </p:par>
                              <p:par>
                                <p:cTn id="389" presetID="12" presetClass="exit" presetSubtype="4" fill="hold" nodeType="withEffect">
                                  <p:stCondLst>
                                    <p:cond delay="57000"/>
                                  </p:stCondLst>
                                  <p:childTnLst>
                                    <p:animEffect transition="out" filter="slide(fromBottom)">
                                      <p:cBhvr>
                                        <p:cTn id="390" dur="500"/>
                                        <p:tgtEl>
                                          <p:spTgt spid="59706"/>
                                        </p:tgtEl>
                                      </p:cBhvr>
                                    </p:animEffect>
                                    <p:set>
                                      <p:cBhvr>
                                        <p:cTn id="391" dur="1" fill="hold">
                                          <p:stCondLst>
                                            <p:cond delay="499"/>
                                          </p:stCondLst>
                                        </p:cTn>
                                        <p:tgtEl>
                                          <p:spTgt spid="59706"/>
                                        </p:tgtEl>
                                        <p:attrNameLst>
                                          <p:attrName>style.visibility</p:attrName>
                                        </p:attrNameLst>
                                      </p:cBhvr>
                                      <p:to>
                                        <p:strVal val="hidden"/>
                                      </p:to>
                                    </p:set>
                                  </p:childTnLst>
                                </p:cTn>
                              </p:par>
                              <p:par>
                                <p:cTn id="392" presetID="12" presetClass="entr" presetSubtype="1" fill="hold" nodeType="withEffect">
                                  <p:stCondLst>
                                    <p:cond delay="57000"/>
                                  </p:stCondLst>
                                  <p:childTnLst>
                                    <p:set>
                                      <p:cBhvr>
                                        <p:cTn id="393" dur="1" fill="hold">
                                          <p:stCondLst>
                                            <p:cond delay="0"/>
                                          </p:stCondLst>
                                        </p:cTn>
                                        <p:tgtEl>
                                          <p:spTgt spid="59707"/>
                                        </p:tgtEl>
                                        <p:attrNameLst>
                                          <p:attrName>style.visibility</p:attrName>
                                        </p:attrNameLst>
                                      </p:cBhvr>
                                      <p:to>
                                        <p:strVal val="visible"/>
                                      </p:to>
                                    </p:set>
                                    <p:animEffect transition="in" filter="slide(fromTop)">
                                      <p:cBhvr>
                                        <p:cTn id="394" dur="500"/>
                                        <p:tgtEl>
                                          <p:spTgt spid="59707"/>
                                        </p:tgtEl>
                                      </p:cBhvr>
                                    </p:animEffect>
                                  </p:childTnLst>
                                </p:cTn>
                              </p:par>
                              <p:par>
                                <p:cTn id="395" presetID="12" presetClass="exit" presetSubtype="4" fill="hold" nodeType="withEffect">
                                  <p:stCondLst>
                                    <p:cond delay="58000"/>
                                  </p:stCondLst>
                                  <p:childTnLst>
                                    <p:animEffect transition="out" filter="slide(fromBottom)">
                                      <p:cBhvr>
                                        <p:cTn id="396" dur="500"/>
                                        <p:tgtEl>
                                          <p:spTgt spid="59707"/>
                                        </p:tgtEl>
                                      </p:cBhvr>
                                    </p:animEffect>
                                    <p:set>
                                      <p:cBhvr>
                                        <p:cTn id="397" dur="1" fill="hold">
                                          <p:stCondLst>
                                            <p:cond delay="499"/>
                                          </p:stCondLst>
                                        </p:cTn>
                                        <p:tgtEl>
                                          <p:spTgt spid="59707"/>
                                        </p:tgtEl>
                                        <p:attrNameLst>
                                          <p:attrName>style.visibility</p:attrName>
                                        </p:attrNameLst>
                                      </p:cBhvr>
                                      <p:to>
                                        <p:strVal val="hidden"/>
                                      </p:to>
                                    </p:set>
                                  </p:childTnLst>
                                </p:cTn>
                              </p:par>
                              <p:par>
                                <p:cTn id="398" presetID="12" presetClass="entr" presetSubtype="1" fill="hold" nodeType="withEffect">
                                  <p:stCondLst>
                                    <p:cond delay="58000"/>
                                  </p:stCondLst>
                                  <p:childTnLst>
                                    <p:set>
                                      <p:cBhvr>
                                        <p:cTn id="399" dur="1" fill="hold">
                                          <p:stCondLst>
                                            <p:cond delay="0"/>
                                          </p:stCondLst>
                                        </p:cTn>
                                        <p:tgtEl>
                                          <p:spTgt spid="59708"/>
                                        </p:tgtEl>
                                        <p:attrNameLst>
                                          <p:attrName>style.visibility</p:attrName>
                                        </p:attrNameLst>
                                      </p:cBhvr>
                                      <p:to>
                                        <p:strVal val="visible"/>
                                      </p:to>
                                    </p:set>
                                    <p:animEffect transition="in" filter="slide(fromTop)">
                                      <p:cBhvr>
                                        <p:cTn id="400" dur="500"/>
                                        <p:tgtEl>
                                          <p:spTgt spid="59708"/>
                                        </p:tgtEl>
                                      </p:cBhvr>
                                    </p:animEffect>
                                  </p:childTnLst>
                                </p:cTn>
                              </p:par>
                              <p:par>
                                <p:cTn id="401" presetID="12" presetClass="exit" presetSubtype="4" fill="hold" nodeType="withEffect">
                                  <p:stCondLst>
                                    <p:cond delay="59000"/>
                                  </p:stCondLst>
                                  <p:childTnLst>
                                    <p:animEffect transition="out" filter="slide(fromBottom)">
                                      <p:cBhvr>
                                        <p:cTn id="402" dur="500"/>
                                        <p:tgtEl>
                                          <p:spTgt spid="59708"/>
                                        </p:tgtEl>
                                      </p:cBhvr>
                                    </p:animEffect>
                                    <p:set>
                                      <p:cBhvr>
                                        <p:cTn id="403" dur="1" fill="hold">
                                          <p:stCondLst>
                                            <p:cond delay="499"/>
                                          </p:stCondLst>
                                        </p:cTn>
                                        <p:tgtEl>
                                          <p:spTgt spid="59708"/>
                                        </p:tgtEl>
                                        <p:attrNameLst>
                                          <p:attrName>style.visibility</p:attrName>
                                        </p:attrNameLst>
                                      </p:cBhvr>
                                      <p:to>
                                        <p:strVal val="hidden"/>
                                      </p:to>
                                    </p:set>
                                  </p:childTnLst>
                                </p:cTn>
                              </p:par>
                              <p:par>
                                <p:cTn id="404" presetID="12" presetClass="entr" presetSubtype="1" fill="hold" nodeType="withEffect">
                                  <p:stCondLst>
                                    <p:cond delay="59000"/>
                                  </p:stCondLst>
                                  <p:childTnLst>
                                    <p:set>
                                      <p:cBhvr>
                                        <p:cTn id="405" dur="1" fill="hold">
                                          <p:stCondLst>
                                            <p:cond delay="0"/>
                                          </p:stCondLst>
                                        </p:cTn>
                                        <p:tgtEl>
                                          <p:spTgt spid="59709"/>
                                        </p:tgtEl>
                                        <p:attrNameLst>
                                          <p:attrName>style.visibility</p:attrName>
                                        </p:attrNameLst>
                                      </p:cBhvr>
                                      <p:to>
                                        <p:strVal val="visible"/>
                                      </p:to>
                                    </p:set>
                                    <p:animEffect transition="in" filter="slide(fromTop)">
                                      <p:cBhvr>
                                        <p:cTn id="406" dur="500"/>
                                        <p:tgtEl>
                                          <p:spTgt spid="59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descr="Slide7.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4" name="Picture 3" descr="bloomsnewtaxonomyNEW.png"/>
          <p:cNvPicPr>
            <a:picLocks noChangeAspect="1"/>
          </p:cNvPicPr>
          <p:nvPr/>
        </p:nvPicPr>
        <p:blipFill>
          <a:blip r:embed="rId3" cstate="print"/>
          <a:srcRect r="32498" b="3381"/>
          <a:stretch>
            <a:fillRect/>
          </a:stretch>
        </p:blipFill>
        <p:spPr bwMode="auto">
          <a:xfrm>
            <a:off x="4868863" y="1266825"/>
            <a:ext cx="4071937" cy="4371975"/>
          </a:xfrm>
          <a:prstGeom prst="rect">
            <a:avLst/>
          </a:prstGeom>
          <a:noFill/>
          <a:ln w="9525">
            <a:noFill/>
            <a:miter lim="800000"/>
            <a:headEnd/>
            <a:tailEnd/>
          </a:ln>
        </p:spPr>
      </p:pic>
      <p:pic>
        <p:nvPicPr>
          <p:cNvPr id="79875" name="Picture 2" descr="2006 - NCASW - Tough Choices or Tough Times 02"/>
          <p:cNvPicPr>
            <a:picLocks noChangeAspect="1" noChangeArrowheads="1"/>
          </p:cNvPicPr>
          <p:nvPr/>
        </p:nvPicPr>
        <p:blipFill>
          <a:blip r:embed="rId4" cstate="print"/>
          <a:srcRect/>
          <a:stretch>
            <a:fillRect/>
          </a:stretch>
        </p:blipFill>
        <p:spPr bwMode="auto">
          <a:xfrm>
            <a:off x="149225" y="1266825"/>
            <a:ext cx="4575175" cy="4371975"/>
          </a:xfrm>
          <a:prstGeom prst="rect">
            <a:avLst/>
          </a:prstGeom>
          <a:noFill/>
          <a:ln w="9525">
            <a:noFill/>
            <a:miter lim="800000"/>
            <a:headEnd/>
            <a:tailEnd/>
          </a:ln>
        </p:spPr>
      </p:pic>
      <p:cxnSp>
        <p:nvCxnSpPr>
          <p:cNvPr id="79876" name="Straight Connector 8"/>
          <p:cNvCxnSpPr>
            <a:cxnSpLocks noChangeShapeType="1"/>
          </p:cNvCxnSpPr>
          <p:nvPr/>
        </p:nvCxnSpPr>
        <p:spPr bwMode="auto">
          <a:xfrm>
            <a:off x="0" y="3733800"/>
            <a:ext cx="9144000" cy="0"/>
          </a:xfrm>
          <a:prstGeom prst="line">
            <a:avLst/>
          </a:prstGeom>
          <a:noFill/>
          <a:ln w="63500" algn="ctr">
            <a:solidFill>
              <a:srgbClr val="FF0000"/>
            </a:solidFill>
            <a:round/>
            <a:headEnd/>
            <a:tailEnd/>
          </a:ln>
        </p:spPr>
      </p:cxn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iStock_000006627044Medium.jpg"/>
          <p:cNvPicPr>
            <a:picLocks noChangeAspect="1"/>
          </p:cNvPicPr>
          <p:nvPr/>
        </p:nvPicPr>
        <p:blipFill>
          <a:blip r:embed="rId3" cstate="print"/>
          <a:srcRect l="11137"/>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ctrTitle" sz="quarter"/>
          </p:nvPr>
        </p:nvSpPr>
        <p:spPr>
          <a:xfrm>
            <a:off x="0" y="2560638"/>
            <a:ext cx="9144000" cy="1736725"/>
          </a:xfrm>
        </p:spPr>
        <p:txBody>
          <a:bodyPr/>
          <a:lstStyle/>
          <a:p>
            <a:r>
              <a:rPr lang="en-US" sz="7200" dirty="0" smtClean="0">
                <a:solidFill>
                  <a:srgbClr val="5CB9E7"/>
                </a:solidFill>
                <a:effectLst/>
                <a:latin typeface="Arial Black" pitchFamily="34" charset="0"/>
              </a:rPr>
              <a:t>Implementation</a:t>
            </a:r>
            <a:endParaRPr lang="en-US" sz="7200" dirty="0" smtClean="0">
              <a:solidFill>
                <a:srgbClr val="5CB9E7"/>
              </a:solidFill>
              <a:effectLst/>
              <a:latin typeface="Arial Black" pitchFamily="34" charset="0"/>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4" descr="Incremental1"/>
          <p:cNvPicPr>
            <a:picLocks noChangeAspect="1" noChangeArrowheads="1"/>
          </p:cNvPicPr>
          <p:nvPr/>
        </p:nvPicPr>
        <p:blipFill>
          <a:blip r:embed="rId4" cstate="print"/>
          <a:srcRect/>
          <a:stretch>
            <a:fillRect/>
          </a:stretch>
        </p:blipFill>
        <p:spPr bwMode="auto">
          <a:xfrm>
            <a:off x="190500" y="879475"/>
            <a:ext cx="8763000" cy="5100638"/>
          </a:xfrm>
          <a:prstGeom prst="rect">
            <a:avLst/>
          </a:prstGeom>
          <a:noFill/>
          <a:ln w="9525">
            <a:noFill/>
            <a:miter lim="800000"/>
            <a:headEnd/>
            <a:tailEnd/>
          </a:ln>
        </p:spPr>
      </p:pic>
      <p:sp>
        <p:nvSpPr>
          <p:cNvPr id="656389" name="Text Box 5"/>
          <p:cNvSpPr txBox="1">
            <a:spLocks noChangeArrowheads="1"/>
          </p:cNvSpPr>
          <p:nvPr/>
        </p:nvSpPr>
        <p:spPr bwMode="auto">
          <a:xfrm>
            <a:off x="174625" y="6553200"/>
            <a:ext cx="184150" cy="304800"/>
          </a:xfrm>
          <a:prstGeom prst="rect">
            <a:avLst/>
          </a:prstGeom>
          <a:noFill/>
          <a:ln w="9525" algn="ctr">
            <a:noFill/>
            <a:miter lim="800000"/>
            <a:headEnd/>
            <a:tailEnd/>
          </a:ln>
          <a:effectLst/>
        </p:spPr>
        <p:txBody>
          <a:bodyPr wrap="none">
            <a:spAutoFit/>
          </a:bodyPr>
          <a:lstStyle/>
          <a:p>
            <a:pPr>
              <a:spcBef>
                <a:spcPct val="20000"/>
              </a:spcBef>
              <a:buClr>
                <a:schemeClr val="hlink"/>
              </a:buClr>
              <a:buSzPct val="60000"/>
              <a:buFont typeface="Wingdings" pitchFamily="2" charset="2"/>
              <a:buNone/>
              <a:defRPr/>
            </a:pPr>
            <a:endParaRPr lang="en-US" sz="1400">
              <a:effectLst>
                <a:outerShdw blurRad="38100" dist="38100" dir="2700000" algn="tl">
                  <a:srgbClr val="000000"/>
                </a:outerShdw>
              </a:effectLst>
              <a:cs typeface="+mn-cs"/>
            </a:endParaRPr>
          </a:p>
        </p:txBody>
      </p:sp>
    </p:spTree>
    <p:custDataLst>
      <p:tags r:id="rId1"/>
    </p:custData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 descr="Anticipatory.jpg"/>
          <p:cNvPicPr>
            <a:picLocks noChangeAspect="1"/>
          </p:cNvPicPr>
          <p:nvPr/>
        </p:nvPicPr>
        <p:blipFill>
          <a:blip r:embed="rId3" cstate="print"/>
          <a:srcRect/>
          <a:stretch>
            <a:fillRect/>
          </a:stretch>
        </p:blipFill>
        <p:spPr bwMode="auto">
          <a:xfrm>
            <a:off x="0" y="0"/>
            <a:ext cx="10296525"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8178" name="Picture 1" descr="Future.jpg"/>
          <p:cNvPicPr>
            <a:picLocks noChangeAspect="1"/>
          </p:cNvPicPr>
          <p:nvPr/>
        </p:nvPicPr>
        <p:blipFill>
          <a:blip r:embed="rId3" cstate="print"/>
          <a:srcRect/>
          <a:stretch>
            <a:fillRect/>
          </a:stretch>
        </p:blipFill>
        <p:spPr bwMode="auto">
          <a:xfrm>
            <a:off x="0" y="1041400"/>
            <a:ext cx="9144000" cy="5816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0" y="0"/>
            <a:ext cx="1078739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tusquo.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ate.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untains.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1" descr="iStock_000003015750Medium.jpg"/>
          <p:cNvPicPr>
            <a:picLocks noChangeAspect="1"/>
          </p:cNvPicPr>
          <p:nvPr/>
        </p:nvPicPr>
        <p:blipFill>
          <a:blip r:embed="rId3" cstate="print"/>
          <a:srcRect l="6248" r="10417" b="6168"/>
          <a:stretch>
            <a:fillRect/>
          </a:stretch>
        </p:blipFill>
        <p:spPr bwMode="auto">
          <a:xfrm>
            <a:off x="0" y="0"/>
            <a:ext cx="9144000" cy="6858000"/>
          </a:xfrm>
          <a:prstGeom prst="rect">
            <a:avLst/>
          </a:prstGeom>
          <a:noFill/>
          <a:ln w="9525">
            <a:noFill/>
            <a:miter lim="800000"/>
            <a:headEnd/>
            <a:tailEnd/>
          </a:ln>
        </p:spPr>
      </p:pic>
      <p:sp>
        <p:nvSpPr>
          <p:cNvPr id="172034" name="TextBox 2"/>
          <p:cNvSpPr txBox="1">
            <a:spLocks noChangeArrowheads="1"/>
          </p:cNvSpPr>
          <p:nvPr/>
        </p:nvSpPr>
        <p:spPr bwMode="auto">
          <a:xfrm>
            <a:off x="201613" y="228600"/>
            <a:ext cx="2922587" cy="1570038"/>
          </a:xfrm>
          <a:prstGeom prst="rect">
            <a:avLst/>
          </a:prstGeom>
          <a:noFill/>
          <a:ln w="9525">
            <a:noFill/>
            <a:miter lim="800000"/>
            <a:headEnd/>
            <a:tailEnd/>
          </a:ln>
        </p:spPr>
        <p:txBody>
          <a:bodyPr wrap="none">
            <a:spAutoFit/>
          </a:bodyPr>
          <a:lstStyle/>
          <a:p>
            <a:r>
              <a:rPr lang="en-US" sz="2400">
                <a:solidFill>
                  <a:srgbClr val="0C0C0C"/>
                </a:solidFill>
                <a:latin typeface="Kabel Bk BT" pitchFamily="34" charset="0"/>
              </a:rPr>
              <a:t>The people in charge </a:t>
            </a:r>
            <a:br>
              <a:rPr lang="en-US" sz="2400">
                <a:solidFill>
                  <a:srgbClr val="0C0C0C"/>
                </a:solidFill>
                <a:latin typeface="Kabel Bk BT" pitchFamily="34" charset="0"/>
              </a:rPr>
            </a:br>
            <a:r>
              <a:rPr lang="en-US" sz="2400">
                <a:solidFill>
                  <a:srgbClr val="0C0C0C"/>
                </a:solidFill>
                <a:latin typeface="Kabel Bk BT" pitchFamily="34" charset="0"/>
              </a:rPr>
              <a:t>of leading school </a:t>
            </a:r>
            <a:br>
              <a:rPr lang="en-US" sz="2400">
                <a:solidFill>
                  <a:srgbClr val="0C0C0C"/>
                </a:solidFill>
                <a:latin typeface="Kabel Bk BT" pitchFamily="34" charset="0"/>
              </a:rPr>
            </a:br>
            <a:r>
              <a:rPr lang="en-US" sz="2400">
                <a:solidFill>
                  <a:srgbClr val="0C0C0C"/>
                </a:solidFill>
                <a:latin typeface="Kabel Bk BT" pitchFamily="34" charset="0"/>
              </a:rPr>
              <a:t>organizations into the </a:t>
            </a:r>
            <a:br>
              <a:rPr lang="en-US" sz="2400">
                <a:solidFill>
                  <a:srgbClr val="0C0C0C"/>
                </a:solidFill>
                <a:latin typeface="Kabel Bk BT" pitchFamily="34" charset="0"/>
              </a:rPr>
            </a:br>
            <a:r>
              <a:rPr lang="en-US" sz="2400">
                <a:solidFill>
                  <a:srgbClr val="0C0C0C"/>
                </a:solidFill>
                <a:latin typeface="Kabel Bk BT" pitchFamily="34" charset="0"/>
              </a:rPr>
              <a:t>21st century …</a:t>
            </a:r>
          </a:p>
        </p:txBody>
      </p:sp>
      <p:sp>
        <p:nvSpPr>
          <p:cNvPr id="172035" name="TextBox 3"/>
          <p:cNvSpPr txBox="1">
            <a:spLocks noChangeArrowheads="1"/>
          </p:cNvSpPr>
          <p:nvPr/>
        </p:nvSpPr>
        <p:spPr bwMode="auto">
          <a:xfrm>
            <a:off x="5915025" y="4114800"/>
            <a:ext cx="3076575" cy="1200150"/>
          </a:xfrm>
          <a:prstGeom prst="rect">
            <a:avLst/>
          </a:prstGeom>
          <a:noFill/>
          <a:ln w="9525">
            <a:noFill/>
            <a:miter lim="800000"/>
            <a:headEnd/>
            <a:tailEnd/>
          </a:ln>
        </p:spPr>
        <p:txBody>
          <a:bodyPr wrap="none">
            <a:spAutoFit/>
          </a:bodyPr>
          <a:lstStyle/>
          <a:p>
            <a:pPr algn="r"/>
            <a:r>
              <a:rPr lang="en-US" sz="2400">
                <a:solidFill>
                  <a:srgbClr val="0C0C0C"/>
                </a:solidFill>
                <a:latin typeface="Kabel Bk BT" pitchFamily="34" charset="0"/>
              </a:rPr>
              <a:t>often are the</a:t>
            </a:r>
            <a:br>
              <a:rPr lang="en-US" sz="2400">
                <a:solidFill>
                  <a:srgbClr val="0C0C0C"/>
                </a:solidFill>
                <a:latin typeface="Kabel Bk BT" pitchFamily="34" charset="0"/>
              </a:rPr>
            </a:br>
            <a:r>
              <a:rPr lang="en-US" sz="2400">
                <a:solidFill>
                  <a:srgbClr val="0C0C0C"/>
                </a:solidFill>
                <a:latin typeface="Kabel Bk BT" pitchFamily="34" charset="0"/>
              </a:rPr>
              <a:t>least knowledgeable</a:t>
            </a:r>
            <a:br>
              <a:rPr lang="en-US" sz="2400">
                <a:solidFill>
                  <a:srgbClr val="0C0C0C"/>
                </a:solidFill>
                <a:latin typeface="Kabel Bk BT" pitchFamily="34" charset="0"/>
              </a:rPr>
            </a:br>
            <a:r>
              <a:rPr lang="en-US" sz="2400">
                <a:solidFill>
                  <a:srgbClr val="0C0C0C"/>
                </a:solidFill>
                <a:latin typeface="Kabel Bk BT" pitchFamily="34" charset="0"/>
              </a:rPr>
              <a:t>about the 21st century.</a:t>
            </a:r>
          </a:p>
        </p:txBody>
      </p:sp>
      <p:sp>
        <p:nvSpPr>
          <p:cNvPr id="172036" name="TextBox 4"/>
          <p:cNvSpPr txBox="1">
            <a:spLocks noChangeArrowheads="1"/>
          </p:cNvSpPr>
          <p:nvPr/>
        </p:nvSpPr>
        <p:spPr bwMode="auto">
          <a:xfrm rot="5400000">
            <a:off x="-649288" y="6027738"/>
            <a:ext cx="1514475" cy="215900"/>
          </a:xfrm>
          <a:prstGeom prst="rect">
            <a:avLst/>
          </a:prstGeom>
          <a:noFill/>
          <a:ln w="9525">
            <a:noFill/>
            <a:miter lim="800000"/>
            <a:headEnd/>
            <a:tailEnd/>
          </a:ln>
        </p:spPr>
        <p:txBody>
          <a:bodyPr wrap="none">
            <a:spAutoFit/>
          </a:bodyPr>
          <a:lstStyle/>
          <a:p>
            <a:pPr algn="r"/>
            <a:r>
              <a:rPr lang="en-US" sz="800">
                <a:solidFill>
                  <a:srgbClr val="0C0C0C"/>
                </a:solidFill>
              </a:rPr>
              <a:t>dangerouslyirrelevant.org</a:t>
            </a:r>
          </a:p>
        </p:txBody>
      </p:sp>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05591118Medium.jpg"/>
          <p:cNvPicPr>
            <a:picLocks noChangeAspect="1"/>
          </p:cNvPicPr>
          <p:nvPr/>
        </p:nvPicPr>
        <p:blipFill>
          <a:blip r:embed="rId3" cstate="print"/>
          <a:srcRect t="1527" b="3159"/>
          <a:stretch>
            <a:fillRect/>
          </a:stretch>
        </p:blipFill>
        <p:spPr>
          <a:xfrm>
            <a:off x="3962400" y="0"/>
            <a:ext cx="5181600" cy="6858000"/>
          </a:xfrm>
          <a:prstGeom prst="rect">
            <a:avLst/>
          </a:prstGeom>
        </p:spPr>
      </p:pic>
      <p:sp>
        <p:nvSpPr>
          <p:cNvPr id="3" name="TextBox 2"/>
          <p:cNvSpPr txBox="1"/>
          <p:nvPr/>
        </p:nvSpPr>
        <p:spPr>
          <a:xfrm>
            <a:off x="535544" y="4168676"/>
            <a:ext cx="2207656" cy="2308324"/>
          </a:xfrm>
          <a:prstGeom prst="rect">
            <a:avLst/>
          </a:prstGeom>
          <a:noFill/>
        </p:spPr>
        <p:txBody>
          <a:bodyPr wrap="none" rtlCol="0">
            <a:spAutoFit/>
          </a:bodyPr>
          <a:lstStyle/>
          <a:p>
            <a:pPr algn="ctr"/>
            <a:r>
              <a:rPr lang="en-US" sz="3600" dirty="0" smtClean="0">
                <a:solidFill>
                  <a:srgbClr val="0C0C0C"/>
                </a:solidFill>
                <a:latin typeface="Agency FB" pitchFamily="34" charset="0"/>
              </a:rPr>
              <a:t>If the leaders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don’t get it,</a:t>
            </a:r>
          </a:p>
          <a:p>
            <a:pPr algn="ctr"/>
            <a:r>
              <a:rPr lang="en-US" sz="3600" dirty="0" smtClean="0">
                <a:solidFill>
                  <a:srgbClr val="0C0C0C"/>
                </a:solidFill>
                <a:latin typeface="Agency FB" pitchFamily="34" charset="0"/>
              </a:rPr>
              <a:t>it’s not going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to happen.</a:t>
            </a:r>
            <a:endParaRPr lang="en-US" sz="3600" dirty="0">
              <a:solidFill>
                <a:srgbClr val="0C0C0C"/>
              </a:solidFill>
            </a:endParaRPr>
          </a:p>
        </p:txBody>
      </p:sp>
      <p:sp>
        <p:nvSpPr>
          <p:cNvPr id="4" name="TextBox 3"/>
          <p:cNvSpPr txBox="1"/>
          <p:nvPr/>
        </p:nvSpPr>
        <p:spPr>
          <a:xfrm rot="5400000">
            <a:off x="8390108" y="6104108"/>
            <a:ext cx="1292340" cy="215444"/>
          </a:xfrm>
          <a:prstGeom prst="rect">
            <a:avLst/>
          </a:prstGeom>
          <a:noFill/>
        </p:spPr>
        <p:txBody>
          <a:bodyPr wrap="none" rtlCol="0">
            <a:spAutoFit/>
          </a:bodyPr>
          <a:lstStyle/>
          <a:p>
            <a:pPr algn="r"/>
            <a:r>
              <a:rPr lang="en-US" sz="800" dirty="0" smtClean="0"/>
              <a:t>dangerouslyirrelevant.org</a:t>
            </a:r>
            <a:endParaRPr lang="en-US" sz="800" dirty="0"/>
          </a:p>
        </p:txBody>
      </p:sp>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CastleLogo_300dpi.png"/>
          <p:cNvPicPr>
            <a:picLocks noChangeAspect="1"/>
          </p:cNvPicPr>
          <p:nvPr/>
        </p:nvPicPr>
        <p:blipFill>
          <a:blip r:embed="rId3" cstate="print"/>
          <a:stretch>
            <a:fillRect/>
          </a:stretch>
        </p:blipFill>
        <p:spPr>
          <a:xfrm>
            <a:off x="1409700" y="2430240"/>
            <a:ext cx="6324600" cy="1997520"/>
          </a:xfrm>
          <a:prstGeom prst="rect">
            <a:avLst/>
          </a:prstGeom>
        </p:spPr>
      </p:pic>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3" name="Picture 4"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4" name="Picture 6"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5" name="Picture 7"/>
          <p:cNvPicPr>
            <a:picLocks noChangeAspect="1" noChangeArrowheads="1"/>
          </p:cNvPicPr>
          <p:nvPr/>
        </p:nvPicPr>
        <p:blipFill>
          <a:blip r:embed="rId4" cstate="print"/>
          <a:srcRect l="10448"/>
          <a:stretch>
            <a:fillRect/>
          </a:stretch>
        </p:blipFill>
        <p:spPr bwMode="auto">
          <a:xfrm>
            <a:off x="0" y="1588"/>
            <a:ext cx="9144000" cy="6856412"/>
          </a:xfrm>
          <a:prstGeom prst="rect">
            <a:avLst/>
          </a:prstGeom>
          <a:noFill/>
          <a:ln w="9525">
            <a:noFill/>
            <a:miter lim="800000"/>
            <a:headEnd/>
            <a:tailEnd/>
          </a:ln>
        </p:spPr>
      </p:pic>
      <p:sp>
        <p:nvSpPr>
          <p:cNvPr id="81926" name="Rectangle 7"/>
          <p:cNvSpPr>
            <a:spLocks noChangeArrowheads="1"/>
          </p:cNvSpPr>
          <p:nvPr/>
        </p:nvSpPr>
        <p:spPr bwMode="auto">
          <a:xfrm>
            <a:off x="1676400" y="609600"/>
            <a:ext cx="5334000" cy="2924175"/>
          </a:xfrm>
          <a:prstGeom prst="rect">
            <a:avLst/>
          </a:prstGeom>
          <a:noFill/>
          <a:ln w="9525">
            <a:noFill/>
            <a:miter lim="800000"/>
            <a:headEnd/>
            <a:tailEnd/>
          </a:ln>
        </p:spPr>
        <p:txBody>
          <a:bodyPr>
            <a:spAutoFit/>
          </a:bodyPr>
          <a:lstStyle/>
          <a:p>
            <a:pPr>
              <a:buFont typeface="Wingdings" pitchFamily="2" charset="2"/>
              <a:buNone/>
            </a:pPr>
            <a:r>
              <a:rPr lang="en-US" sz="4000">
                <a:solidFill>
                  <a:srgbClr val="0C0C0C"/>
                </a:solidFill>
                <a:latin typeface="Tw Cen MT Condensed Extra Bold" pitchFamily="34" charset="0"/>
              </a:rPr>
              <a:t>No one will thank you </a:t>
            </a:r>
          </a:p>
          <a:p>
            <a:pPr>
              <a:buFont typeface="Wingdings" pitchFamily="2" charset="2"/>
              <a:buNone/>
            </a:pPr>
            <a:r>
              <a:rPr lang="en-US" sz="4000">
                <a:solidFill>
                  <a:srgbClr val="0C0C0C"/>
                </a:solidFill>
                <a:latin typeface="Tw Cen MT Condensed Extra Bold" pitchFamily="34" charset="0"/>
              </a:rPr>
              <a:t>for taking care of today </a:t>
            </a:r>
          </a:p>
          <a:p>
            <a:pPr>
              <a:buFont typeface="Wingdings" pitchFamily="2" charset="2"/>
              <a:buNone/>
            </a:pPr>
            <a:r>
              <a:rPr lang="en-US" sz="4000">
                <a:solidFill>
                  <a:srgbClr val="0C0C0C"/>
                </a:solidFill>
                <a:latin typeface="Tw Cen MT Condensed Extra Bold" pitchFamily="34" charset="0"/>
              </a:rPr>
              <a:t>if you have failed </a:t>
            </a:r>
          </a:p>
          <a:p>
            <a:pPr>
              <a:buFont typeface="Wingdings" pitchFamily="2" charset="2"/>
              <a:buNone/>
            </a:pPr>
            <a:r>
              <a:rPr lang="en-US" sz="4000">
                <a:solidFill>
                  <a:srgbClr val="0C0C0C"/>
                </a:solidFill>
                <a:latin typeface="Tw Cen MT Condensed Extra Bold" pitchFamily="34" charset="0"/>
              </a:rPr>
              <a:t>to take care of tomorrow.  </a:t>
            </a:r>
          </a:p>
          <a:p>
            <a:pPr>
              <a:buFont typeface="Wingdings" pitchFamily="2" charset="2"/>
              <a:buNone/>
            </a:pPr>
            <a:r>
              <a:rPr lang="en-US" sz="2400">
                <a:solidFill>
                  <a:srgbClr val="0C0C0C"/>
                </a:solidFill>
              </a:rPr>
              <a:t>                                 </a:t>
            </a:r>
            <a:r>
              <a:rPr lang="en-US" sz="2400">
                <a:solidFill>
                  <a:srgbClr val="0C0C0C"/>
                </a:solidFill>
                <a:latin typeface="Tw Cen MT Condensed" pitchFamily="34" charset="0"/>
              </a:rPr>
              <a:t>Joel Barker </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ctrTitle" sz="quarter"/>
          </p:nvPr>
        </p:nvSpPr>
        <p:spPr>
          <a:xfrm>
            <a:off x="685800" y="2560638"/>
            <a:ext cx="7772400" cy="1736725"/>
          </a:xfrm>
        </p:spPr>
        <p:txBody>
          <a:bodyPr/>
          <a:lstStyle/>
          <a:p>
            <a:r>
              <a:rPr lang="en-US" sz="9600" dirty="0" smtClean="0">
                <a:solidFill>
                  <a:srgbClr val="5CB9E7"/>
                </a:solidFill>
                <a:effectLst/>
                <a:latin typeface="Arial Black" pitchFamily="34" charset="0"/>
              </a:rPr>
              <a:t>Big questions</a:t>
            </a:r>
            <a:endParaRPr lang="en-US" sz="9600" dirty="0" smtClean="0">
              <a:solidFill>
                <a:srgbClr val="5CB9E7"/>
              </a:solidFill>
              <a:effectLst/>
              <a:latin typeface="Arial Black" pitchFamily="34" charset="0"/>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Content Placeholder 3" descr="Irrelevant to Children's Futures.jpg"/>
          <p:cNvPicPr>
            <a:picLocks noGrp="1" noChangeAspect="1"/>
          </p:cNvPicPr>
          <p:nvPr>
            <p:ph idx="4294967295"/>
          </p:nvPr>
        </p:nvPicPr>
        <p:blipFill>
          <a:blip r:embed="rId4" cstate="print"/>
          <a:srcRect/>
          <a:stretch>
            <a:fillRect/>
          </a:stretch>
        </p:blipFill>
        <p:spPr>
          <a:xfrm>
            <a:off x="0" y="0"/>
            <a:ext cx="9372600" cy="6937375"/>
          </a:xfrm>
        </p:spPr>
      </p:pic>
    </p:spTree>
    <p:custDataLst>
      <p:tags r:id="rId1"/>
    </p:custData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llionMilesSeatBelt.jpg"/>
          <p:cNvPicPr>
            <a:picLocks noChangeAspect="1"/>
          </p:cNvPicPr>
          <p:nvPr/>
        </p:nvPicPr>
        <p:blipFill>
          <a:blip r:embed="rId3" cstate="print"/>
          <a:stretch>
            <a:fillRect/>
          </a:stretch>
        </p:blipFill>
        <p:spPr>
          <a:xfrm>
            <a:off x="0" y="-1"/>
            <a:ext cx="9144000" cy="7563445"/>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0" y="0"/>
            <a:ext cx="1078739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nvPr>
        </p:nvSpPr>
        <p:spPr>
          <a:xfrm>
            <a:off x="457200" y="1146175"/>
            <a:ext cx="8229600" cy="1139825"/>
          </a:xfrm>
          <a:noFill/>
        </p:spPr>
        <p:txBody>
          <a:bodyPr/>
          <a:lstStyle/>
          <a:p>
            <a:pPr eaLnBrk="1" hangingPunct="1"/>
            <a:r>
              <a:rPr lang="en-US" sz="9000" smtClean="0">
                <a:solidFill>
                  <a:schemeClr val="accent2"/>
                </a:solidFill>
                <a:effectLst/>
                <a:latin typeface="Impact" pitchFamily="34" charset="0"/>
              </a:rPr>
              <a:t>Thank you!</a:t>
            </a:r>
          </a:p>
        </p:txBody>
      </p:sp>
      <p:sp>
        <p:nvSpPr>
          <p:cNvPr id="83971" name="Rectangle 3"/>
          <p:cNvSpPr>
            <a:spLocks noGrp="1" noChangeArrowheads="1"/>
          </p:cNvSpPr>
          <p:nvPr>
            <p:ph idx="4294967295"/>
          </p:nvPr>
        </p:nvSpPr>
        <p:spPr>
          <a:xfrm>
            <a:off x="0" y="3276600"/>
            <a:ext cx="9144000" cy="3259138"/>
          </a:xfrm>
          <a:noFill/>
        </p:spPr>
        <p:txBody>
          <a:bodyPr/>
          <a:lstStyle/>
          <a:p>
            <a:pPr eaLnBrk="1" hangingPunct="1"/>
            <a:endParaRPr lang="en-US" dirty="0" smtClean="0">
              <a:effectLst/>
            </a:endParaRPr>
          </a:p>
          <a:p>
            <a:pPr eaLnBrk="1" hangingPunct="1"/>
            <a:endParaRPr lang="en-US" dirty="0" smtClean="0">
              <a:effectLst/>
            </a:endParaRPr>
          </a:p>
          <a:p>
            <a:pPr algn="ctr" eaLnBrk="1" hangingPunct="1">
              <a:buFont typeface="Wingdings" pitchFamily="2" charset="2"/>
              <a:buNone/>
            </a:pPr>
            <a:r>
              <a:rPr lang="en-US" dirty="0" smtClean="0">
                <a:solidFill>
                  <a:schemeClr val="folHlink"/>
                </a:solidFill>
                <a:effectLst/>
              </a:rPr>
              <a:t>Scott McLeod, J.D., Ph.D.</a:t>
            </a:r>
          </a:p>
          <a:p>
            <a:pPr algn="ctr" eaLnBrk="1" hangingPunct="1">
              <a:buFont typeface="Wingdings" pitchFamily="2" charset="2"/>
              <a:buNone/>
            </a:pPr>
            <a:r>
              <a:rPr lang="en-US" dirty="0" smtClean="0">
                <a:solidFill>
                  <a:schemeClr val="folHlink"/>
                </a:solidFill>
                <a:effectLst/>
              </a:rPr>
              <a:t>Director, CASTLE</a:t>
            </a:r>
          </a:p>
          <a:p>
            <a:pPr algn="ctr" eaLnBrk="1" hangingPunct="1">
              <a:buFont typeface="Wingdings" pitchFamily="2" charset="2"/>
              <a:buNone/>
            </a:pPr>
            <a:r>
              <a:rPr lang="en-US" sz="2800" dirty="0" smtClean="0">
                <a:effectLst/>
              </a:rPr>
              <a:t>scottmcleod.net</a:t>
            </a:r>
            <a:endParaRPr lang="en-US" sz="3000" dirty="0" smtClean="0">
              <a:effectLst/>
            </a:endParaRPr>
          </a:p>
        </p:txBody>
      </p:sp>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noFill/>
        </p:spPr>
        <p:txBody>
          <a:bodyPr/>
          <a:lstStyle/>
          <a:p>
            <a:endParaRPr lang="en-US" smtClean="0">
              <a:effectLst/>
            </a:endParaRPr>
          </a:p>
        </p:txBody>
      </p:sp>
      <p:sp>
        <p:nvSpPr>
          <p:cNvPr id="11267" name="Rectangle 3"/>
          <p:cNvSpPr>
            <a:spLocks noGrp="1" noChangeArrowheads="1"/>
          </p:cNvSpPr>
          <p:nvPr>
            <p:ph type="body" idx="4294967295"/>
          </p:nvPr>
        </p:nvSpPr>
        <p:spPr>
          <a:noFill/>
        </p:spPr>
        <p:txBody>
          <a:bodyPr/>
          <a:lstStyle/>
          <a:p>
            <a:endParaRPr lang="en-US" smtClean="0">
              <a:effectLst/>
            </a:endParaRPr>
          </a:p>
        </p:txBody>
      </p:sp>
      <p:pic>
        <p:nvPicPr>
          <p:cNvPr id="11268" name="Picture 4" descr="desktop"/>
          <p:cNvPicPr>
            <a:picLocks noChangeAspect="1" noChangeArrowheads="1"/>
          </p:cNvPicPr>
          <p:nvPr/>
        </p:nvPicPr>
        <p:blipFill>
          <a:blip r:embed="rId3" cstate="print"/>
          <a:srcRect/>
          <a:stretch>
            <a:fillRect/>
          </a:stretch>
        </p:blipFill>
        <p:spPr bwMode="auto">
          <a:xfrm>
            <a:off x="-304800" y="-914400"/>
            <a:ext cx="9753600" cy="780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2291" name="Content Placeholder 3" descr="lenovo-thinkpad-x61-tablet-pc.jpg"/>
          <p:cNvPicPr>
            <a:picLocks noGrp="1" noChangeAspect="1"/>
          </p:cNvPicPr>
          <p:nvPr>
            <p:ph idx="1"/>
          </p:nvPr>
        </p:nvPicPr>
        <p:blipFill>
          <a:blip r:embed="rId3" cstate="print"/>
          <a:srcRect/>
          <a:stretch>
            <a:fillRect/>
          </a:stretch>
        </p:blipFill>
        <p:spPr>
          <a:xfrm>
            <a:off x="0" y="-533400"/>
            <a:ext cx="9144000" cy="9423400"/>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82339986_ad45c6b742_b.jpg"/>
          <p:cNvPicPr>
            <a:picLocks noChangeAspect="1"/>
          </p:cNvPicPr>
          <p:nvPr/>
        </p:nvPicPr>
        <p:blipFill>
          <a:blip r:embed="rId4" cstate="print"/>
          <a:srcRect/>
          <a:stretch>
            <a:fillRect/>
          </a:stretch>
        </p:blipFill>
        <p:spPr bwMode="auto">
          <a:xfrm>
            <a:off x="-1138238"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4339" name="Content Placeholder 3" descr="42914294_975aab3235_b.jpg"/>
          <p:cNvPicPr>
            <a:picLocks noGrp="1" noChangeAspect="1"/>
          </p:cNvPicPr>
          <p:nvPr>
            <p:ph idx="1"/>
          </p:nvPr>
        </p:nvPicPr>
        <p:blipFill>
          <a:blip r:embed="rId4" cstate="print"/>
          <a:srcRect/>
          <a:stretch>
            <a:fillRect/>
          </a:stretch>
        </p:blipFill>
        <p:spPr>
          <a:xfrm>
            <a:off x="0" y="0"/>
            <a:ext cx="9144000" cy="6858000"/>
          </a:xfrm>
        </p:spPr>
      </p:pic>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450204342_636c98538c_b.jpg"/>
          <p:cNvPicPr>
            <a:picLocks noChangeAspect="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ctrTitle" sz="quarter"/>
          </p:nvPr>
        </p:nvSpPr>
        <p:spPr>
          <a:xfrm>
            <a:off x="0" y="2560638"/>
            <a:ext cx="9144000" cy="1736725"/>
          </a:xfrm>
        </p:spPr>
        <p:txBody>
          <a:bodyPr anchor="ctr" anchorCtr="0"/>
          <a:lstStyle/>
          <a:p>
            <a:r>
              <a:rPr lang="en-US" sz="8800" dirty="0" smtClean="0">
                <a:solidFill>
                  <a:schemeClr val="tx1"/>
                </a:solidFill>
                <a:effectLst/>
                <a:latin typeface="Arial Black" pitchFamily="34" charset="0"/>
              </a:rPr>
              <a:t>#</a:t>
            </a:r>
            <a:r>
              <a:rPr lang="en-US" sz="8800" dirty="0" err="1" smtClean="0">
                <a:solidFill>
                  <a:schemeClr val="tx1"/>
                </a:solidFill>
                <a:effectLst/>
                <a:latin typeface="Arial Black" pitchFamily="34" charset="0"/>
              </a:rPr>
              <a:t>latsconf</a:t>
            </a:r>
            <a:r>
              <a:rPr lang="en-US" sz="6000" dirty="0" smtClean="0">
                <a:solidFill>
                  <a:srgbClr val="5CB9E7"/>
                </a:solidFill>
                <a:effectLst/>
                <a:latin typeface="Arial Black" pitchFamily="34" charset="0"/>
              </a:rPr>
              <a:t/>
            </a:r>
            <a:br>
              <a:rPr lang="en-US" sz="6000" dirty="0" smtClean="0">
                <a:solidFill>
                  <a:srgbClr val="5CB9E7"/>
                </a:solidFill>
                <a:effectLst/>
                <a:latin typeface="Arial Black" pitchFamily="34" charset="0"/>
              </a:rPr>
            </a:br>
            <a:r>
              <a:rPr lang="en-US" sz="6000" dirty="0" smtClean="0">
                <a:solidFill>
                  <a:srgbClr val="5CB9E7"/>
                </a:solidFill>
                <a:effectLst/>
                <a:latin typeface="Arial Black" pitchFamily="34" charset="0"/>
              </a:rPr>
              <a:t/>
            </a:r>
            <a:br>
              <a:rPr lang="en-US" sz="6000" dirty="0" smtClean="0">
                <a:solidFill>
                  <a:srgbClr val="5CB9E7"/>
                </a:solidFill>
                <a:effectLst/>
                <a:latin typeface="Arial Black" pitchFamily="34" charset="0"/>
              </a:rPr>
            </a:br>
            <a:r>
              <a:rPr lang="en-US" sz="6000" dirty="0" smtClean="0">
                <a:solidFill>
                  <a:srgbClr val="5CB9E7"/>
                </a:solidFill>
                <a:effectLst/>
                <a:latin typeface="Arial Black" pitchFamily="34" charset="0"/>
              </a:rPr>
              <a:t>@</a:t>
            </a:r>
            <a:r>
              <a:rPr lang="en-US" sz="6000" dirty="0" err="1" smtClean="0">
                <a:solidFill>
                  <a:srgbClr val="5CB9E7"/>
                </a:solidFill>
                <a:effectLst/>
                <a:latin typeface="Arial Black" pitchFamily="34" charset="0"/>
              </a:rPr>
              <a:t>mcleod</a:t>
            </a:r>
            <a:endParaRPr lang="en-US" sz="6000" dirty="0" smtClean="0">
              <a:solidFill>
                <a:srgbClr val="5CB9E7"/>
              </a:solidFill>
              <a:effectLst/>
              <a:latin typeface="Arial Black" pitchFamily="34"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2070805989_10c4d22b4b_o.jpg"/>
          <p:cNvPicPr>
            <a:picLocks noChangeAspect="1"/>
          </p:cNvPicPr>
          <p:nvPr/>
        </p:nvPicPr>
        <p:blipFill>
          <a:blip r:embed="rId4" cstate="print"/>
          <a:srcRect/>
          <a:stretch>
            <a:fillRect/>
          </a:stretch>
        </p:blipFill>
        <p:spPr bwMode="auto">
          <a:xfrm>
            <a:off x="0" y="0"/>
            <a:ext cx="10439400" cy="6954838"/>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camcorder"/>
          <p:cNvPicPr>
            <a:picLocks noChangeAspect="1" noChangeArrowheads="1"/>
          </p:cNvPicPr>
          <p:nvPr/>
        </p:nvPicPr>
        <p:blipFill>
          <a:blip r:embed="rId4" cstate="print"/>
          <a:srcRect/>
          <a:stretch>
            <a:fillRect/>
          </a:stretch>
        </p:blipFill>
        <p:spPr bwMode="auto">
          <a:xfrm>
            <a:off x="0" y="0"/>
            <a:ext cx="9753600" cy="6905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noChangeArrowheads="1"/>
          </p:cNvPicPr>
          <p:nvPr/>
        </p:nvPicPr>
        <p:blipFill>
          <a:blip r:embed="rId3" cstate="print"/>
          <a:srcRect/>
          <a:stretch>
            <a:fillRect/>
          </a:stretch>
        </p:blipFill>
        <p:spPr bwMode="auto">
          <a:xfrm>
            <a:off x="0" y="0"/>
            <a:ext cx="113442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0" y="0"/>
            <a:ext cx="1059021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0" y="0"/>
            <a:ext cx="98552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0" y="0"/>
            <a:ext cx="106076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a:stretch>
            <a:fillRect/>
          </a:stretch>
        </p:blipFill>
        <p:spPr bwMode="auto">
          <a:xfrm>
            <a:off x="0" y="0"/>
            <a:ext cx="106473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a:stretch>
            <a:fillRect/>
          </a:stretch>
        </p:blipFill>
        <p:spPr bwMode="auto">
          <a:xfrm>
            <a:off x="0" y="0"/>
            <a:ext cx="1016793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csse.monash.edu.au/~cema/courses/CSE5910/lectureFiles/images/lect5b/printPress.jpg"/>
          <p:cNvPicPr>
            <a:picLocks noChangeAspect="1" noChangeArrowheads="1"/>
          </p:cNvPicPr>
          <p:nvPr/>
        </p:nvPicPr>
        <p:blipFill>
          <a:blip r:embed="rId3" cstate="print"/>
          <a:srcRect/>
          <a:stretch>
            <a:fillRect/>
          </a:stretch>
        </p:blipFill>
        <p:spPr bwMode="auto">
          <a:xfrm>
            <a:off x="2057400" y="0"/>
            <a:ext cx="5410200" cy="7169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2724002777_f027058823_o.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ctrTitle" sz="quarter"/>
          </p:nvPr>
        </p:nvSpPr>
        <p:spPr>
          <a:xfrm>
            <a:off x="0" y="2560638"/>
            <a:ext cx="9144000" cy="1736725"/>
          </a:xfrm>
        </p:spPr>
        <p:txBody>
          <a:bodyPr anchor="ctr" anchorCtr="0"/>
          <a:lstStyle/>
          <a:p>
            <a:r>
              <a:rPr lang="en-US" sz="7200" dirty="0" smtClean="0">
                <a:solidFill>
                  <a:schemeClr val="tx1"/>
                </a:solidFill>
                <a:latin typeface="Arial Black" pitchFamily="34" charset="0"/>
              </a:rPr>
              <a:t>scottmcleod.net</a:t>
            </a:r>
            <a:r>
              <a:rPr lang="en-US" sz="7200" dirty="0" smtClean="0">
                <a:solidFill>
                  <a:srgbClr val="5CB9E7"/>
                </a:solidFill>
                <a:latin typeface="Arial Black" pitchFamily="34" charset="0"/>
              </a:rPr>
              <a:t/>
            </a:r>
            <a:br>
              <a:rPr lang="en-US" sz="7200" dirty="0" smtClean="0">
                <a:solidFill>
                  <a:srgbClr val="5CB9E7"/>
                </a:solidFill>
                <a:latin typeface="Arial Black" pitchFamily="34" charset="0"/>
              </a:rPr>
            </a:br>
            <a:r>
              <a:rPr lang="en-US" sz="7200" dirty="0" smtClean="0">
                <a:solidFill>
                  <a:srgbClr val="5CB9E7"/>
                </a:solidFill>
                <a:latin typeface="Arial Black" pitchFamily="34" charset="0"/>
              </a:rPr>
              <a:t/>
            </a:r>
            <a:br>
              <a:rPr lang="en-US" sz="7200" dirty="0" smtClean="0">
                <a:solidFill>
                  <a:srgbClr val="5CB9E7"/>
                </a:solidFill>
                <a:latin typeface="Arial Black" pitchFamily="34" charset="0"/>
              </a:rPr>
            </a:br>
            <a:r>
              <a:rPr lang="en-US" sz="4800" dirty="0" smtClean="0">
                <a:solidFill>
                  <a:srgbClr val="5CB9E7"/>
                </a:solidFill>
                <a:latin typeface="Arial Black" pitchFamily="34" charset="0"/>
              </a:rPr>
              <a:t>(click on Workshops)</a:t>
            </a:r>
            <a:endParaRPr lang="en-US" sz="4800" dirty="0" smtClean="0">
              <a:solidFill>
                <a:srgbClr val="5CB9E7"/>
              </a:solidFill>
              <a:effectLst/>
              <a:latin typeface="Arial Black" pitchFamily="34"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149268694_abdcbc43b4_o.jpg"/>
          <p:cNvPicPr>
            <a:picLocks noChangeAspect="1"/>
          </p:cNvPicPr>
          <p:nvPr/>
        </p:nvPicPr>
        <p:blipFill>
          <a:blip r:embed="rId3" cstate="print"/>
          <a:srcRect/>
          <a:stretch>
            <a:fillRect/>
          </a:stretch>
        </p:blipFill>
        <p:spPr bwMode="auto">
          <a:xfrm>
            <a:off x="0" y="-228600"/>
            <a:ext cx="91440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3" cstate="print"/>
          <a:srcRect/>
          <a:stretch>
            <a:fillRect/>
          </a:stretch>
        </p:blipFill>
        <p:spPr bwMode="auto">
          <a:xfrm>
            <a:off x="-1" y="0"/>
            <a:ext cx="1095153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srcRect/>
          <a:stretch>
            <a:fillRect/>
          </a:stretch>
        </p:blipFill>
        <p:spPr bwMode="auto">
          <a:xfrm>
            <a:off x="0" y="0"/>
            <a:ext cx="94154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srcRect/>
          <a:stretch>
            <a:fillRect/>
          </a:stretch>
        </p:blipFill>
        <p:spPr bwMode="auto">
          <a:xfrm>
            <a:off x="0" y="231775"/>
            <a:ext cx="9144000" cy="6394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4" name="Picture 1" descr="webkinz.jpg"/>
          <p:cNvPicPr>
            <a:picLocks noChangeAspect="1"/>
          </p:cNvPicPr>
          <p:nvPr/>
        </p:nvPicPr>
        <p:blipFill>
          <a:blip r:embed="rId4" cstate="print"/>
          <a:srcRect/>
          <a:stretch>
            <a:fillRect/>
          </a:stretch>
        </p:blipFill>
        <p:spPr bwMode="auto">
          <a:xfrm>
            <a:off x="-1462088" y="0"/>
            <a:ext cx="11749088" cy="70866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print"/>
          <a:srcRect/>
          <a:stretch>
            <a:fillRect/>
          </a:stretch>
        </p:blipFill>
        <p:spPr bwMode="auto">
          <a:xfrm>
            <a:off x="0" y="0"/>
            <a:ext cx="100457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nvPr>
        </p:nvSpPr>
        <p:spPr>
          <a:xfrm>
            <a:off x="685800" y="3673475"/>
            <a:ext cx="7772400" cy="1736725"/>
          </a:xfrm>
        </p:spPr>
        <p:txBody>
          <a:bodyPr/>
          <a:lstStyle/>
          <a:p>
            <a:r>
              <a:rPr lang="en-US" sz="9600" dirty="0" smtClean="0">
                <a:solidFill>
                  <a:srgbClr val="5CB9E7"/>
                </a:solidFill>
                <a:effectLst/>
                <a:latin typeface="Arial Black" pitchFamily="34" charset="0"/>
              </a:rPr>
              <a:t>We all</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now have</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a voice</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nvPr>
        </p:nvSpPr>
        <p:spPr>
          <a:xfrm>
            <a:off x="685800" y="3673475"/>
            <a:ext cx="7772400" cy="1736725"/>
          </a:xfrm>
        </p:spPr>
        <p:txBody>
          <a:bodyPr/>
          <a:lstStyle/>
          <a:p>
            <a:r>
              <a:rPr lang="en-US" sz="9600" dirty="0" smtClean="0">
                <a:solidFill>
                  <a:srgbClr val="5CB9E7"/>
                </a:solidFill>
                <a:effectLst/>
                <a:latin typeface="Arial Black" pitchFamily="34" charset="0"/>
              </a:rPr>
              <a:t>We can</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easily find </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each other</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nvPr>
        </p:nvSpPr>
        <p:spPr>
          <a:xfrm>
            <a:off x="0" y="3673475"/>
            <a:ext cx="9144000" cy="1736725"/>
          </a:xfrm>
        </p:spPr>
        <p:txBody>
          <a:bodyPr/>
          <a:lstStyle/>
          <a:p>
            <a:r>
              <a:rPr lang="en-US" sz="9600" dirty="0" smtClean="0">
                <a:solidFill>
                  <a:srgbClr val="5CB9E7"/>
                </a:solidFill>
                <a:effectLst/>
                <a:latin typeface="Arial Black" pitchFamily="34" charset="0"/>
              </a:rPr>
              <a:t>We can</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easily work</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together</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iphone02.jpg"/>
          <p:cNvPicPr>
            <a:picLocks noChangeAspect="1"/>
          </p:cNvPicPr>
          <p:nvPr/>
        </p:nvPicPr>
        <p:blipFill>
          <a:blip r:embed="rId3" cstate="print"/>
          <a:srcRect/>
          <a:stretch>
            <a:fillRect/>
          </a:stretch>
        </p:blipFill>
        <p:spPr bwMode="auto">
          <a:xfrm>
            <a:off x="0" y="-2362200"/>
            <a:ext cx="9144000" cy="1242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nchor="ctr" anchorCtr="0"/>
          <a:lstStyle/>
          <a:p>
            <a:pPr marL="342900" indent="-342900" algn="ctr">
              <a:spcBef>
                <a:spcPct val="20000"/>
              </a:spcBef>
              <a:buClr>
                <a:schemeClr val="hlink"/>
              </a:buClr>
              <a:buSzPct val="60000"/>
              <a:buFont typeface="Wingdings" pitchFamily="2" charset="2"/>
              <a:buNone/>
              <a:defRPr/>
            </a:pPr>
            <a:r>
              <a:rPr lang="en-US" sz="6600" kern="0" dirty="0" smtClean="0">
                <a:solidFill>
                  <a:srgbClr val="FF9933"/>
                </a:solidFill>
                <a:latin typeface="Impact" pitchFamily="34" charset="0"/>
                <a:cs typeface="+mn-cs"/>
              </a:rPr>
              <a:t>Big </a:t>
            </a:r>
            <a:r>
              <a:rPr lang="en-US" sz="6600" kern="0" dirty="0" smtClean="0">
                <a:solidFill>
                  <a:srgbClr val="FF9933"/>
                </a:solidFill>
                <a:latin typeface="Impact" pitchFamily="34" charset="0"/>
                <a:cs typeface="+mn-cs"/>
              </a:rPr>
              <a:t>shifts</a:t>
            </a:r>
            <a:endParaRPr lang="en-US" sz="6600" kern="0" dirty="0">
              <a:solidFill>
                <a:srgbClr val="FF9933"/>
              </a:solidFill>
              <a:latin typeface="Impact" pitchFamily="34" charset="0"/>
              <a:cs typeface="+mn-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rgbClr val="FF9933"/>
                </a:solidFill>
                <a:latin typeface="Impact" pitchFamily="34" charset="0"/>
                <a:cs typeface="+mn-cs"/>
              </a:rPr>
              <a:t>discuss</a:t>
            </a:r>
            <a:endParaRPr lang="en-US" sz="6600" kern="0" dirty="0">
              <a:solidFill>
                <a:srgbClr val="FF9933"/>
              </a:solidFill>
              <a:latin typeface="Impact" pitchFamily="34" charset="0"/>
              <a:cs typeface="+mn-cs"/>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0" y="0"/>
            <a:ext cx="9144000" cy="6858000"/>
          </a:xfrm>
          <a:prstGeom prst="rect">
            <a:avLst/>
          </a:prstGeom>
          <a:gradFill rotWithShape="1">
            <a:gsLst>
              <a:gs pos="0">
                <a:srgbClr val="FFFFFF">
                  <a:gamma/>
                  <a:shade val="86275"/>
                  <a:invGamma/>
                </a:srgbClr>
              </a:gs>
              <a:gs pos="50000">
                <a:srgbClr val="FFFFFF"/>
              </a:gs>
              <a:gs pos="100000">
                <a:srgbClr val="FFFFFF">
                  <a:gamma/>
                  <a:shade val="86275"/>
                  <a:invGamma/>
                </a:srgbClr>
              </a:gs>
            </a:gsLst>
            <a:lin ang="2700000" scaled="1"/>
          </a:gradFill>
          <a:ln w="9525">
            <a:noFill/>
            <a:miter lim="800000"/>
            <a:headEnd/>
            <a:tailEnd/>
          </a:ln>
          <a:effectLst/>
        </p:spPr>
        <p:txBody>
          <a:bodyPr wrap="none" anchor="ctr"/>
          <a:lstStyle/>
          <a:p>
            <a:endParaRPr lang="en-US"/>
          </a:p>
        </p:txBody>
      </p:sp>
      <p:sp>
        <p:nvSpPr>
          <p:cNvPr id="58371" name="Rectangle 3"/>
          <p:cNvSpPr>
            <a:spLocks noChangeArrowheads="1"/>
          </p:cNvSpPr>
          <p:nvPr/>
        </p:nvSpPr>
        <p:spPr bwMode="auto">
          <a:xfrm>
            <a:off x="0" y="0"/>
            <a:ext cx="9144000" cy="3933825"/>
          </a:xfrm>
          <a:prstGeom prst="rect">
            <a:avLst/>
          </a:prstGeom>
          <a:gradFill rotWithShape="1">
            <a:gsLst>
              <a:gs pos="0">
                <a:schemeClr val="tx1"/>
              </a:gs>
              <a:gs pos="100000">
                <a:schemeClr val="bg1">
                  <a:gamma/>
                  <a:shade val="79608"/>
                  <a:invGamma/>
                  <a:alpha val="0"/>
                </a:schemeClr>
              </a:gs>
            </a:gsLst>
            <a:lin ang="2700000" scaled="1"/>
          </a:gradFill>
          <a:ln w="9525">
            <a:noFill/>
            <a:miter lim="800000"/>
            <a:headEnd/>
            <a:tailEnd/>
          </a:ln>
          <a:effectLst/>
        </p:spPr>
        <p:txBody>
          <a:bodyPr wrap="none" anchor="ctr"/>
          <a:lstStyle/>
          <a:p>
            <a:endParaRPr lang="en-US"/>
          </a:p>
        </p:txBody>
      </p:sp>
      <p:sp>
        <p:nvSpPr>
          <p:cNvPr id="58372" name="Rectangle 4"/>
          <p:cNvSpPr>
            <a:spLocks noChangeArrowheads="1"/>
          </p:cNvSpPr>
          <p:nvPr/>
        </p:nvSpPr>
        <p:spPr bwMode="auto">
          <a:xfrm>
            <a:off x="0" y="3819525"/>
            <a:ext cx="9144000" cy="3038475"/>
          </a:xfrm>
          <a:prstGeom prst="rect">
            <a:avLst/>
          </a:prstGeom>
          <a:gradFill rotWithShape="1">
            <a:gsLst>
              <a:gs pos="0">
                <a:srgbClr val="C0C0C0"/>
              </a:gs>
              <a:gs pos="100000">
                <a:srgbClr val="C0C0C0">
                  <a:gamma/>
                  <a:tint val="43922"/>
                  <a:invGamma/>
                </a:srgbClr>
              </a:gs>
            </a:gsLst>
            <a:lin ang="5400000" scaled="1"/>
          </a:gradFill>
          <a:ln w="9525">
            <a:noFill/>
            <a:miter lim="800000"/>
            <a:headEnd/>
            <a:tailEnd/>
          </a:ln>
          <a:effectLst/>
        </p:spPr>
        <p:txBody>
          <a:bodyPr wrap="none" anchor="ctr"/>
          <a:lstStyle/>
          <a:p>
            <a:endParaRPr lang="en-US"/>
          </a:p>
        </p:txBody>
      </p:sp>
      <p:sp>
        <p:nvSpPr>
          <p:cNvPr id="58373" name="Rectangle 5"/>
          <p:cNvSpPr>
            <a:spLocks noChangeArrowheads="1"/>
          </p:cNvSpPr>
          <p:nvPr/>
        </p:nvSpPr>
        <p:spPr bwMode="auto">
          <a:xfrm>
            <a:off x="0" y="3819525"/>
            <a:ext cx="9144000" cy="712788"/>
          </a:xfrm>
          <a:prstGeom prst="rect">
            <a:avLst/>
          </a:prstGeom>
          <a:gradFill rotWithShape="1">
            <a:gsLst>
              <a:gs pos="0">
                <a:schemeClr val="bg2">
                  <a:alpha val="91000"/>
                </a:schemeClr>
              </a:gs>
              <a:gs pos="100000">
                <a:schemeClr val="bg2">
                  <a:gamma/>
                  <a:shade val="46275"/>
                  <a:invGamma/>
                  <a:alpha val="0"/>
                </a:schemeClr>
              </a:gs>
            </a:gsLst>
            <a:lin ang="5400000" scaled="1"/>
          </a:gradFill>
          <a:ln w="9525">
            <a:noFill/>
            <a:miter lim="800000"/>
            <a:headEnd/>
            <a:tailEnd/>
          </a:ln>
          <a:effectLst/>
        </p:spPr>
        <p:txBody>
          <a:bodyPr wrap="none" anchor="ctr"/>
          <a:lstStyle/>
          <a:p>
            <a:endParaRPr lang="en-US"/>
          </a:p>
        </p:txBody>
      </p:sp>
      <p:sp>
        <p:nvSpPr>
          <p:cNvPr id="58374" name="Freeform 6"/>
          <p:cNvSpPr>
            <a:spLocks/>
          </p:cNvSpPr>
          <p:nvPr/>
        </p:nvSpPr>
        <p:spPr bwMode="auto">
          <a:xfrm>
            <a:off x="506413" y="1595438"/>
            <a:ext cx="8132762" cy="533400"/>
          </a:xfrm>
          <a:custGeom>
            <a:avLst/>
            <a:gdLst/>
            <a:ahLst/>
            <a:cxnLst>
              <a:cxn ang="0">
                <a:pos x="5365" y="62"/>
              </a:cxn>
              <a:cxn ang="0">
                <a:pos x="5359" y="53"/>
              </a:cxn>
              <a:cxn ang="0">
                <a:pos x="5358" y="52"/>
              </a:cxn>
              <a:cxn ang="0">
                <a:pos x="5354" y="47"/>
              </a:cxn>
              <a:cxn ang="0">
                <a:pos x="5325" y="22"/>
              </a:cxn>
              <a:cxn ang="0">
                <a:pos x="5319" y="18"/>
              </a:cxn>
              <a:cxn ang="0">
                <a:pos x="5313" y="14"/>
              </a:cxn>
              <a:cxn ang="0">
                <a:pos x="5305" y="11"/>
              </a:cxn>
              <a:cxn ang="0">
                <a:pos x="5291" y="6"/>
              </a:cxn>
              <a:cxn ang="0">
                <a:pos x="5283" y="4"/>
              </a:cxn>
              <a:cxn ang="0">
                <a:pos x="5276" y="2"/>
              </a:cxn>
              <a:cxn ang="0">
                <a:pos x="5269" y="1"/>
              </a:cxn>
              <a:cxn ang="0">
                <a:pos x="5261" y="0"/>
              </a:cxn>
              <a:cxn ang="0">
                <a:pos x="5251" y="0"/>
              </a:cxn>
              <a:cxn ang="0">
                <a:pos x="521" y="0"/>
              </a:cxn>
              <a:cxn ang="0">
                <a:pos x="511" y="0"/>
              </a:cxn>
              <a:cxn ang="0">
                <a:pos x="503" y="1"/>
              </a:cxn>
              <a:cxn ang="0">
                <a:pos x="496" y="2"/>
              </a:cxn>
              <a:cxn ang="0">
                <a:pos x="489" y="4"/>
              </a:cxn>
              <a:cxn ang="0">
                <a:pos x="482" y="6"/>
              </a:cxn>
              <a:cxn ang="0">
                <a:pos x="467" y="11"/>
              </a:cxn>
              <a:cxn ang="0">
                <a:pos x="460" y="14"/>
              </a:cxn>
              <a:cxn ang="0">
                <a:pos x="453" y="18"/>
              </a:cxn>
              <a:cxn ang="0">
                <a:pos x="447" y="22"/>
              </a:cxn>
              <a:cxn ang="0">
                <a:pos x="441" y="26"/>
              </a:cxn>
              <a:cxn ang="0">
                <a:pos x="424" y="41"/>
              </a:cxn>
              <a:cxn ang="0">
                <a:pos x="419" y="47"/>
              </a:cxn>
              <a:cxn ang="0">
                <a:pos x="414" y="52"/>
              </a:cxn>
              <a:cxn ang="0">
                <a:pos x="414" y="53"/>
              </a:cxn>
              <a:cxn ang="0">
                <a:pos x="407" y="62"/>
              </a:cxn>
              <a:cxn ang="0">
                <a:pos x="0" y="636"/>
              </a:cxn>
              <a:cxn ang="0">
                <a:pos x="385" y="582"/>
              </a:cxn>
              <a:cxn ang="0">
                <a:pos x="385" y="582"/>
              </a:cxn>
              <a:cxn ang="0">
                <a:pos x="5653" y="582"/>
              </a:cxn>
              <a:cxn ang="0">
                <a:pos x="5365" y="62"/>
              </a:cxn>
            </a:cxnLst>
            <a:rect l="0" t="0" r="r" b="b"/>
            <a:pathLst>
              <a:path w="5772" h="636">
                <a:moveTo>
                  <a:pt x="5365" y="62"/>
                </a:moveTo>
                <a:cubicBezTo>
                  <a:pt x="5365" y="62"/>
                  <a:pt x="5365" y="62"/>
                  <a:pt x="5365" y="62"/>
                </a:cubicBezTo>
                <a:cubicBezTo>
                  <a:pt x="5363" y="59"/>
                  <a:pt x="5361" y="56"/>
                  <a:pt x="5359" y="53"/>
                </a:cubicBezTo>
                <a:cubicBezTo>
                  <a:pt x="5359" y="53"/>
                  <a:pt x="5359" y="53"/>
                  <a:pt x="5359" y="53"/>
                </a:cubicBezTo>
                <a:cubicBezTo>
                  <a:pt x="5358" y="52"/>
                  <a:pt x="5358" y="52"/>
                  <a:pt x="5358" y="52"/>
                </a:cubicBezTo>
                <a:cubicBezTo>
                  <a:pt x="5358" y="52"/>
                  <a:pt x="5358" y="52"/>
                  <a:pt x="5358" y="52"/>
                </a:cubicBezTo>
                <a:cubicBezTo>
                  <a:pt x="5358" y="52"/>
                  <a:pt x="5358" y="52"/>
                  <a:pt x="5358" y="52"/>
                </a:cubicBezTo>
                <a:cubicBezTo>
                  <a:pt x="5357" y="50"/>
                  <a:pt x="5355" y="49"/>
                  <a:pt x="5354" y="47"/>
                </a:cubicBezTo>
                <a:cubicBezTo>
                  <a:pt x="5354" y="47"/>
                  <a:pt x="5354" y="47"/>
                  <a:pt x="5354" y="46"/>
                </a:cubicBezTo>
                <a:cubicBezTo>
                  <a:pt x="5345" y="37"/>
                  <a:pt x="5336" y="29"/>
                  <a:pt x="5325" y="22"/>
                </a:cubicBezTo>
                <a:cubicBezTo>
                  <a:pt x="5325" y="22"/>
                  <a:pt x="5325" y="21"/>
                  <a:pt x="5324" y="21"/>
                </a:cubicBezTo>
                <a:cubicBezTo>
                  <a:pt x="5323" y="20"/>
                  <a:pt x="5321" y="19"/>
                  <a:pt x="5319" y="18"/>
                </a:cubicBezTo>
                <a:cubicBezTo>
                  <a:pt x="5319" y="18"/>
                  <a:pt x="5318" y="18"/>
                  <a:pt x="5318" y="17"/>
                </a:cubicBezTo>
                <a:cubicBezTo>
                  <a:pt x="5316" y="16"/>
                  <a:pt x="5314" y="15"/>
                  <a:pt x="5313" y="14"/>
                </a:cubicBezTo>
                <a:cubicBezTo>
                  <a:pt x="5312" y="14"/>
                  <a:pt x="5312" y="14"/>
                  <a:pt x="5311" y="14"/>
                </a:cubicBezTo>
                <a:cubicBezTo>
                  <a:pt x="5309" y="13"/>
                  <a:pt x="5307" y="12"/>
                  <a:pt x="5305" y="11"/>
                </a:cubicBezTo>
                <a:cubicBezTo>
                  <a:pt x="5305" y="11"/>
                  <a:pt x="5305" y="11"/>
                  <a:pt x="5305" y="11"/>
                </a:cubicBezTo>
                <a:cubicBezTo>
                  <a:pt x="5300" y="9"/>
                  <a:pt x="5295" y="7"/>
                  <a:pt x="5291" y="6"/>
                </a:cubicBezTo>
                <a:cubicBezTo>
                  <a:pt x="5290" y="5"/>
                  <a:pt x="5289" y="5"/>
                  <a:pt x="5289" y="5"/>
                </a:cubicBezTo>
                <a:cubicBezTo>
                  <a:pt x="5287" y="5"/>
                  <a:pt x="5285" y="4"/>
                  <a:pt x="5283" y="4"/>
                </a:cubicBezTo>
                <a:cubicBezTo>
                  <a:pt x="5283" y="3"/>
                  <a:pt x="5282" y="3"/>
                  <a:pt x="5281" y="3"/>
                </a:cubicBezTo>
                <a:cubicBezTo>
                  <a:pt x="5279" y="3"/>
                  <a:pt x="5278" y="2"/>
                  <a:pt x="5276" y="2"/>
                </a:cubicBezTo>
                <a:cubicBezTo>
                  <a:pt x="5275" y="2"/>
                  <a:pt x="5274" y="2"/>
                  <a:pt x="5274" y="2"/>
                </a:cubicBezTo>
                <a:cubicBezTo>
                  <a:pt x="5272" y="1"/>
                  <a:pt x="5270" y="1"/>
                  <a:pt x="5269" y="1"/>
                </a:cubicBezTo>
                <a:cubicBezTo>
                  <a:pt x="5268" y="1"/>
                  <a:pt x="5267" y="1"/>
                  <a:pt x="5266" y="0"/>
                </a:cubicBezTo>
                <a:cubicBezTo>
                  <a:pt x="5264" y="0"/>
                  <a:pt x="5263" y="0"/>
                  <a:pt x="5261" y="0"/>
                </a:cubicBezTo>
                <a:cubicBezTo>
                  <a:pt x="5260" y="0"/>
                  <a:pt x="5259" y="0"/>
                  <a:pt x="5259" y="0"/>
                </a:cubicBezTo>
                <a:cubicBezTo>
                  <a:pt x="5256" y="0"/>
                  <a:pt x="5253" y="0"/>
                  <a:pt x="5251" y="0"/>
                </a:cubicBezTo>
                <a:cubicBezTo>
                  <a:pt x="521" y="0"/>
                  <a:pt x="521" y="0"/>
                  <a:pt x="521" y="0"/>
                </a:cubicBezTo>
                <a:cubicBezTo>
                  <a:pt x="521" y="0"/>
                  <a:pt x="521" y="0"/>
                  <a:pt x="521" y="0"/>
                </a:cubicBezTo>
                <a:cubicBezTo>
                  <a:pt x="519" y="0"/>
                  <a:pt x="516" y="0"/>
                  <a:pt x="514" y="0"/>
                </a:cubicBezTo>
                <a:cubicBezTo>
                  <a:pt x="513" y="0"/>
                  <a:pt x="512" y="0"/>
                  <a:pt x="511" y="0"/>
                </a:cubicBezTo>
                <a:cubicBezTo>
                  <a:pt x="510" y="0"/>
                  <a:pt x="508" y="0"/>
                  <a:pt x="506" y="0"/>
                </a:cubicBezTo>
                <a:cubicBezTo>
                  <a:pt x="505" y="1"/>
                  <a:pt x="504" y="1"/>
                  <a:pt x="503" y="1"/>
                </a:cubicBezTo>
                <a:cubicBezTo>
                  <a:pt x="502" y="1"/>
                  <a:pt x="500" y="1"/>
                  <a:pt x="499" y="2"/>
                </a:cubicBezTo>
                <a:cubicBezTo>
                  <a:pt x="498" y="2"/>
                  <a:pt x="497" y="2"/>
                  <a:pt x="496" y="2"/>
                </a:cubicBezTo>
                <a:cubicBezTo>
                  <a:pt x="494" y="2"/>
                  <a:pt x="493" y="3"/>
                  <a:pt x="491" y="3"/>
                </a:cubicBezTo>
                <a:cubicBezTo>
                  <a:pt x="491" y="3"/>
                  <a:pt x="490" y="3"/>
                  <a:pt x="489" y="4"/>
                </a:cubicBezTo>
                <a:cubicBezTo>
                  <a:pt x="487" y="4"/>
                  <a:pt x="485" y="4"/>
                  <a:pt x="484" y="5"/>
                </a:cubicBezTo>
                <a:cubicBezTo>
                  <a:pt x="483" y="5"/>
                  <a:pt x="482" y="5"/>
                  <a:pt x="482" y="6"/>
                </a:cubicBezTo>
                <a:cubicBezTo>
                  <a:pt x="477" y="7"/>
                  <a:pt x="472" y="9"/>
                  <a:pt x="468" y="11"/>
                </a:cubicBezTo>
                <a:cubicBezTo>
                  <a:pt x="467" y="11"/>
                  <a:pt x="467" y="11"/>
                  <a:pt x="467" y="11"/>
                </a:cubicBezTo>
                <a:cubicBezTo>
                  <a:pt x="465" y="12"/>
                  <a:pt x="463" y="13"/>
                  <a:pt x="461" y="14"/>
                </a:cubicBezTo>
                <a:cubicBezTo>
                  <a:pt x="461" y="14"/>
                  <a:pt x="460" y="14"/>
                  <a:pt x="460" y="14"/>
                </a:cubicBezTo>
                <a:cubicBezTo>
                  <a:pt x="458" y="15"/>
                  <a:pt x="456" y="16"/>
                  <a:pt x="455" y="17"/>
                </a:cubicBezTo>
                <a:cubicBezTo>
                  <a:pt x="454" y="18"/>
                  <a:pt x="454" y="18"/>
                  <a:pt x="453" y="18"/>
                </a:cubicBezTo>
                <a:cubicBezTo>
                  <a:pt x="451" y="19"/>
                  <a:pt x="450" y="20"/>
                  <a:pt x="448" y="21"/>
                </a:cubicBezTo>
                <a:cubicBezTo>
                  <a:pt x="448" y="21"/>
                  <a:pt x="447" y="22"/>
                  <a:pt x="447" y="22"/>
                </a:cubicBezTo>
                <a:cubicBezTo>
                  <a:pt x="445" y="23"/>
                  <a:pt x="443" y="24"/>
                  <a:pt x="441" y="26"/>
                </a:cubicBezTo>
                <a:cubicBezTo>
                  <a:pt x="441" y="26"/>
                  <a:pt x="441" y="26"/>
                  <a:pt x="441" y="26"/>
                </a:cubicBezTo>
                <a:cubicBezTo>
                  <a:pt x="435" y="30"/>
                  <a:pt x="429" y="35"/>
                  <a:pt x="424" y="41"/>
                </a:cubicBezTo>
                <a:cubicBezTo>
                  <a:pt x="424" y="41"/>
                  <a:pt x="424" y="41"/>
                  <a:pt x="424" y="41"/>
                </a:cubicBezTo>
                <a:cubicBezTo>
                  <a:pt x="422" y="43"/>
                  <a:pt x="420" y="45"/>
                  <a:pt x="419" y="46"/>
                </a:cubicBezTo>
                <a:cubicBezTo>
                  <a:pt x="419" y="47"/>
                  <a:pt x="419" y="47"/>
                  <a:pt x="419" y="47"/>
                </a:cubicBezTo>
                <a:cubicBezTo>
                  <a:pt x="417" y="49"/>
                  <a:pt x="415" y="50"/>
                  <a:pt x="414" y="52"/>
                </a:cubicBezTo>
                <a:cubicBezTo>
                  <a:pt x="414" y="52"/>
                  <a:pt x="414" y="52"/>
                  <a:pt x="414" y="52"/>
                </a:cubicBezTo>
                <a:cubicBezTo>
                  <a:pt x="414" y="52"/>
                  <a:pt x="414" y="52"/>
                  <a:pt x="414" y="52"/>
                </a:cubicBezTo>
                <a:cubicBezTo>
                  <a:pt x="414" y="53"/>
                  <a:pt x="414" y="53"/>
                  <a:pt x="414" y="53"/>
                </a:cubicBezTo>
                <a:cubicBezTo>
                  <a:pt x="414" y="53"/>
                  <a:pt x="414" y="53"/>
                  <a:pt x="414" y="53"/>
                </a:cubicBezTo>
                <a:cubicBezTo>
                  <a:pt x="411" y="56"/>
                  <a:pt x="409" y="59"/>
                  <a:pt x="407" y="62"/>
                </a:cubicBezTo>
                <a:cubicBezTo>
                  <a:pt x="407" y="62"/>
                  <a:pt x="407" y="62"/>
                  <a:pt x="407" y="62"/>
                </a:cubicBezTo>
                <a:cubicBezTo>
                  <a:pt x="0" y="636"/>
                  <a:pt x="0" y="636"/>
                  <a:pt x="0" y="636"/>
                </a:cubicBezTo>
                <a:cubicBezTo>
                  <a:pt x="29" y="603"/>
                  <a:pt x="72" y="582"/>
                  <a:pt x="120" y="582"/>
                </a:cubicBezTo>
                <a:cubicBezTo>
                  <a:pt x="385" y="582"/>
                  <a:pt x="385" y="582"/>
                  <a:pt x="385" y="582"/>
                </a:cubicBezTo>
                <a:cubicBezTo>
                  <a:pt x="385" y="582"/>
                  <a:pt x="385" y="582"/>
                  <a:pt x="385" y="582"/>
                </a:cubicBezTo>
                <a:cubicBezTo>
                  <a:pt x="385" y="582"/>
                  <a:pt x="385" y="582"/>
                  <a:pt x="385" y="582"/>
                </a:cubicBezTo>
                <a:cubicBezTo>
                  <a:pt x="5387" y="582"/>
                  <a:pt x="5387" y="582"/>
                  <a:pt x="5387" y="582"/>
                </a:cubicBezTo>
                <a:cubicBezTo>
                  <a:pt x="5653" y="582"/>
                  <a:pt x="5653" y="582"/>
                  <a:pt x="5653" y="582"/>
                </a:cubicBezTo>
                <a:cubicBezTo>
                  <a:pt x="5700" y="582"/>
                  <a:pt x="5743" y="603"/>
                  <a:pt x="5772" y="636"/>
                </a:cubicBezTo>
                <a:lnTo>
                  <a:pt x="5365" y="62"/>
                </a:lnTo>
                <a:close/>
              </a:path>
            </a:pathLst>
          </a:custGeom>
          <a:solidFill>
            <a:srgbClr val="515151"/>
          </a:solidFill>
          <a:ln w="9525">
            <a:noFill/>
            <a:round/>
            <a:headEnd/>
            <a:tailEnd/>
          </a:ln>
        </p:spPr>
        <p:txBody>
          <a:bodyPr/>
          <a:lstStyle/>
          <a:p>
            <a:endParaRPr lang="en-US"/>
          </a:p>
        </p:txBody>
      </p:sp>
      <p:sp>
        <p:nvSpPr>
          <p:cNvPr id="58375" name="Rectangle 7"/>
          <p:cNvSpPr>
            <a:spLocks noChangeArrowheads="1"/>
          </p:cNvSpPr>
          <p:nvPr/>
        </p:nvSpPr>
        <p:spPr bwMode="auto">
          <a:xfrm flipV="1">
            <a:off x="0" y="3429000"/>
            <a:ext cx="9144000" cy="398463"/>
          </a:xfrm>
          <a:prstGeom prst="rect">
            <a:avLst/>
          </a:prstGeom>
          <a:gradFill rotWithShape="1">
            <a:gsLst>
              <a:gs pos="0">
                <a:srgbClr val="C0C0C0">
                  <a:alpha val="91000"/>
                </a:srgbClr>
              </a:gs>
              <a:gs pos="100000">
                <a:srgbClr val="C0C0C0">
                  <a:gamma/>
                  <a:shade val="46275"/>
                  <a:invGamma/>
                  <a:alpha val="0"/>
                </a:srgbClr>
              </a:gs>
            </a:gsLst>
            <a:lin ang="5400000" scaled="1"/>
          </a:gradFill>
          <a:ln w="9525">
            <a:noFill/>
            <a:miter lim="800000"/>
            <a:headEnd/>
            <a:tailEnd/>
          </a:ln>
          <a:effectLst/>
        </p:spPr>
        <p:txBody>
          <a:bodyPr wrap="none" anchor="ctr"/>
          <a:lstStyle/>
          <a:p>
            <a:endParaRPr lang="en-US"/>
          </a:p>
        </p:txBody>
      </p:sp>
      <p:sp>
        <p:nvSpPr>
          <p:cNvPr id="58376" name="AutoShape 8"/>
          <p:cNvSpPr>
            <a:spLocks noChangeArrowheads="1"/>
          </p:cNvSpPr>
          <p:nvPr/>
        </p:nvSpPr>
        <p:spPr bwMode="auto">
          <a:xfrm>
            <a:off x="447675" y="2051050"/>
            <a:ext cx="8248650" cy="3205163"/>
          </a:xfrm>
          <a:prstGeom prst="roundRect">
            <a:avLst>
              <a:gd name="adj" fmla="val 7014"/>
            </a:avLst>
          </a:prstGeom>
          <a:gradFill rotWithShape="1">
            <a:gsLst>
              <a:gs pos="0">
                <a:schemeClr val="tx2">
                  <a:gamma/>
                  <a:tint val="73725"/>
                  <a:invGamma/>
                </a:schemeClr>
              </a:gs>
              <a:gs pos="100000">
                <a:schemeClr val="tx2"/>
              </a:gs>
            </a:gsLst>
            <a:lin ang="2700000" scaled="1"/>
          </a:gradFill>
          <a:ln w="9525">
            <a:solidFill>
              <a:srgbClr val="323232"/>
            </a:solidFill>
            <a:round/>
            <a:headEnd/>
            <a:tailEnd/>
          </a:ln>
          <a:effectLst/>
        </p:spPr>
        <p:txBody>
          <a:bodyPr wrap="none" anchor="ctr"/>
          <a:lstStyle/>
          <a:p>
            <a:pPr algn="ctr"/>
            <a:endParaRPr lang="en-US" noProof="1"/>
          </a:p>
        </p:txBody>
      </p:sp>
      <p:grpSp>
        <p:nvGrpSpPr>
          <p:cNvPr id="2" name="Group 9"/>
          <p:cNvGrpSpPr>
            <a:grpSpLocks/>
          </p:cNvGrpSpPr>
          <p:nvPr/>
        </p:nvGrpSpPr>
        <p:grpSpPr bwMode="auto">
          <a:xfrm>
            <a:off x="703263" y="2762250"/>
            <a:ext cx="1168400" cy="1912938"/>
            <a:chOff x="275" y="2008"/>
            <a:chExt cx="795" cy="1276"/>
          </a:xfrm>
        </p:grpSpPr>
        <p:sp>
          <p:nvSpPr>
            <p:cNvPr id="58378" name="AutoShape 1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79" name="AutoShape 1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0" name="AutoShape 1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1" name="AutoShape 1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3" name="Group 14"/>
          <p:cNvGrpSpPr>
            <a:grpSpLocks/>
          </p:cNvGrpSpPr>
          <p:nvPr/>
        </p:nvGrpSpPr>
        <p:grpSpPr bwMode="auto">
          <a:xfrm>
            <a:off x="1943100" y="2765425"/>
            <a:ext cx="1168400" cy="1912938"/>
            <a:chOff x="275" y="2008"/>
            <a:chExt cx="795" cy="1276"/>
          </a:xfrm>
        </p:grpSpPr>
        <p:sp>
          <p:nvSpPr>
            <p:cNvPr id="58383" name="AutoShape 1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4" name="AutoShape 1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5" name="AutoShape 1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6" name="AutoShape 1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4" name="Group 19"/>
          <p:cNvGrpSpPr>
            <a:grpSpLocks/>
          </p:cNvGrpSpPr>
          <p:nvPr/>
        </p:nvGrpSpPr>
        <p:grpSpPr bwMode="auto">
          <a:xfrm>
            <a:off x="3368675" y="2762250"/>
            <a:ext cx="1168400" cy="1912938"/>
            <a:chOff x="275" y="2008"/>
            <a:chExt cx="795" cy="1276"/>
          </a:xfrm>
        </p:grpSpPr>
        <p:sp>
          <p:nvSpPr>
            <p:cNvPr id="58388" name="AutoShape 2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9" name="AutoShape 2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0" name="AutoShape 2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1" name="AutoShape 2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5" name="Group 24"/>
          <p:cNvGrpSpPr>
            <a:grpSpLocks/>
          </p:cNvGrpSpPr>
          <p:nvPr/>
        </p:nvGrpSpPr>
        <p:grpSpPr bwMode="auto">
          <a:xfrm>
            <a:off x="4606925" y="2765425"/>
            <a:ext cx="1168400" cy="1912938"/>
            <a:chOff x="275" y="2008"/>
            <a:chExt cx="795" cy="1276"/>
          </a:xfrm>
        </p:grpSpPr>
        <p:sp>
          <p:nvSpPr>
            <p:cNvPr id="58393" name="AutoShape 2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4" name="AutoShape 2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5" name="AutoShape 2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6" name="AutoShape 2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6" name="Group 29"/>
          <p:cNvGrpSpPr>
            <a:grpSpLocks/>
          </p:cNvGrpSpPr>
          <p:nvPr/>
        </p:nvGrpSpPr>
        <p:grpSpPr bwMode="auto">
          <a:xfrm>
            <a:off x="6030913" y="2762250"/>
            <a:ext cx="1168400" cy="1912938"/>
            <a:chOff x="275" y="2008"/>
            <a:chExt cx="795" cy="1276"/>
          </a:xfrm>
        </p:grpSpPr>
        <p:sp>
          <p:nvSpPr>
            <p:cNvPr id="58398" name="AutoShape 3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9" name="AutoShape 3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0" name="AutoShape 3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1" name="AutoShape 3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sp>
        <p:nvSpPr>
          <p:cNvPr id="58402" name="AutoShape 34"/>
          <p:cNvSpPr>
            <a:spLocks noChangeArrowheads="1"/>
          </p:cNvSpPr>
          <p:nvPr/>
        </p:nvSpPr>
        <p:spPr bwMode="auto">
          <a:xfrm>
            <a:off x="7270750" y="2765425"/>
            <a:ext cx="1168400" cy="1912938"/>
          </a:xfrm>
          <a:prstGeom prst="roundRect">
            <a:avLst>
              <a:gd name="adj" fmla="val 0"/>
            </a:avLst>
          </a:prstGeom>
          <a:gradFill rotWithShape="1">
            <a:gsLst>
              <a:gs pos="0">
                <a:schemeClr val="bg1"/>
              </a:gs>
              <a:gs pos="100000">
                <a:schemeClr val="bg1">
                  <a:gamma/>
                  <a:shade val="75686"/>
                  <a:invGamma/>
                </a:schemeClr>
              </a:gs>
            </a:gsLst>
            <a:lin ang="27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3" name="AutoShape 35"/>
          <p:cNvSpPr>
            <a:spLocks noChangeArrowheads="1"/>
          </p:cNvSpPr>
          <p:nvPr/>
        </p:nvSpPr>
        <p:spPr bwMode="auto">
          <a:xfrm>
            <a:off x="7270750" y="2765425"/>
            <a:ext cx="1168400" cy="228600"/>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4" name="AutoShape 36"/>
          <p:cNvSpPr>
            <a:spLocks noChangeArrowheads="1"/>
          </p:cNvSpPr>
          <p:nvPr/>
        </p:nvSpPr>
        <p:spPr bwMode="auto">
          <a:xfrm>
            <a:off x="7270750" y="4449763"/>
            <a:ext cx="1168400" cy="228600"/>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5" name="AutoShape 37"/>
          <p:cNvSpPr>
            <a:spLocks noChangeArrowheads="1"/>
          </p:cNvSpPr>
          <p:nvPr/>
        </p:nvSpPr>
        <p:spPr bwMode="auto">
          <a:xfrm>
            <a:off x="7270750" y="2765425"/>
            <a:ext cx="1168400" cy="1912938"/>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sp>
        <p:nvSpPr>
          <p:cNvPr id="58406" name="AutoShape 38"/>
          <p:cNvSpPr>
            <a:spLocks noChangeArrowheads="1"/>
          </p:cNvSpPr>
          <p:nvPr/>
        </p:nvSpPr>
        <p:spPr bwMode="auto">
          <a:xfrm flipV="1">
            <a:off x="447675" y="5267325"/>
            <a:ext cx="8248650" cy="1077913"/>
          </a:xfrm>
          <a:prstGeom prst="roundRect">
            <a:avLst>
              <a:gd name="adj" fmla="val 22824"/>
            </a:avLst>
          </a:prstGeom>
          <a:gradFill rotWithShape="1">
            <a:gsLst>
              <a:gs pos="0">
                <a:schemeClr val="tx2">
                  <a:gamma/>
                  <a:tint val="73725"/>
                  <a:invGamma/>
                  <a:alpha val="0"/>
                </a:schemeClr>
              </a:gs>
              <a:gs pos="100000">
                <a:schemeClr val="tx2">
                  <a:alpha val="16000"/>
                </a:schemeClr>
              </a:gs>
            </a:gsLst>
            <a:lin ang="5400000" scaled="1"/>
          </a:gradFill>
          <a:ln w="9525">
            <a:noFill/>
            <a:round/>
            <a:headEnd/>
            <a:tailEnd/>
          </a:ln>
          <a:effectLst/>
        </p:spPr>
        <p:txBody>
          <a:bodyPr rot="10800000" wrap="none" anchor="ctr"/>
          <a:lstStyle/>
          <a:p>
            <a:pPr algn="ctr"/>
            <a:endParaRPr lang="en-US" noProof="1"/>
          </a:p>
        </p:txBody>
      </p:sp>
      <p:grpSp>
        <p:nvGrpSpPr>
          <p:cNvPr id="7" name="Group 39"/>
          <p:cNvGrpSpPr>
            <a:grpSpLocks/>
          </p:cNvGrpSpPr>
          <p:nvPr/>
        </p:nvGrpSpPr>
        <p:grpSpPr bwMode="auto">
          <a:xfrm>
            <a:off x="7270750" y="2981325"/>
            <a:ext cx="1168400" cy="1473200"/>
            <a:chOff x="4580" y="1878"/>
            <a:chExt cx="736" cy="928"/>
          </a:xfrm>
        </p:grpSpPr>
        <p:sp>
          <p:nvSpPr>
            <p:cNvPr id="58408" name="Rectangle 4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09" name="Text Box 4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8" name="Group 42"/>
          <p:cNvGrpSpPr>
            <a:grpSpLocks/>
          </p:cNvGrpSpPr>
          <p:nvPr/>
        </p:nvGrpSpPr>
        <p:grpSpPr bwMode="auto">
          <a:xfrm>
            <a:off x="7270750" y="2981325"/>
            <a:ext cx="1168400" cy="1473200"/>
            <a:chOff x="4580" y="1878"/>
            <a:chExt cx="736" cy="928"/>
          </a:xfrm>
        </p:grpSpPr>
        <p:sp>
          <p:nvSpPr>
            <p:cNvPr id="58411" name="Rectangle 4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12" name="Text Box 4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9" name="Group 45"/>
          <p:cNvGrpSpPr>
            <a:grpSpLocks/>
          </p:cNvGrpSpPr>
          <p:nvPr/>
        </p:nvGrpSpPr>
        <p:grpSpPr bwMode="auto">
          <a:xfrm>
            <a:off x="6030913" y="2981325"/>
            <a:ext cx="1168400" cy="1473200"/>
            <a:chOff x="4580" y="1878"/>
            <a:chExt cx="736" cy="928"/>
          </a:xfrm>
        </p:grpSpPr>
        <p:sp>
          <p:nvSpPr>
            <p:cNvPr id="58414" name="Rectangle 4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15" name="Text Box 4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0" name="Group 48"/>
          <p:cNvGrpSpPr>
            <a:grpSpLocks/>
          </p:cNvGrpSpPr>
          <p:nvPr/>
        </p:nvGrpSpPr>
        <p:grpSpPr bwMode="auto">
          <a:xfrm>
            <a:off x="1943100" y="2982913"/>
            <a:ext cx="1168400" cy="1473200"/>
            <a:chOff x="4580" y="1878"/>
            <a:chExt cx="736" cy="928"/>
          </a:xfrm>
        </p:grpSpPr>
        <p:sp>
          <p:nvSpPr>
            <p:cNvPr id="58417" name="Rectangle 4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18" name="Text Box 5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1" name="Group 51"/>
          <p:cNvGrpSpPr>
            <a:grpSpLocks/>
          </p:cNvGrpSpPr>
          <p:nvPr/>
        </p:nvGrpSpPr>
        <p:grpSpPr bwMode="auto">
          <a:xfrm>
            <a:off x="703263" y="2982913"/>
            <a:ext cx="1168400" cy="1473200"/>
            <a:chOff x="4580" y="1878"/>
            <a:chExt cx="736" cy="928"/>
          </a:xfrm>
        </p:grpSpPr>
        <p:sp>
          <p:nvSpPr>
            <p:cNvPr id="58420" name="Rectangle 5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21" name="Text Box 5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2" name="Group 54"/>
          <p:cNvGrpSpPr>
            <a:grpSpLocks/>
          </p:cNvGrpSpPr>
          <p:nvPr/>
        </p:nvGrpSpPr>
        <p:grpSpPr bwMode="auto">
          <a:xfrm>
            <a:off x="4606925" y="2984500"/>
            <a:ext cx="1168400" cy="1473200"/>
            <a:chOff x="4580" y="1878"/>
            <a:chExt cx="736" cy="928"/>
          </a:xfrm>
        </p:grpSpPr>
        <p:sp>
          <p:nvSpPr>
            <p:cNvPr id="58423" name="Rectangle 5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24" name="Text Box 5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13" name="Group 57"/>
          <p:cNvGrpSpPr>
            <a:grpSpLocks/>
          </p:cNvGrpSpPr>
          <p:nvPr/>
        </p:nvGrpSpPr>
        <p:grpSpPr bwMode="auto">
          <a:xfrm>
            <a:off x="7270750" y="2981325"/>
            <a:ext cx="1168400" cy="1473200"/>
            <a:chOff x="4580" y="1878"/>
            <a:chExt cx="736" cy="928"/>
          </a:xfrm>
        </p:grpSpPr>
        <p:sp>
          <p:nvSpPr>
            <p:cNvPr id="58426" name="Rectangle 5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27" name="Text Box 5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14" name="Group 60"/>
          <p:cNvGrpSpPr>
            <a:grpSpLocks/>
          </p:cNvGrpSpPr>
          <p:nvPr/>
        </p:nvGrpSpPr>
        <p:grpSpPr bwMode="auto">
          <a:xfrm>
            <a:off x="7270750" y="2981325"/>
            <a:ext cx="1168400" cy="1473200"/>
            <a:chOff x="4580" y="1878"/>
            <a:chExt cx="736" cy="928"/>
          </a:xfrm>
        </p:grpSpPr>
        <p:sp>
          <p:nvSpPr>
            <p:cNvPr id="58429" name="Rectangle 6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30" name="Text Box 6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15" name="Group 63"/>
          <p:cNvGrpSpPr>
            <a:grpSpLocks/>
          </p:cNvGrpSpPr>
          <p:nvPr/>
        </p:nvGrpSpPr>
        <p:grpSpPr bwMode="auto">
          <a:xfrm>
            <a:off x="7270750" y="2981325"/>
            <a:ext cx="1168400" cy="1473200"/>
            <a:chOff x="4580" y="1878"/>
            <a:chExt cx="736" cy="928"/>
          </a:xfrm>
        </p:grpSpPr>
        <p:sp>
          <p:nvSpPr>
            <p:cNvPr id="58432" name="Rectangle 6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33" name="Text Box 6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16" name="Group 66"/>
          <p:cNvGrpSpPr>
            <a:grpSpLocks/>
          </p:cNvGrpSpPr>
          <p:nvPr/>
        </p:nvGrpSpPr>
        <p:grpSpPr bwMode="auto">
          <a:xfrm>
            <a:off x="7270750" y="2981325"/>
            <a:ext cx="1168400" cy="1473200"/>
            <a:chOff x="4580" y="1878"/>
            <a:chExt cx="736" cy="928"/>
          </a:xfrm>
        </p:grpSpPr>
        <p:sp>
          <p:nvSpPr>
            <p:cNvPr id="58435" name="Rectangle 6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36" name="Text Box 6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17" name="Group 69"/>
          <p:cNvGrpSpPr>
            <a:grpSpLocks/>
          </p:cNvGrpSpPr>
          <p:nvPr/>
        </p:nvGrpSpPr>
        <p:grpSpPr bwMode="auto">
          <a:xfrm>
            <a:off x="7270750" y="2981325"/>
            <a:ext cx="1168400" cy="1473200"/>
            <a:chOff x="4580" y="1878"/>
            <a:chExt cx="736" cy="928"/>
          </a:xfrm>
        </p:grpSpPr>
        <p:sp>
          <p:nvSpPr>
            <p:cNvPr id="58438" name="Rectangle 7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39" name="Text Box 7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18" name="Group 72"/>
          <p:cNvGrpSpPr>
            <a:grpSpLocks/>
          </p:cNvGrpSpPr>
          <p:nvPr/>
        </p:nvGrpSpPr>
        <p:grpSpPr bwMode="auto">
          <a:xfrm>
            <a:off x="7270750" y="2981325"/>
            <a:ext cx="1168400" cy="1473200"/>
            <a:chOff x="4580" y="1878"/>
            <a:chExt cx="736" cy="928"/>
          </a:xfrm>
        </p:grpSpPr>
        <p:sp>
          <p:nvSpPr>
            <p:cNvPr id="58441" name="Rectangle 7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42" name="Text Box 7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19" name="Group 75"/>
          <p:cNvGrpSpPr>
            <a:grpSpLocks/>
          </p:cNvGrpSpPr>
          <p:nvPr/>
        </p:nvGrpSpPr>
        <p:grpSpPr bwMode="auto">
          <a:xfrm>
            <a:off x="7270750" y="2981325"/>
            <a:ext cx="1168400" cy="1473200"/>
            <a:chOff x="4580" y="1878"/>
            <a:chExt cx="736" cy="928"/>
          </a:xfrm>
        </p:grpSpPr>
        <p:sp>
          <p:nvSpPr>
            <p:cNvPr id="58444" name="Rectangle 7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45" name="Text Box 7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20" name="Group 78"/>
          <p:cNvGrpSpPr>
            <a:grpSpLocks/>
          </p:cNvGrpSpPr>
          <p:nvPr/>
        </p:nvGrpSpPr>
        <p:grpSpPr bwMode="auto">
          <a:xfrm>
            <a:off x="7270750" y="2981325"/>
            <a:ext cx="1168400" cy="1473200"/>
            <a:chOff x="4580" y="1878"/>
            <a:chExt cx="736" cy="928"/>
          </a:xfrm>
        </p:grpSpPr>
        <p:sp>
          <p:nvSpPr>
            <p:cNvPr id="58447" name="Rectangle 7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48" name="Text Box 8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21" name="Group 81"/>
          <p:cNvGrpSpPr>
            <a:grpSpLocks/>
          </p:cNvGrpSpPr>
          <p:nvPr/>
        </p:nvGrpSpPr>
        <p:grpSpPr bwMode="auto">
          <a:xfrm>
            <a:off x="6030913" y="2981325"/>
            <a:ext cx="1168400" cy="1473200"/>
            <a:chOff x="4580" y="1878"/>
            <a:chExt cx="736" cy="928"/>
          </a:xfrm>
        </p:grpSpPr>
        <p:sp>
          <p:nvSpPr>
            <p:cNvPr id="58450" name="Rectangle 8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51" name="Text Box 8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22" name="Group 84"/>
          <p:cNvGrpSpPr>
            <a:grpSpLocks/>
          </p:cNvGrpSpPr>
          <p:nvPr/>
        </p:nvGrpSpPr>
        <p:grpSpPr bwMode="auto">
          <a:xfrm>
            <a:off x="4606925" y="2984500"/>
            <a:ext cx="1168400" cy="1473200"/>
            <a:chOff x="4580" y="1878"/>
            <a:chExt cx="736" cy="928"/>
          </a:xfrm>
        </p:grpSpPr>
        <p:sp>
          <p:nvSpPr>
            <p:cNvPr id="58453" name="Rectangle 8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54" name="Text Box 8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23" name="Group 87"/>
          <p:cNvGrpSpPr>
            <a:grpSpLocks/>
          </p:cNvGrpSpPr>
          <p:nvPr/>
        </p:nvGrpSpPr>
        <p:grpSpPr bwMode="auto">
          <a:xfrm>
            <a:off x="3368675" y="2981325"/>
            <a:ext cx="1168400" cy="1473200"/>
            <a:chOff x="4580" y="1878"/>
            <a:chExt cx="736" cy="928"/>
          </a:xfrm>
        </p:grpSpPr>
        <p:sp>
          <p:nvSpPr>
            <p:cNvPr id="58456" name="Rectangle 8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57" name="Text Box 8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4" name="Group 90"/>
          <p:cNvGrpSpPr>
            <a:grpSpLocks/>
          </p:cNvGrpSpPr>
          <p:nvPr/>
        </p:nvGrpSpPr>
        <p:grpSpPr bwMode="auto">
          <a:xfrm>
            <a:off x="7270750" y="2981325"/>
            <a:ext cx="1168400" cy="1473200"/>
            <a:chOff x="4580" y="1878"/>
            <a:chExt cx="736" cy="928"/>
          </a:xfrm>
        </p:grpSpPr>
        <p:sp>
          <p:nvSpPr>
            <p:cNvPr id="58459" name="Rectangle 9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60" name="Text Box 9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5" name="Group 93"/>
          <p:cNvGrpSpPr>
            <a:grpSpLocks/>
          </p:cNvGrpSpPr>
          <p:nvPr/>
        </p:nvGrpSpPr>
        <p:grpSpPr bwMode="auto">
          <a:xfrm>
            <a:off x="6030913" y="2981325"/>
            <a:ext cx="1168400" cy="1473200"/>
            <a:chOff x="4580" y="1878"/>
            <a:chExt cx="736" cy="928"/>
          </a:xfrm>
        </p:grpSpPr>
        <p:sp>
          <p:nvSpPr>
            <p:cNvPr id="58462" name="Rectangle 9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63" name="Text Box 9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26" name="Group 96"/>
          <p:cNvGrpSpPr>
            <a:grpSpLocks/>
          </p:cNvGrpSpPr>
          <p:nvPr/>
        </p:nvGrpSpPr>
        <p:grpSpPr bwMode="auto">
          <a:xfrm>
            <a:off x="7270750" y="2981325"/>
            <a:ext cx="1168400" cy="1473200"/>
            <a:chOff x="4580" y="1878"/>
            <a:chExt cx="736" cy="928"/>
          </a:xfrm>
        </p:grpSpPr>
        <p:sp>
          <p:nvSpPr>
            <p:cNvPr id="58465" name="Rectangle 9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66" name="Text Box 9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27" name="Group 99"/>
          <p:cNvGrpSpPr>
            <a:grpSpLocks/>
          </p:cNvGrpSpPr>
          <p:nvPr/>
        </p:nvGrpSpPr>
        <p:grpSpPr bwMode="auto">
          <a:xfrm>
            <a:off x="7270750" y="2981325"/>
            <a:ext cx="1168400" cy="1473200"/>
            <a:chOff x="4580" y="1878"/>
            <a:chExt cx="736" cy="928"/>
          </a:xfrm>
        </p:grpSpPr>
        <p:sp>
          <p:nvSpPr>
            <p:cNvPr id="58468" name="Rectangle 10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69" name="Text Box 10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28" name="Group 102"/>
          <p:cNvGrpSpPr>
            <a:grpSpLocks/>
          </p:cNvGrpSpPr>
          <p:nvPr/>
        </p:nvGrpSpPr>
        <p:grpSpPr bwMode="auto">
          <a:xfrm>
            <a:off x="7270750" y="2981325"/>
            <a:ext cx="1168400" cy="1473200"/>
            <a:chOff x="4580" y="1878"/>
            <a:chExt cx="736" cy="928"/>
          </a:xfrm>
        </p:grpSpPr>
        <p:sp>
          <p:nvSpPr>
            <p:cNvPr id="58471" name="Rectangle 10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72" name="Text Box 10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29" name="Group 105"/>
          <p:cNvGrpSpPr>
            <a:grpSpLocks/>
          </p:cNvGrpSpPr>
          <p:nvPr/>
        </p:nvGrpSpPr>
        <p:grpSpPr bwMode="auto">
          <a:xfrm>
            <a:off x="7270750" y="2981325"/>
            <a:ext cx="1168400" cy="1473200"/>
            <a:chOff x="4580" y="1878"/>
            <a:chExt cx="736" cy="928"/>
          </a:xfrm>
        </p:grpSpPr>
        <p:sp>
          <p:nvSpPr>
            <p:cNvPr id="58474" name="Rectangle 10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75" name="Text Box 10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30" name="Group 108"/>
          <p:cNvGrpSpPr>
            <a:grpSpLocks/>
          </p:cNvGrpSpPr>
          <p:nvPr/>
        </p:nvGrpSpPr>
        <p:grpSpPr bwMode="auto">
          <a:xfrm>
            <a:off x="7270750" y="2981325"/>
            <a:ext cx="1168400" cy="1473200"/>
            <a:chOff x="4580" y="1878"/>
            <a:chExt cx="736" cy="928"/>
          </a:xfrm>
        </p:grpSpPr>
        <p:sp>
          <p:nvSpPr>
            <p:cNvPr id="58477" name="Rectangle 10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78" name="Text Box 11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31" name="Group 111"/>
          <p:cNvGrpSpPr>
            <a:grpSpLocks/>
          </p:cNvGrpSpPr>
          <p:nvPr/>
        </p:nvGrpSpPr>
        <p:grpSpPr bwMode="auto">
          <a:xfrm>
            <a:off x="7270750" y="2981325"/>
            <a:ext cx="1168400" cy="1473200"/>
            <a:chOff x="4580" y="1878"/>
            <a:chExt cx="736" cy="928"/>
          </a:xfrm>
        </p:grpSpPr>
        <p:sp>
          <p:nvSpPr>
            <p:cNvPr id="58480" name="Rectangle 11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81" name="Text Box 11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368" name="Group 114"/>
          <p:cNvGrpSpPr>
            <a:grpSpLocks/>
          </p:cNvGrpSpPr>
          <p:nvPr/>
        </p:nvGrpSpPr>
        <p:grpSpPr bwMode="auto">
          <a:xfrm>
            <a:off x="7270750" y="2981325"/>
            <a:ext cx="1168400" cy="1473200"/>
            <a:chOff x="4580" y="1878"/>
            <a:chExt cx="736" cy="928"/>
          </a:xfrm>
        </p:grpSpPr>
        <p:sp>
          <p:nvSpPr>
            <p:cNvPr id="58483" name="Rectangle 11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84" name="Text Box 11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369" name="Group 117"/>
          <p:cNvGrpSpPr>
            <a:grpSpLocks/>
          </p:cNvGrpSpPr>
          <p:nvPr/>
        </p:nvGrpSpPr>
        <p:grpSpPr bwMode="auto">
          <a:xfrm>
            <a:off x="7270750" y="2981325"/>
            <a:ext cx="1168400" cy="1473200"/>
            <a:chOff x="4580" y="1878"/>
            <a:chExt cx="736" cy="928"/>
          </a:xfrm>
        </p:grpSpPr>
        <p:sp>
          <p:nvSpPr>
            <p:cNvPr id="58486" name="Rectangle 11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87" name="Text Box 11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377" name="Group 120"/>
          <p:cNvGrpSpPr>
            <a:grpSpLocks/>
          </p:cNvGrpSpPr>
          <p:nvPr/>
        </p:nvGrpSpPr>
        <p:grpSpPr bwMode="auto">
          <a:xfrm>
            <a:off x="7270750" y="2981325"/>
            <a:ext cx="1168400" cy="1473200"/>
            <a:chOff x="4580" y="1878"/>
            <a:chExt cx="736" cy="928"/>
          </a:xfrm>
        </p:grpSpPr>
        <p:sp>
          <p:nvSpPr>
            <p:cNvPr id="58489" name="Rectangle 12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90" name="Text Box 12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382" name="Group 123"/>
          <p:cNvGrpSpPr>
            <a:grpSpLocks/>
          </p:cNvGrpSpPr>
          <p:nvPr/>
        </p:nvGrpSpPr>
        <p:grpSpPr bwMode="auto">
          <a:xfrm>
            <a:off x="7270750" y="2981325"/>
            <a:ext cx="1168400" cy="1473200"/>
            <a:chOff x="4580" y="1878"/>
            <a:chExt cx="736" cy="928"/>
          </a:xfrm>
        </p:grpSpPr>
        <p:sp>
          <p:nvSpPr>
            <p:cNvPr id="58492" name="Rectangle 12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93" name="Text Box 12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387" name="Group 126"/>
          <p:cNvGrpSpPr>
            <a:grpSpLocks/>
          </p:cNvGrpSpPr>
          <p:nvPr/>
        </p:nvGrpSpPr>
        <p:grpSpPr bwMode="auto">
          <a:xfrm>
            <a:off x="6030913" y="2981325"/>
            <a:ext cx="1168400" cy="1473200"/>
            <a:chOff x="4580" y="1878"/>
            <a:chExt cx="736" cy="928"/>
          </a:xfrm>
        </p:grpSpPr>
        <p:sp>
          <p:nvSpPr>
            <p:cNvPr id="58495" name="Rectangle 12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96" name="Text Box 12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392" name="Group 129"/>
          <p:cNvGrpSpPr>
            <a:grpSpLocks/>
          </p:cNvGrpSpPr>
          <p:nvPr/>
        </p:nvGrpSpPr>
        <p:grpSpPr bwMode="auto">
          <a:xfrm>
            <a:off x="7270750" y="2981325"/>
            <a:ext cx="1168400" cy="1473200"/>
            <a:chOff x="4580" y="1878"/>
            <a:chExt cx="736" cy="928"/>
          </a:xfrm>
        </p:grpSpPr>
        <p:sp>
          <p:nvSpPr>
            <p:cNvPr id="58498" name="Rectangle 13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99" name="Text Box 13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8397" name="Group 132"/>
          <p:cNvGrpSpPr>
            <a:grpSpLocks/>
          </p:cNvGrpSpPr>
          <p:nvPr/>
        </p:nvGrpSpPr>
        <p:grpSpPr bwMode="auto">
          <a:xfrm>
            <a:off x="7270750" y="2981325"/>
            <a:ext cx="1168400" cy="1473200"/>
            <a:chOff x="4580" y="1878"/>
            <a:chExt cx="736" cy="928"/>
          </a:xfrm>
        </p:grpSpPr>
        <p:sp>
          <p:nvSpPr>
            <p:cNvPr id="58501" name="Rectangle 13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02" name="Text Box 13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8407" name="Group 135"/>
          <p:cNvGrpSpPr>
            <a:grpSpLocks/>
          </p:cNvGrpSpPr>
          <p:nvPr/>
        </p:nvGrpSpPr>
        <p:grpSpPr bwMode="auto">
          <a:xfrm>
            <a:off x="7270750" y="2981325"/>
            <a:ext cx="1168400" cy="1473200"/>
            <a:chOff x="4580" y="1878"/>
            <a:chExt cx="736" cy="928"/>
          </a:xfrm>
        </p:grpSpPr>
        <p:sp>
          <p:nvSpPr>
            <p:cNvPr id="58504" name="Rectangle 13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05" name="Text Box 13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8410" name="Group 138"/>
          <p:cNvGrpSpPr>
            <a:grpSpLocks/>
          </p:cNvGrpSpPr>
          <p:nvPr/>
        </p:nvGrpSpPr>
        <p:grpSpPr bwMode="auto">
          <a:xfrm>
            <a:off x="7270750" y="2981325"/>
            <a:ext cx="1168400" cy="1473200"/>
            <a:chOff x="4580" y="1878"/>
            <a:chExt cx="736" cy="928"/>
          </a:xfrm>
        </p:grpSpPr>
        <p:sp>
          <p:nvSpPr>
            <p:cNvPr id="58507" name="Rectangle 13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08" name="Text Box 14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8413" name="Group 141"/>
          <p:cNvGrpSpPr>
            <a:grpSpLocks/>
          </p:cNvGrpSpPr>
          <p:nvPr/>
        </p:nvGrpSpPr>
        <p:grpSpPr bwMode="auto">
          <a:xfrm>
            <a:off x="7270750" y="2981325"/>
            <a:ext cx="1168400" cy="1473200"/>
            <a:chOff x="4580" y="1878"/>
            <a:chExt cx="736" cy="928"/>
          </a:xfrm>
        </p:grpSpPr>
        <p:sp>
          <p:nvSpPr>
            <p:cNvPr id="58510" name="Rectangle 14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11" name="Text Box 14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8416" name="Group 144"/>
          <p:cNvGrpSpPr>
            <a:grpSpLocks/>
          </p:cNvGrpSpPr>
          <p:nvPr/>
        </p:nvGrpSpPr>
        <p:grpSpPr bwMode="auto">
          <a:xfrm>
            <a:off x="7270750" y="2981325"/>
            <a:ext cx="1168400" cy="1473200"/>
            <a:chOff x="4580" y="1878"/>
            <a:chExt cx="736" cy="928"/>
          </a:xfrm>
        </p:grpSpPr>
        <p:sp>
          <p:nvSpPr>
            <p:cNvPr id="58513" name="Rectangle 14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14" name="Text Box 14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419" name="Group 147"/>
          <p:cNvGrpSpPr>
            <a:grpSpLocks/>
          </p:cNvGrpSpPr>
          <p:nvPr/>
        </p:nvGrpSpPr>
        <p:grpSpPr bwMode="auto">
          <a:xfrm>
            <a:off x="7270750" y="2981325"/>
            <a:ext cx="1168400" cy="1473200"/>
            <a:chOff x="4580" y="1878"/>
            <a:chExt cx="736" cy="928"/>
          </a:xfrm>
        </p:grpSpPr>
        <p:sp>
          <p:nvSpPr>
            <p:cNvPr id="58516" name="Rectangle 14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17" name="Text Box 14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422" name="Group 150"/>
          <p:cNvGrpSpPr>
            <a:grpSpLocks/>
          </p:cNvGrpSpPr>
          <p:nvPr/>
        </p:nvGrpSpPr>
        <p:grpSpPr bwMode="auto">
          <a:xfrm>
            <a:off x="7270750" y="2981325"/>
            <a:ext cx="1168400" cy="1473200"/>
            <a:chOff x="4580" y="1878"/>
            <a:chExt cx="736" cy="928"/>
          </a:xfrm>
        </p:grpSpPr>
        <p:sp>
          <p:nvSpPr>
            <p:cNvPr id="58519" name="Rectangle 15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20" name="Text Box 15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425" name="Group 153"/>
          <p:cNvGrpSpPr>
            <a:grpSpLocks/>
          </p:cNvGrpSpPr>
          <p:nvPr/>
        </p:nvGrpSpPr>
        <p:grpSpPr bwMode="auto">
          <a:xfrm>
            <a:off x="7270750" y="2981325"/>
            <a:ext cx="1168400" cy="1473200"/>
            <a:chOff x="4580" y="1878"/>
            <a:chExt cx="736" cy="928"/>
          </a:xfrm>
        </p:grpSpPr>
        <p:sp>
          <p:nvSpPr>
            <p:cNvPr id="58522" name="Rectangle 15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23" name="Text Box 15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428" name="Group 156"/>
          <p:cNvGrpSpPr>
            <a:grpSpLocks/>
          </p:cNvGrpSpPr>
          <p:nvPr/>
        </p:nvGrpSpPr>
        <p:grpSpPr bwMode="auto">
          <a:xfrm>
            <a:off x="7270750" y="2981325"/>
            <a:ext cx="1168400" cy="1473200"/>
            <a:chOff x="4580" y="1878"/>
            <a:chExt cx="736" cy="928"/>
          </a:xfrm>
        </p:grpSpPr>
        <p:sp>
          <p:nvSpPr>
            <p:cNvPr id="58525" name="Rectangle 15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26" name="Text Box 15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431" name="Group 159"/>
          <p:cNvGrpSpPr>
            <a:grpSpLocks/>
          </p:cNvGrpSpPr>
          <p:nvPr/>
        </p:nvGrpSpPr>
        <p:grpSpPr bwMode="auto">
          <a:xfrm>
            <a:off x="7270750" y="2981325"/>
            <a:ext cx="1168400" cy="1473200"/>
            <a:chOff x="4580" y="1878"/>
            <a:chExt cx="736" cy="928"/>
          </a:xfrm>
        </p:grpSpPr>
        <p:sp>
          <p:nvSpPr>
            <p:cNvPr id="58528" name="Rectangle 16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29" name="Text Box 16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8434" name="Group 162"/>
          <p:cNvGrpSpPr>
            <a:grpSpLocks/>
          </p:cNvGrpSpPr>
          <p:nvPr/>
        </p:nvGrpSpPr>
        <p:grpSpPr bwMode="auto">
          <a:xfrm>
            <a:off x="7270750" y="2981325"/>
            <a:ext cx="1168400" cy="1473200"/>
            <a:chOff x="4580" y="1878"/>
            <a:chExt cx="736" cy="928"/>
          </a:xfrm>
        </p:grpSpPr>
        <p:sp>
          <p:nvSpPr>
            <p:cNvPr id="58531" name="Rectangle 16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32" name="Text Box 16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8437" name="Group 165"/>
          <p:cNvGrpSpPr>
            <a:grpSpLocks/>
          </p:cNvGrpSpPr>
          <p:nvPr/>
        </p:nvGrpSpPr>
        <p:grpSpPr bwMode="auto">
          <a:xfrm>
            <a:off x="7270750" y="2981325"/>
            <a:ext cx="1168400" cy="1473200"/>
            <a:chOff x="4580" y="1878"/>
            <a:chExt cx="736" cy="928"/>
          </a:xfrm>
        </p:grpSpPr>
        <p:sp>
          <p:nvSpPr>
            <p:cNvPr id="58534" name="Rectangle 16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35" name="Text Box 16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8440" name="Group 168"/>
          <p:cNvGrpSpPr>
            <a:grpSpLocks/>
          </p:cNvGrpSpPr>
          <p:nvPr/>
        </p:nvGrpSpPr>
        <p:grpSpPr bwMode="auto">
          <a:xfrm>
            <a:off x="7270750" y="2981325"/>
            <a:ext cx="1168400" cy="1473200"/>
            <a:chOff x="4580" y="1878"/>
            <a:chExt cx="736" cy="928"/>
          </a:xfrm>
        </p:grpSpPr>
        <p:sp>
          <p:nvSpPr>
            <p:cNvPr id="58537" name="Rectangle 16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38" name="Text Box 17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8443" name="Group 171"/>
          <p:cNvGrpSpPr>
            <a:grpSpLocks/>
          </p:cNvGrpSpPr>
          <p:nvPr/>
        </p:nvGrpSpPr>
        <p:grpSpPr bwMode="auto">
          <a:xfrm>
            <a:off x="7270750" y="2981325"/>
            <a:ext cx="1168400" cy="1473200"/>
            <a:chOff x="4580" y="1878"/>
            <a:chExt cx="736" cy="928"/>
          </a:xfrm>
        </p:grpSpPr>
        <p:sp>
          <p:nvSpPr>
            <p:cNvPr id="58540" name="Rectangle 17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41" name="Text Box 17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8446" name="Group 174"/>
          <p:cNvGrpSpPr>
            <a:grpSpLocks/>
          </p:cNvGrpSpPr>
          <p:nvPr/>
        </p:nvGrpSpPr>
        <p:grpSpPr bwMode="auto">
          <a:xfrm>
            <a:off x="7270750" y="2981325"/>
            <a:ext cx="1168400" cy="1473200"/>
            <a:chOff x="4580" y="1878"/>
            <a:chExt cx="736" cy="928"/>
          </a:xfrm>
        </p:grpSpPr>
        <p:sp>
          <p:nvSpPr>
            <p:cNvPr id="58543" name="Rectangle 17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44" name="Text Box 17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449" name="Group 177"/>
          <p:cNvGrpSpPr>
            <a:grpSpLocks/>
          </p:cNvGrpSpPr>
          <p:nvPr/>
        </p:nvGrpSpPr>
        <p:grpSpPr bwMode="auto">
          <a:xfrm>
            <a:off x="7270750" y="2981325"/>
            <a:ext cx="1168400" cy="1473200"/>
            <a:chOff x="4580" y="1878"/>
            <a:chExt cx="736" cy="928"/>
          </a:xfrm>
        </p:grpSpPr>
        <p:sp>
          <p:nvSpPr>
            <p:cNvPr id="58546" name="Rectangle 17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47" name="Text Box 17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452" name="Group 180"/>
          <p:cNvGrpSpPr>
            <a:grpSpLocks/>
          </p:cNvGrpSpPr>
          <p:nvPr/>
        </p:nvGrpSpPr>
        <p:grpSpPr bwMode="auto">
          <a:xfrm>
            <a:off x="7270750" y="2981325"/>
            <a:ext cx="1168400" cy="1473200"/>
            <a:chOff x="4580" y="1878"/>
            <a:chExt cx="736" cy="928"/>
          </a:xfrm>
        </p:grpSpPr>
        <p:sp>
          <p:nvSpPr>
            <p:cNvPr id="58549" name="Rectangle 18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50" name="Text Box 18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455" name="Group 183"/>
          <p:cNvGrpSpPr>
            <a:grpSpLocks/>
          </p:cNvGrpSpPr>
          <p:nvPr/>
        </p:nvGrpSpPr>
        <p:grpSpPr bwMode="auto">
          <a:xfrm>
            <a:off x="7270750" y="2981325"/>
            <a:ext cx="1168400" cy="1473200"/>
            <a:chOff x="4580" y="1878"/>
            <a:chExt cx="736" cy="928"/>
          </a:xfrm>
        </p:grpSpPr>
        <p:sp>
          <p:nvSpPr>
            <p:cNvPr id="58552" name="Rectangle 18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53" name="Text Box 18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458" name="Group 186"/>
          <p:cNvGrpSpPr>
            <a:grpSpLocks/>
          </p:cNvGrpSpPr>
          <p:nvPr/>
        </p:nvGrpSpPr>
        <p:grpSpPr bwMode="auto">
          <a:xfrm>
            <a:off x="7270750" y="2981325"/>
            <a:ext cx="1168400" cy="1473200"/>
            <a:chOff x="4580" y="1878"/>
            <a:chExt cx="736" cy="928"/>
          </a:xfrm>
        </p:grpSpPr>
        <p:sp>
          <p:nvSpPr>
            <p:cNvPr id="58555" name="Rectangle 18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56" name="Text Box 18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461" name="Group 189"/>
          <p:cNvGrpSpPr>
            <a:grpSpLocks/>
          </p:cNvGrpSpPr>
          <p:nvPr/>
        </p:nvGrpSpPr>
        <p:grpSpPr bwMode="auto">
          <a:xfrm>
            <a:off x="6030913" y="2981325"/>
            <a:ext cx="1168400" cy="1473200"/>
            <a:chOff x="4580" y="1878"/>
            <a:chExt cx="736" cy="928"/>
          </a:xfrm>
        </p:grpSpPr>
        <p:sp>
          <p:nvSpPr>
            <p:cNvPr id="58558" name="Rectangle 19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59" name="Text Box 19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464" name="Group 192"/>
          <p:cNvGrpSpPr>
            <a:grpSpLocks/>
          </p:cNvGrpSpPr>
          <p:nvPr/>
        </p:nvGrpSpPr>
        <p:grpSpPr bwMode="auto">
          <a:xfrm>
            <a:off x="6030913" y="2981325"/>
            <a:ext cx="1168400" cy="1473200"/>
            <a:chOff x="4580" y="1878"/>
            <a:chExt cx="736" cy="928"/>
          </a:xfrm>
        </p:grpSpPr>
        <p:sp>
          <p:nvSpPr>
            <p:cNvPr id="58561" name="Rectangle 19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62" name="Text Box 19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467" name="Group 195"/>
          <p:cNvGrpSpPr>
            <a:grpSpLocks/>
          </p:cNvGrpSpPr>
          <p:nvPr/>
        </p:nvGrpSpPr>
        <p:grpSpPr bwMode="auto">
          <a:xfrm>
            <a:off x="7270750" y="2981325"/>
            <a:ext cx="1168400" cy="1473200"/>
            <a:chOff x="4580" y="1878"/>
            <a:chExt cx="736" cy="928"/>
          </a:xfrm>
        </p:grpSpPr>
        <p:sp>
          <p:nvSpPr>
            <p:cNvPr id="58564" name="Rectangle 19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65" name="Text Box 19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8470" name="Group 198"/>
          <p:cNvGrpSpPr>
            <a:grpSpLocks/>
          </p:cNvGrpSpPr>
          <p:nvPr/>
        </p:nvGrpSpPr>
        <p:grpSpPr bwMode="auto">
          <a:xfrm>
            <a:off x="7270750" y="2981325"/>
            <a:ext cx="1168400" cy="1473200"/>
            <a:chOff x="4580" y="1878"/>
            <a:chExt cx="736" cy="928"/>
          </a:xfrm>
        </p:grpSpPr>
        <p:sp>
          <p:nvSpPr>
            <p:cNvPr id="58567" name="Rectangle 19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68" name="Text Box 20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8473" name="Group 201"/>
          <p:cNvGrpSpPr>
            <a:grpSpLocks/>
          </p:cNvGrpSpPr>
          <p:nvPr/>
        </p:nvGrpSpPr>
        <p:grpSpPr bwMode="auto">
          <a:xfrm>
            <a:off x="7270750" y="2981325"/>
            <a:ext cx="1168400" cy="1473200"/>
            <a:chOff x="4580" y="1878"/>
            <a:chExt cx="736" cy="928"/>
          </a:xfrm>
        </p:grpSpPr>
        <p:sp>
          <p:nvSpPr>
            <p:cNvPr id="58570" name="Rectangle 20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71" name="Text Box 20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8476" name="Group 204"/>
          <p:cNvGrpSpPr>
            <a:grpSpLocks/>
          </p:cNvGrpSpPr>
          <p:nvPr/>
        </p:nvGrpSpPr>
        <p:grpSpPr bwMode="auto">
          <a:xfrm>
            <a:off x="7270750" y="2981325"/>
            <a:ext cx="1168400" cy="1473200"/>
            <a:chOff x="4580" y="1878"/>
            <a:chExt cx="736" cy="928"/>
          </a:xfrm>
        </p:grpSpPr>
        <p:sp>
          <p:nvSpPr>
            <p:cNvPr id="58573" name="Rectangle 20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74" name="Text Box 20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8479" name="Group 207"/>
          <p:cNvGrpSpPr>
            <a:grpSpLocks/>
          </p:cNvGrpSpPr>
          <p:nvPr/>
        </p:nvGrpSpPr>
        <p:grpSpPr bwMode="auto">
          <a:xfrm>
            <a:off x="7270750" y="2981325"/>
            <a:ext cx="1168400" cy="1473200"/>
            <a:chOff x="4580" y="1878"/>
            <a:chExt cx="736" cy="928"/>
          </a:xfrm>
        </p:grpSpPr>
        <p:sp>
          <p:nvSpPr>
            <p:cNvPr id="58576" name="Rectangle 20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77" name="Text Box 20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8482" name="Group 210"/>
          <p:cNvGrpSpPr>
            <a:grpSpLocks/>
          </p:cNvGrpSpPr>
          <p:nvPr/>
        </p:nvGrpSpPr>
        <p:grpSpPr bwMode="auto">
          <a:xfrm>
            <a:off x="7270750" y="2981325"/>
            <a:ext cx="1168400" cy="1473200"/>
            <a:chOff x="4580" y="1878"/>
            <a:chExt cx="736" cy="928"/>
          </a:xfrm>
        </p:grpSpPr>
        <p:sp>
          <p:nvSpPr>
            <p:cNvPr id="58579" name="Rectangle 21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80" name="Text Box 21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485" name="Group 213"/>
          <p:cNvGrpSpPr>
            <a:grpSpLocks/>
          </p:cNvGrpSpPr>
          <p:nvPr/>
        </p:nvGrpSpPr>
        <p:grpSpPr bwMode="auto">
          <a:xfrm>
            <a:off x="7270750" y="2981325"/>
            <a:ext cx="1168400" cy="1473200"/>
            <a:chOff x="4580" y="1878"/>
            <a:chExt cx="736" cy="928"/>
          </a:xfrm>
        </p:grpSpPr>
        <p:sp>
          <p:nvSpPr>
            <p:cNvPr id="58582" name="Rectangle 21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83" name="Text Box 21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488" name="Group 216"/>
          <p:cNvGrpSpPr>
            <a:grpSpLocks/>
          </p:cNvGrpSpPr>
          <p:nvPr/>
        </p:nvGrpSpPr>
        <p:grpSpPr bwMode="auto">
          <a:xfrm>
            <a:off x="7270750" y="2981325"/>
            <a:ext cx="1168400" cy="1473200"/>
            <a:chOff x="4580" y="1878"/>
            <a:chExt cx="736" cy="928"/>
          </a:xfrm>
        </p:grpSpPr>
        <p:sp>
          <p:nvSpPr>
            <p:cNvPr id="58585" name="Rectangle 21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86" name="Text Box 21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491" name="Group 219"/>
          <p:cNvGrpSpPr>
            <a:grpSpLocks/>
          </p:cNvGrpSpPr>
          <p:nvPr/>
        </p:nvGrpSpPr>
        <p:grpSpPr bwMode="auto">
          <a:xfrm>
            <a:off x="7270750" y="2981325"/>
            <a:ext cx="1168400" cy="1473200"/>
            <a:chOff x="4580" y="1878"/>
            <a:chExt cx="736" cy="928"/>
          </a:xfrm>
        </p:grpSpPr>
        <p:sp>
          <p:nvSpPr>
            <p:cNvPr id="58588" name="Rectangle 22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89" name="Text Box 22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494" name="Group 222"/>
          <p:cNvGrpSpPr>
            <a:grpSpLocks/>
          </p:cNvGrpSpPr>
          <p:nvPr/>
        </p:nvGrpSpPr>
        <p:grpSpPr bwMode="auto">
          <a:xfrm>
            <a:off x="7270750" y="2981325"/>
            <a:ext cx="1168400" cy="1473200"/>
            <a:chOff x="4580" y="1878"/>
            <a:chExt cx="736" cy="928"/>
          </a:xfrm>
        </p:grpSpPr>
        <p:sp>
          <p:nvSpPr>
            <p:cNvPr id="58591" name="Rectangle 22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92" name="Text Box 22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497" name="Group 225"/>
          <p:cNvGrpSpPr>
            <a:grpSpLocks/>
          </p:cNvGrpSpPr>
          <p:nvPr/>
        </p:nvGrpSpPr>
        <p:grpSpPr bwMode="auto">
          <a:xfrm>
            <a:off x="7270750" y="2981325"/>
            <a:ext cx="1168400" cy="1473200"/>
            <a:chOff x="4580" y="1878"/>
            <a:chExt cx="736" cy="928"/>
          </a:xfrm>
        </p:grpSpPr>
        <p:sp>
          <p:nvSpPr>
            <p:cNvPr id="58594" name="Rectangle 22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95" name="Text Box 22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8500" name="Group 228"/>
          <p:cNvGrpSpPr>
            <a:grpSpLocks/>
          </p:cNvGrpSpPr>
          <p:nvPr/>
        </p:nvGrpSpPr>
        <p:grpSpPr bwMode="auto">
          <a:xfrm>
            <a:off x="7270750" y="2981325"/>
            <a:ext cx="1168400" cy="1473200"/>
            <a:chOff x="4580" y="1878"/>
            <a:chExt cx="736" cy="928"/>
          </a:xfrm>
        </p:grpSpPr>
        <p:sp>
          <p:nvSpPr>
            <p:cNvPr id="58597" name="Rectangle 22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98" name="Text Box 23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8503" name="Group 231"/>
          <p:cNvGrpSpPr>
            <a:grpSpLocks/>
          </p:cNvGrpSpPr>
          <p:nvPr/>
        </p:nvGrpSpPr>
        <p:grpSpPr bwMode="auto">
          <a:xfrm>
            <a:off x="7270750" y="2981325"/>
            <a:ext cx="1168400" cy="1473200"/>
            <a:chOff x="4580" y="1878"/>
            <a:chExt cx="736" cy="928"/>
          </a:xfrm>
        </p:grpSpPr>
        <p:sp>
          <p:nvSpPr>
            <p:cNvPr id="58600" name="Rectangle 23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01" name="Text Box 23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8506" name="Group 234"/>
          <p:cNvGrpSpPr>
            <a:grpSpLocks/>
          </p:cNvGrpSpPr>
          <p:nvPr/>
        </p:nvGrpSpPr>
        <p:grpSpPr bwMode="auto">
          <a:xfrm>
            <a:off x="7270750" y="2981325"/>
            <a:ext cx="1168400" cy="1473200"/>
            <a:chOff x="4580" y="1878"/>
            <a:chExt cx="736" cy="928"/>
          </a:xfrm>
        </p:grpSpPr>
        <p:sp>
          <p:nvSpPr>
            <p:cNvPr id="58603" name="Rectangle 23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04" name="Text Box 23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8509" name="Group 237"/>
          <p:cNvGrpSpPr>
            <a:grpSpLocks/>
          </p:cNvGrpSpPr>
          <p:nvPr/>
        </p:nvGrpSpPr>
        <p:grpSpPr bwMode="auto">
          <a:xfrm>
            <a:off x="7270750" y="2981325"/>
            <a:ext cx="1168400" cy="1473200"/>
            <a:chOff x="4580" y="1878"/>
            <a:chExt cx="736" cy="928"/>
          </a:xfrm>
        </p:grpSpPr>
        <p:sp>
          <p:nvSpPr>
            <p:cNvPr id="58606" name="Rectangle 23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07" name="Text Box 23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8512" name="Group 240"/>
          <p:cNvGrpSpPr>
            <a:grpSpLocks/>
          </p:cNvGrpSpPr>
          <p:nvPr/>
        </p:nvGrpSpPr>
        <p:grpSpPr bwMode="auto">
          <a:xfrm>
            <a:off x="7270750" y="2981325"/>
            <a:ext cx="1168400" cy="1473200"/>
            <a:chOff x="4580" y="1878"/>
            <a:chExt cx="736" cy="928"/>
          </a:xfrm>
        </p:grpSpPr>
        <p:sp>
          <p:nvSpPr>
            <p:cNvPr id="58609" name="Rectangle 24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10" name="Text Box 24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515" name="Group 243"/>
          <p:cNvGrpSpPr>
            <a:grpSpLocks/>
          </p:cNvGrpSpPr>
          <p:nvPr/>
        </p:nvGrpSpPr>
        <p:grpSpPr bwMode="auto">
          <a:xfrm>
            <a:off x="7270750" y="2981325"/>
            <a:ext cx="1168400" cy="1473200"/>
            <a:chOff x="4580" y="1878"/>
            <a:chExt cx="736" cy="928"/>
          </a:xfrm>
        </p:grpSpPr>
        <p:sp>
          <p:nvSpPr>
            <p:cNvPr id="58612" name="Rectangle 24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13" name="Text Box 24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518" name="Group 246"/>
          <p:cNvGrpSpPr>
            <a:grpSpLocks/>
          </p:cNvGrpSpPr>
          <p:nvPr/>
        </p:nvGrpSpPr>
        <p:grpSpPr bwMode="auto">
          <a:xfrm>
            <a:off x="7270750" y="2981325"/>
            <a:ext cx="1168400" cy="1473200"/>
            <a:chOff x="4580" y="1878"/>
            <a:chExt cx="736" cy="928"/>
          </a:xfrm>
        </p:grpSpPr>
        <p:sp>
          <p:nvSpPr>
            <p:cNvPr id="58615" name="Rectangle 24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16" name="Text Box 24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521" name="Group 249"/>
          <p:cNvGrpSpPr>
            <a:grpSpLocks/>
          </p:cNvGrpSpPr>
          <p:nvPr/>
        </p:nvGrpSpPr>
        <p:grpSpPr bwMode="auto">
          <a:xfrm>
            <a:off x="7270750" y="2981325"/>
            <a:ext cx="1168400" cy="1473200"/>
            <a:chOff x="4580" y="1878"/>
            <a:chExt cx="736" cy="928"/>
          </a:xfrm>
        </p:grpSpPr>
        <p:sp>
          <p:nvSpPr>
            <p:cNvPr id="58618" name="Rectangle 25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19" name="Text Box 25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524" name="Group 252"/>
          <p:cNvGrpSpPr>
            <a:grpSpLocks/>
          </p:cNvGrpSpPr>
          <p:nvPr/>
        </p:nvGrpSpPr>
        <p:grpSpPr bwMode="auto">
          <a:xfrm>
            <a:off x="7270750" y="2981325"/>
            <a:ext cx="1168400" cy="1473200"/>
            <a:chOff x="4580" y="1878"/>
            <a:chExt cx="736" cy="928"/>
          </a:xfrm>
        </p:grpSpPr>
        <p:sp>
          <p:nvSpPr>
            <p:cNvPr id="58621" name="Rectangle 25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22" name="Text Box 25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527" name="Group 255"/>
          <p:cNvGrpSpPr>
            <a:grpSpLocks/>
          </p:cNvGrpSpPr>
          <p:nvPr/>
        </p:nvGrpSpPr>
        <p:grpSpPr bwMode="auto">
          <a:xfrm>
            <a:off x="6030913" y="2981325"/>
            <a:ext cx="1168400" cy="1473200"/>
            <a:chOff x="4580" y="1878"/>
            <a:chExt cx="736" cy="928"/>
          </a:xfrm>
        </p:grpSpPr>
        <p:sp>
          <p:nvSpPr>
            <p:cNvPr id="58624" name="Rectangle 25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25" name="Text Box 25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sp>
        <p:nvSpPr>
          <p:cNvPr id="58626" name="Freeform 258"/>
          <p:cNvSpPr>
            <a:spLocks noEditPoints="1"/>
          </p:cNvSpPr>
          <p:nvPr/>
        </p:nvSpPr>
        <p:spPr bwMode="auto">
          <a:xfrm>
            <a:off x="447675" y="2051050"/>
            <a:ext cx="8248650" cy="3205163"/>
          </a:xfrm>
          <a:custGeom>
            <a:avLst/>
            <a:gdLst/>
            <a:ahLst/>
            <a:cxnLst>
              <a:cxn ang="0">
                <a:pos x="5758" y="0"/>
              </a:cxn>
              <a:cxn ang="0">
                <a:pos x="161" y="0"/>
              </a:cxn>
              <a:cxn ang="0">
                <a:pos x="0" y="161"/>
              </a:cxn>
              <a:cxn ang="0">
                <a:pos x="0" y="2138"/>
              </a:cxn>
              <a:cxn ang="0">
                <a:pos x="161" y="2300"/>
              </a:cxn>
              <a:cxn ang="0">
                <a:pos x="5758" y="2300"/>
              </a:cxn>
              <a:cxn ang="0">
                <a:pos x="5920" y="2138"/>
              </a:cxn>
              <a:cxn ang="0">
                <a:pos x="5920" y="161"/>
              </a:cxn>
              <a:cxn ang="0">
                <a:pos x="5758" y="0"/>
              </a:cxn>
              <a:cxn ang="0">
                <a:pos x="1022" y="1883"/>
              </a:cxn>
              <a:cxn ang="0">
                <a:pos x="184" y="1883"/>
              </a:cxn>
              <a:cxn ang="0">
                <a:pos x="184" y="510"/>
              </a:cxn>
              <a:cxn ang="0">
                <a:pos x="1022" y="510"/>
              </a:cxn>
              <a:cxn ang="0">
                <a:pos x="1022" y="1883"/>
              </a:cxn>
              <a:cxn ang="0">
                <a:pos x="1912" y="1885"/>
              </a:cxn>
              <a:cxn ang="0">
                <a:pos x="1073" y="1885"/>
              </a:cxn>
              <a:cxn ang="0">
                <a:pos x="1073" y="513"/>
              </a:cxn>
              <a:cxn ang="0">
                <a:pos x="1912" y="513"/>
              </a:cxn>
              <a:cxn ang="0">
                <a:pos x="1912" y="1885"/>
              </a:cxn>
              <a:cxn ang="0">
                <a:pos x="2935" y="1883"/>
              </a:cxn>
              <a:cxn ang="0">
                <a:pos x="2097" y="1883"/>
              </a:cxn>
              <a:cxn ang="0">
                <a:pos x="2097" y="510"/>
              </a:cxn>
              <a:cxn ang="0">
                <a:pos x="2935" y="510"/>
              </a:cxn>
              <a:cxn ang="0">
                <a:pos x="2935" y="1883"/>
              </a:cxn>
              <a:cxn ang="0">
                <a:pos x="3824" y="1885"/>
              </a:cxn>
              <a:cxn ang="0">
                <a:pos x="2985" y="1885"/>
              </a:cxn>
              <a:cxn ang="0">
                <a:pos x="2985" y="513"/>
              </a:cxn>
              <a:cxn ang="0">
                <a:pos x="3824" y="513"/>
              </a:cxn>
              <a:cxn ang="0">
                <a:pos x="3824" y="1885"/>
              </a:cxn>
              <a:cxn ang="0">
                <a:pos x="4846" y="1883"/>
              </a:cxn>
              <a:cxn ang="0">
                <a:pos x="4007" y="1883"/>
              </a:cxn>
              <a:cxn ang="0">
                <a:pos x="4007" y="510"/>
              </a:cxn>
              <a:cxn ang="0">
                <a:pos x="4846" y="510"/>
              </a:cxn>
              <a:cxn ang="0">
                <a:pos x="4846" y="1883"/>
              </a:cxn>
              <a:cxn ang="0">
                <a:pos x="5735" y="1885"/>
              </a:cxn>
              <a:cxn ang="0">
                <a:pos x="4897" y="1885"/>
              </a:cxn>
              <a:cxn ang="0">
                <a:pos x="4897" y="513"/>
              </a:cxn>
              <a:cxn ang="0">
                <a:pos x="5735" y="513"/>
              </a:cxn>
              <a:cxn ang="0">
                <a:pos x="5735" y="1885"/>
              </a:cxn>
            </a:cxnLst>
            <a:rect l="0" t="0" r="r" b="b"/>
            <a:pathLst>
              <a:path w="5920" h="2300">
                <a:moveTo>
                  <a:pt x="5758" y="0"/>
                </a:moveTo>
                <a:cubicBezTo>
                  <a:pt x="161" y="0"/>
                  <a:pt x="161" y="0"/>
                  <a:pt x="161" y="0"/>
                </a:cubicBezTo>
                <a:cubicBezTo>
                  <a:pt x="72" y="0"/>
                  <a:pt x="0" y="72"/>
                  <a:pt x="0" y="161"/>
                </a:cubicBezTo>
                <a:cubicBezTo>
                  <a:pt x="0" y="2138"/>
                  <a:pt x="0" y="2138"/>
                  <a:pt x="0" y="2138"/>
                </a:cubicBezTo>
                <a:cubicBezTo>
                  <a:pt x="0" y="2227"/>
                  <a:pt x="72" y="2300"/>
                  <a:pt x="161" y="2300"/>
                </a:cubicBezTo>
                <a:cubicBezTo>
                  <a:pt x="5758" y="2300"/>
                  <a:pt x="5758" y="2300"/>
                  <a:pt x="5758" y="2300"/>
                </a:cubicBezTo>
                <a:cubicBezTo>
                  <a:pt x="5847" y="2300"/>
                  <a:pt x="5920" y="2227"/>
                  <a:pt x="5920" y="2138"/>
                </a:cubicBezTo>
                <a:cubicBezTo>
                  <a:pt x="5920" y="161"/>
                  <a:pt x="5920" y="161"/>
                  <a:pt x="5920" y="161"/>
                </a:cubicBezTo>
                <a:cubicBezTo>
                  <a:pt x="5920" y="72"/>
                  <a:pt x="5847" y="0"/>
                  <a:pt x="5758" y="0"/>
                </a:cubicBezTo>
                <a:close/>
                <a:moveTo>
                  <a:pt x="1022" y="1883"/>
                </a:moveTo>
                <a:cubicBezTo>
                  <a:pt x="184" y="1883"/>
                  <a:pt x="184" y="1883"/>
                  <a:pt x="184" y="1883"/>
                </a:cubicBezTo>
                <a:cubicBezTo>
                  <a:pt x="184" y="510"/>
                  <a:pt x="184" y="510"/>
                  <a:pt x="184" y="510"/>
                </a:cubicBezTo>
                <a:cubicBezTo>
                  <a:pt x="1022" y="510"/>
                  <a:pt x="1022" y="510"/>
                  <a:pt x="1022" y="510"/>
                </a:cubicBezTo>
                <a:lnTo>
                  <a:pt x="1022" y="1883"/>
                </a:lnTo>
                <a:close/>
                <a:moveTo>
                  <a:pt x="1912" y="1885"/>
                </a:moveTo>
                <a:cubicBezTo>
                  <a:pt x="1073" y="1885"/>
                  <a:pt x="1073" y="1885"/>
                  <a:pt x="1073" y="1885"/>
                </a:cubicBezTo>
                <a:cubicBezTo>
                  <a:pt x="1073" y="513"/>
                  <a:pt x="1073" y="513"/>
                  <a:pt x="1073" y="513"/>
                </a:cubicBezTo>
                <a:cubicBezTo>
                  <a:pt x="1912" y="513"/>
                  <a:pt x="1912" y="513"/>
                  <a:pt x="1912" y="513"/>
                </a:cubicBezTo>
                <a:lnTo>
                  <a:pt x="1912" y="1885"/>
                </a:lnTo>
                <a:close/>
                <a:moveTo>
                  <a:pt x="2935" y="1883"/>
                </a:moveTo>
                <a:cubicBezTo>
                  <a:pt x="2097" y="1883"/>
                  <a:pt x="2097" y="1883"/>
                  <a:pt x="2097" y="1883"/>
                </a:cubicBezTo>
                <a:cubicBezTo>
                  <a:pt x="2097" y="510"/>
                  <a:pt x="2097" y="510"/>
                  <a:pt x="2097" y="510"/>
                </a:cubicBezTo>
                <a:cubicBezTo>
                  <a:pt x="2935" y="510"/>
                  <a:pt x="2935" y="510"/>
                  <a:pt x="2935" y="510"/>
                </a:cubicBezTo>
                <a:lnTo>
                  <a:pt x="2935" y="1883"/>
                </a:lnTo>
                <a:close/>
                <a:moveTo>
                  <a:pt x="3824" y="1885"/>
                </a:moveTo>
                <a:cubicBezTo>
                  <a:pt x="2985" y="1885"/>
                  <a:pt x="2985" y="1885"/>
                  <a:pt x="2985" y="1885"/>
                </a:cubicBezTo>
                <a:cubicBezTo>
                  <a:pt x="2985" y="513"/>
                  <a:pt x="2985" y="513"/>
                  <a:pt x="2985" y="513"/>
                </a:cubicBezTo>
                <a:cubicBezTo>
                  <a:pt x="3824" y="513"/>
                  <a:pt x="3824" y="513"/>
                  <a:pt x="3824" y="513"/>
                </a:cubicBezTo>
                <a:lnTo>
                  <a:pt x="3824" y="1885"/>
                </a:lnTo>
                <a:close/>
                <a:moveTo>
                  <a:pt x="4846" y="1883"/>
                </a:moveTo>
                <a:cubicBezTo>
                  <a:pt x="4007" y="1883"/>
                  <a:pt x="4007" y="1883"/>
                  <a:pt x="4007" y="1883"/>
                </a:cubicBezTo>
                <a:cubicBezTo>
                  <a:pt x="4007" y="510"/>
                  <a:pt x="4007" y="510"/>
                  <a:pt x="4007" y="510"/>
                </a:cubicBezTo>
                <a:cubicBezTo>
                  <a:pt x="4846" y="510"/>
                  <a:pt x="4846" y="510"/>
                  <a:pt x="4846" y="510"/>
                </a:cubicBezTo>
                <a:lnTo>
                  <a:pt x="4846" y="1883"/>
                </a:lnTo>
                <a:close/>
                <a:moveTo>
                  <a:pt x="5735" y="1885"/>
                </a:moveTo>
                <a:cubicBezTo>
                  <a:pt x="4897" y="1885"/>
                  <a:pt x="4897" y="1885"/>
                  <a:pt x="4897" y="1885"/>
                </a:cubicBezTo>
                <a:cubicBezTo>
                  <a:pt x="4897" y="513"/>
                  <a:pt x="4897" y="513"/>
                  <a:pt x="4897" y="513"/>
                </a:cubicBezTo>
                <a:cubicBezTo>
                  <a:pt x="5735" y="513"/>
                  <a:pt x="5735" y="513"/>
                  <a:pt x="5735" y="513"/>
                </a:cubicBezTo>
                <a:lnTo>
                  <a:pt x="5735" y="1885"/>
                </a:lnTo>
                <a:close/>
              </a:path>
            </a:pathLst>
          </a:custGeom>
          <a:gradFill rotWithShape="1">
            <a:gsLst>
              <a:gs pos="0">
                <a:srgbClr val="434343"/>
              </a:gs>
              <a:gs pos="100000">
                <a:schemeClr val="tx2"/>
              </a:gs>
            </a:gsLst>
            <a:lin ang="2700000" scaled="1"/>
          </a:gradFill>
          <a:ln w="9525" cap="flat" cmpd="sng">
            <a:noFill/>
            <a:prstDash val="solid"/>
            <a:round/>
            <a:headEnd/>
            <a:tailEnd/>
          </a:ln>
          <a:effectLst/>
        </p:spPr>
        <p:txBody>
          <a:bodyPr wrap="none" anchor="ctr"/>
          <a:lstStyle/>
          <a:p>
            <a:endParaRPr lang="en-US"/>
          </a:p>
        </p:txBody>
      </p:sp>
      <p:sp>
        <p:nvSpPr>
          <p:cNvPr id="58627" name="Text Box 259"/>
          <p:cNvSpPr txBox="1">
            <a:spLocks noChangeArrowheads="1"/>
          </p:cNvSpPr>
          <p:nvPr/>
        </p:nvSpPr>
        <p:spPr bwMode="auto">
          <a:xfrm>
            <a:off x="1158875" y="4733925"/>
            <a:ext cx="1497013"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Hours</a:t>
            </a:r>
            <a:endParaRPr lang="en-GB" sz="2400" dirty="0">
              <a:solidFill>
                <a:srgbClr val="0C0C0C"/>
              </a:solidFill>
            </a:endParaRPr>
          </a:p>
        </p:txBody>
      </p:sp>
      <p:sp>
        <p:nvSpPr>
          <p:cNvPr id="58628" name="Text Box 260"/>
          <p:cNvSpPr txBox="1">
            <a:spLocks noChangeArrowheads="1"/>
          </p:cNvSpPr>
          <p:nvPr/>
        </p:nvSpPr>
        <p:spPr bwMode="auto">
          <a:xfrm>
            <a:off x="3824288" y="4733925"/>
            <a:ext cx="1495425"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Minutes</a:t>
            </a:r>
            <a:endParaRPr lang="en-GB" sz="2400" dirty="0">
              <a:solidFill>
                <a:srgbClr val="0C0C0C"/>
              </a:solidFill>
            </a:endParaRPr>
          </a:p>
        </p:txBody>
      </p:sp>
      <p:sp>
        <p:nvSpPr>
          <p:cNvPr id="58629" name="Text Box 261"/>
          <p:cNvSpPr txBox="1">
            <a:spLocks noChangeArrowheads="1"/>
          </p:cNvSpPr>
          <p:nvPr/>
        </p:nvSpPr>
        <p:spPr bwMode="auto">
          <a:xfrm>
            <a:off x="6486525" y="4733925"/>
            <a:ext cx="1497013"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Seconds</a:t>
            </a:r>
            <a:endParaRPr lang="en-GB" sz="2400" dirty="0">
              <a:solidFill>
                <a:srgbClr val="0C0C0C"/>
              </a:solidFill>
            </a:endParaRPr>
          </a:p>
        </p:txBody>
      </p:sp>
      <p:sp>
        <p:nvSpPr>
          <p:cNvPr id="58631" name="AutoShape 263"/>
          <p:cNvSpPr>
            <a:spLocks noChangeArrowheads="1"/>
          </p:cNvSpPr>
          <p:nvPr/>
        </p:nvSpPr>
        <p:spPr bwMode="auto">
          <a:xfrm rot="16200000">
            <a:off x="-913606" y="3472656"/>
            <a:ext cx="3151188"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w="9525">
            <a:noFill/>
            <a:round/>
            <a:headEnd/>
            <a:tailEnd/>
          </a:ln>
          <a:effectLst/>
        </p:spPr>
        <p:txBody>
          <a:bodyPr wrap="none" anchor="ctr"/>
          <a:lstStyle/>
          <a:p>
            <a:endParaRPr lang="en-US"/>
          </a:p>
        </p:txBody>
      </p:sp>
      <p:sp>
        <p:nvSpPr>
          <p:cNvPr id="58632" name="AutoShape 264"/>
          <p:cNvSpPr>
            <a:spLocks noChangeArrowheads="1"/>
          </p:cNvSpPr>
          <p:nvPr/>
        </p:nvSpPr>
        <p:spPr bwMode="auto">
          <a:xfrm>
            <a:off x="473075" y="2085975"/>
            <a:ext cx="8197850"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w="9525">
            <a:noFill/>
            <a:round/>
            <a:headEnd/>
            <a:tailEnd/>
          </a:ln>
          <a:effectLst/>
        </p:spPr>
        <p:txBody>
          <a:bodyPr wrap="none" anchor="ctr"/>
          <a:lstStyle/>
          <a:p>
            <a:endParaRPr lang="en-US"/>
          </a:p>
        </p:txBody>
      </p:sp>
      <p:grpSp>
        <p:nvGrpSpPr>
          <p:cNvPr id="58530" name="Group 265"/>
          <p:cNvGrpSpPr>
            <a:grpSpLocks/>
          </p:cNvGrpSpPr>
          <p:nvPr/>
        </p:nvGrpSpPr>
        <p:grpSpPr bwMode="auto">
          <a:xfrm>
            <a:off x="3162300" y="3373438"/>
            <a:ext cx="120650" cy="693737"/>
            <a:chOff x="1939" y="2444"/>
            <a:chExt cx="81" cy="463"/>
          </a:xfrm>
        </p:grpSpPr>
        <p:sp>
          <p:nvSpPr>
            <p:cNvPr id="58634" name="Rectangle 266"/>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sp>
          <p:nvSpPr>
            <p:cNvPr id="58635" name="Rectangle 267"/>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grpSp>
      <p:grpSp>
        <p:nvGrpSpPr>
          <p:cNvPr id="58533" name="Group 268"/>
          <p:cNvGrpSpPr>
            <a:grpSpLocks/>
          </p:cNvGrpSpPr>
          <p:nvPr/>
        </p:nvGrpSpPr>
        <p:grpSpPr bwMode="auto">
          <a:xfrm>
            <a:off x="5843588" y="3373438"/>
            <a:ext cx="120650" cy="693737"/>
            <a:chOff x="1939" y="2444"/>
            <a:chExt cx="81" cy="463"/>
          </a:xfrm>
        </p:grpSpPr>
        <p:sp>
          <p:nvSpPr>
            <p:cNvPr id="58637" name="Rectangle 269"/>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sp>
          <p:nvSpPr>
            <p:cNvPr id="58638" name="Rectangle 270"/>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grpSp>
      <p:grpSp>
        <p:nvGrpSpPr>
          <p:cNvPr id="58536" name="Group 271"/>
          <p:cNvGrpSpPr>
            <a:grpSpLocks/>
          </p:cNvGrpSpPr>
          <p:nvPr/>
        </p:nvGrpSpPr>
        <p:grpSpPr bwMode="auto">
          <a:xfrm>
            <a:off x="706438" y="2768600"/>
            <a:ext cx="7731125" cy="1905000"/>
            <a:chOff x="445" y="1744"/>
            <a:chExt cx="4870" cy="1200"/>
          </a:xfrm>
        </p:grpSpPr>
        <p:grpSp>
          <p:nvGrpSpPr>
            <p:cNvPr id="58539" name="Group 272"/>
            <p:cNvGrpSpPr>
              <a:grpSpLocks/>
            </p:cNvGrpSpPr>
            <p:nvPr/>
          </p:nvGrpSpPr>
          <p:grpSpPr bwMode="auto">
            <a:xfrm>
              <a:off x="445" y="1744"/>
              <a:ext cx="734" cy="1200"/>
              <a:chOff x="448" y="1746"/>
              <a:chExt cx="724" cy="1188"/>
            </a:xfrm>
          </p:grpSpPr>
          <p:grpSp>
            <p:nvGrpSpPr>
              <p:cNvPr id="58542" name="Group 273"/>
              <p:cNvGrpSpPr>
                <a:grpSpLocks/>
              </p:cNvGrpSpPr>
              <p:nvPr/>
            </p:nvGrpSpPr>
            <p:grpSpPr bwMode="auto">
              <a:xfrm>
                <a:off x="454" y="1752"/>
                <a:ext cx="712" cy="1176"/>
                <a:chOff x="454" y="1752"/>
                <a:chExt cx="712" cy="1176"/>
              </a:xfrm>
            </p:grpSpPr>
            <p:sp>
              <p:nvSpPr>
                <p:cNvPr id="58642" name="Freeform 274"/>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8643" name="Freeform 275"/>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8644" name="Freeform 276"/>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8545" name="Group 277"/>
            <p:cNvGrpSpPr>
              <a:grpSpLocks/>
            </p:cNvGrpSpPr>
            <p:nvPr/>
          </p:nvGrpSpPr>
          <p:grpSpPr bwMode="auto">
            <a:xfrm>
              <a:off x="1225" y="1744"/>
              <a:ext cx="734" cy="1200"/>
              <a:chOff x="448" y="1746"/>
              <a:chExt cx="724" cy="1188"/>
            </a:xfrm>
          </p:grpSpPr>
          <p:grpSp>
            <p:nvGrpSpPr>
              <p:cNvPr id="58548" name="Group 278"/>
              <p:cNvGrpSpPr>
                <a:grpSpLocks/>
              </p:cNvGrpSpPr>
              <p:nvPr/>
            </p:nvGrpSpPr>
            <p:grpSpPr bwMode="auto">
              <a:xfrm>
                <a:off x="454" y="1752"/>
                <a:ext cx="712" cy="1176"/>
                <a:chOff x="454" y="1752"/>
                <a:chExt cx="712" cy="1176"/>
              </a:xfrm>
            </p:grpSpPr>
            <p:sp>
              <p:nvSpPr>
                <p:cNvPr id="58647" name="Freeform 279"/>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8648" name="Freeform 280"/>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8649" name="Freeform 281"/>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8551" name="Group 282"/>
            <p:cNvGrpSpPr>
              <a:grpSpLocks/>
            </p:cNvGrpSpPr>
            <p:nvPr/>
          </p:nvGrpSpPr>
          <p:grpSpPr bwMode="auto">
            <a:xfrm flipH="1">
              <a:off x="4581" y="1744"/>
              <a:ext cx="734" cy="1200"/>
              <a:chOff x="448" y="1746"/>
              <a:chExt cx="724" cy="1188"/>
            </a:xfrm>
          </p:grpSpPr>
          <p:grpSp>
            <p:nvGrpSpPr>
              <p:cNvPr id="58554" name="Group 283"/>
              <p:cNvGrpSpPr>
                <a:grpSpLocks/>
              </p:cNvGrpSpPr>
              <p:nvPr/>
            </p:nvGrpSpPr>
            <p:grpSpPr bwMode="auto">
              <a:xfrm>
                <a:off x="454" y="1752"/>
                <a:ext cx="712" cy="1176"/>
                <a:chOff x="454" y="1752"/>
                <a:chExt cx="712" cy="1176"/>
              </a:xfrm>
            </p:grpSpPr>
            <p:sp>
              <p:nvSpPr>
                <p:cNvPr id="58652" name="Freeform 284"/>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8653" name="Freeform 285"/>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8654" name="Freeform 286"/>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8557" name="Group 287"/>
            <p:cNvGrpSpPr>
              <a:grpSpLocks/>
            </p:cNvGrpSpPr>
            <p:nvPr/>
          </p:nvGrpSpPr>
          <p:grpSpPr bwMode="auto">
            <a:xfrm flipH="1">
              <a:off x="3799" y="1744"/>
              <a:ext cx="734" cy="1200"/>
              <a:chOff x="448" y="1746"/>
              <a:chExt cx="724" cy="1188"/>
            </a:xfrm>
          </p:grpSpPr>
          <p:grpSp>
            <p:nvGrpSpPr>
              <p:cNvPr id="58560" name="Group 288"/>
              <p:cNvGrpSpPr>
                <a:grpSpLocks/>
              </p:cNvGrpSpPr>
              <p:nvPr/>
            </p:nvGrpSpPr>
            <p:grpSpPr bwMode="auto">
              <a:xfrm>
                <a:off x="454" y="1752"/>
                <a:ext cx="712" cy="1176"/>
                <a:chOff x="454" y="1752"/>
                <a:chExt cx="712" cy="1176"/>
              </a:xfrm>
            </p:grpSpPr>
            <p:sp>
              <p:nvSpPr>
                <p:cNvPr id="58657" name="Freeform 289"/>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8658" name="Freeform 290"/>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8659" name="Freeform 291"/>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sp>
          <p:nvSpPr>
            <p:cNvPr id="58660" name="Rectangle 292"/>
            <p:cNvSpPr>
              <a:spLocks noChangeArrowheads="1"/>
            </p:cNvSpPr>
            <p:nvPr/>
          </p:nvSpPr>
          <p:spPr bwMode="auto">
            <a:xfrm>
              <a:off x="2126" y="2922"/>
              <a:ext cx="726" cy="22"/>
            </a:xfrm>
            <a:prstGeom prst="rect">
              <a:avLst/>
            </a:prstGeom>
            <a:solidFill>
              <a:srgbClr val="4D4D4D"/>
            </a:solidFill>
            <a:ln w="11430">
              <a:solidFill>
                <a:srgbClr val="1C1C1C"/>
              </a:solidFill>
              <a:miter lim="800000"/>
              <a:headEnd/>
              <a:tailEnd/>
            </a:ln>
            <a:effectLst/>
          </p:spPr>
          <p:txBody>
            <a:bodyPr wrap="none" anchor="ctr"/>
            <a:lstStyle/>
            <a:p>
              <a:endParaRPr lang="en-US"/>
            </a:p>
          </p:txBody>
        </p:sp>
        <p:sp>
          <p:nvSpPr>
            <p:cNvPr id="58661" name="Rectangle 293"/>
            <p:cNvSpPr>
              <a:spLocks noChangeArrowheads="1"/>
            </p:cNvSpPr>
            <p:nvPr/>
          </p:nvSpPr>
          <p:spPr bwMode="auto">
            <a:xfrm>
              <a:off x="2909" y="2922"/>
              <a:ext cx="726" cy="22"/>
            </a:xfrm>
            <a:prstGeom prst="rect">
              <a:avLst/>
            </a:prstGeom>
            <a:solidFill>
              <a:srgbClr val="4D4D4D"/>
            </a:solidFill>
            <a:ln w="11430">
              <a:solidFill>
                <a:srgbClr val="1C1C1C"/>
              </a:solidFill>
              <a:miter lim="800000"/>
              <a:headEnd/>
              <a:tailEnd/>
            </a:ln>
            <a:effectLst/>
          </p:spPr>
          <p:txBody>
            <a:bodyPr wrap="none" anchor="ctr"/>
            <a:lstStyle/>
            <a:p>
              <a:endParaRPr lang="en-US"/>
            </a:p>
          </p:txBody>
        </p:sp>
      </p:grpSp>
    </p:spTree>
  </p:cSld>
  <p:clrMapOvr>
    <a:masterClrMapping/>
  </p:clrMapOvr>
  <p:transition advClick="0" advTm="1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2" presetClass="exit" presetSubtype="4" fill="hold" nodeType="withEffect">
                                  <p:stCondLst>
                                    <p:cond delay="0"/>
                                  </p:stCondLst>
                                  <p:childTnLst>
                                    <p:animEffect transition="out" filter="slide(fromBottom)">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2" presetClass="exit" presetSubtype="4" fill="hold" nodeType="withEffect">
                                  <p:stCondLst>
                                    <p:cond delay="0"/>
                                  </p:stCondLst>
                                  <p:childTnLst>
                                    <p:animEffect transition="out" filter="slide(fromBottom)">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par>
                                <p:cTn id="14" presetID="12" presetClass="entr" presetSubtype="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slide(fromTop)">
                                      <p:cBhvr>
                                        <p:cTn id="16" dur="500"/>
                                        <p:tgtEl>
                                          <p:spTgt spid="22"/>
                                        </p:tgtEl>
                                      </p:cBhvr>
                                    </p:animEffect>
                                  </p:childTnLst>
                                </p:cTn>
                              </p:par>
                              <p:par>
                                <p:cTn id="17" presetID="12" presetClass="entr" presetSubtype="1"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slide(fromTop)">
                                      <p:cBhvr>
                                        <p:cTn id="19" dur="500"/>
                                        <p:tgtEl>
                                          <p:spTgt spid="21"/>
                                        </p:tgtEl>
                                      </p:cBhvr>
                                    </p:animEffect>
                                  </p:childTnLst>
                                </p:cTn>
                              </p:par>
                              <p:par>
                                <p:cTn id="20" presetID="12" presetClass="entr" presetSubtype="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lide(fromTop)">
                                      <p:cBhvr>
                                        <p:cTn id="22" dur="500"/>
                                        <p:tgtEl>
                                          <p:spTgt spid="8"/>
                                        </p:tgtEl>
                                      </p:cBhvr>
                                    </p:animEffect>
                                  </p:childTnLst>
                                </p:cTn>
                              </p:par>
                              <p:par>
                                <p:cTn id="23" presetID="12" presetClass="exit" presetSubtype="4" fill="hold" nodeType="withEffect">
                                  <p:stCondLst>
                                    <p:cond delay="1000"/>
                                  </p:stCondLst>
                                  <p:childTnLst>
                                    <p:animEffect transition="out" filter="slide(fromBottom)">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2" presetClass="entr" presetSubtype="1" fill="hold" nodeType="withEffect">
                                  <p:stCondLst>
                                    <p:cond delay="1000"/>
                                  </p:stCondLst>
                                  <p:childTnLst>
                                    <p:set>
                                      <p:cBhvr>
                                        <p:cTn id="27" dur="1" fill="hold">
                                          <p:stCondLst>
                                            <p:cond delay="0"/>
                                          </p:stCondLst>
                                        </p:cTn>
                                        <p:tgtEl>
                                          <p:spTgt spid="13"/>
                                        </p:tgtEl>
                                        <p:attrNameLst>
                                          <p:attrName>style.visibility</p:attrName>
                                        </p:attrNameLst>
                                      </p:cBhvr>
                                      <p:to>
                                        <p:strVal val="visible"/>
                                      </p:to>
                                    </p:set>
                                    <p:animEffect transition="in" filter="slide(fromTop)">
                                      <p:cBhvr>
                                        <p:cTn id="28" dur="500"/>
                                        <p:tgtEl>
                                          <p:spTgt spid="13"/>
                                        </p:tgtEl>
                                      </p:cBhvr>
                                    </p:animEffect>
                                  </p:childTnLst>
                                </p:cTn>
                              </p:par>
                              <p:par>
                                <p:cTn id="29" presetID="12" presetClass="exit" presetSubtype="4" fill="hold" nodeType="withEffect">
                                  <p:stCondLst>
                                    <p:cond delay="2000"/>
                                  </p:stCondLst>
                                  <p:childTnLst>
                                    <p:animEffect transition="out" filter="slide(fromBottom)">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12" presetClass="entr" presetSubtype="1" fill="hold" nodeType="withEffect">
                                  <p:stCondLst>
                                    <p:cond delay="2000"/>
                                  </p:stCondLst>
                                  <p:childTnLst>
                                    <p:set>
                                      <p:cBhvr>
                                        <p:cTn id="33" dur="1" fill="hold">
                                          <p:stCondLst>
                                            <p:cond delay="0"/>
                                          </p:stCondLst>
                                        </p:cTn>
                                        <p:tgtEl>
                                          <p:spTgt spid="14"/>
                                        </p:tgtEl>
                                        <p:attrNameLst>
                                          <p:attrName>style.visibility</p:attrName>
                                        </p:attrNameLst>
                                      </p:cBhvr>
                                      <p:to>
                                        <p:strVal val="visible"/>
                                      </p:to>
                                    </p:set>
                                    <p:animEffect transition="in" filter="slide(fromTop)">
                                      <p:cBhvr>
                                        <p:cTn id="34" dur="500"/>
                                        <p:tgtEl>
                                          <p:spTgt spid="14"/>
                                        </p:tgtEl>
                                      </p:cBhvr>
                                    </p:animEffect>
                                  </p:childTnLst>
                                </p:cTn>
                              </p:par>
                              <p:par>
                                <p:cTn id="35" presetID="12" presetClass="exit" presetSubtype="4" fill="hold" nodeType="withEffect">
                                  <p:stCondLst>
                                    <p:cond delay="3000"/>
                                  </p:stCondLst>
                                  <p:childTnLst>
                                    <p:animEffect transition="out" filter="slide(fromBottom)">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par>
                                <p:cTn id="38" presetID="12" presetClass="entr" presetSubtype="1" fill="hold" nodeType="withEffect">
                                  <p:stCondLst>
                                    <p:cond delay="3000"/>
                                  </p:stCondLst>
                                  <p:childTnLst>
                                    <p:set>
                                      <p:cBhvr>
                                        <p:cTn id="39" dur="1" fill="hold">
                                          <p:stCondLst>
                                            <p:cond delay="0"/>
                                          </p:stCondLst>
                                        </p:cTn>
                                        <p:tgtEl>
                                          <p:spTgt spid="15"/>
                                        </p:tgtEl>
                                        <p:attrNameLst>
                                          <p:attrName>style.visibility</p:attrName>
                                        </p:attrNameLst>
                                      </p:cBhvr>
                                      <p:to>
                                        <p:strVal val="visible"/>
                                      </p:to>
                                    </p:set>
                                    <p:animEffect transition="in" filter="slide(fromTop)">
                                      <p:cBhvr>
                                        <p:cTn id="40" dur="500"/>
                                        <p:tgtEl>
                                          <p:spTgt spid="15"/>
                                        </p:tgtEl>
                                      </p:cBhvr>
                                    </p:animEffect>
                                  </p:childTnLst>
                                </p:cTn>
                              </p:par>
                              <p:par>
                                <p:cTn id="41" presetID="12" presetClass="exit" presetSubtype="4" fill="hold" nodeType="withEffect">
                                  <p:stCondLst>
                                    <p:cond delay="4000"/>
                                  </p:stCondLst>
                                  <p:childTnLst>
                                    <p:animEffect transition="out" filter="slide(fromBottom)">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2" presetClass="entr" presetSubtype="1" fill="hold" nodeType="withEffect">
                                  <p:stCondLst>
                                    <p:cond delay="4000"/>
                                  </p:stCondLst>
                                  <p:childTnLst>
                                    <p:set>
                                      <p:cBhvr>
                                        <p:cTn id="45" dur="1" fill="hold">
                                          <p:stCondLst>
                                            <p:cond delay="0"/>
                                          </p:stCondLst>
                                        </p:cTn>
                                        <p:tgtEl>
                                          <p:spTgt spid="16"/>
                                        </p:tgtEl>
                                        <p:attrNameLst>
                                          <p:attrName>style.visibility</p:attrName>
                                        </p:attrNameLst>
                                      </p:cBhvr>
                                      <p:to>
                                        <p:strVal val="visible"/>
                                      </p:to>
                                    </p:set>
                                    <p:animEffect transition="in" filter="slide(fromTop)">
                                      <p:cBhvr>
                                        <p:cTn id="46" dur="500"/>
                                        <p:tgtEl>
                                          <p:spTgt spid="16"/>
                                        </p:tgtEl>
                                      </p:cBhvr>
                                    </p:animEffect>
                                  </p:childTnLst>
                                </p:cTn>
                              </p:par>
                              <p:par>
                                <p:cTn id="47" presetID="12" presetClass="exit" presetSubtype="4" fill="hold" nodeType="withEffect">
                                  <p:stCondLst>
                                    <p:cond delay="5000"/>
                                  </p:stCondLst>
                                  <p:childTnLst>
                                    <p:animEffect transition="out" filter="slide(fromBottom)">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par>
                                <p:cTn id="50" presetID="12" presetClass="entr" presetSubtype="1" fill="hold" nodeType="withEffect">
                                  <p:stCondLst>
                                    <p:cond delay="5000"/>
                                  </p:stCondLst>
                                  <p:childTnLst>
                                    <p:set>
                                      <p:cBhvr>
                                        <p:cTn id="51" dur="1" fill="hold">
                                          <p:stCondLst>
                                            <p:cond delay="0"/>
                                          </p:stCondLst>
                                        </p:cTn>
                                        <p:tgtEl>
                                          <p:spTgt spid="17"/>
                                        </p:tgtEl>
                                        <p:attrNameLst>
                                          <p:attrName>style.visibility</p:attrName>
                                        </p:attrNameLst>
                                      </p:cBhvr>
                                      <p:to>
                                        <p:strVal val="visible"/>
                                      </p:to>
                                    </p:set>
                                    <p:animEffect transition="in" filter="slide(fromTop)">
                                      <p:cBhvr>
                                        <p:cTn id="52" dur="500"/>
                                        <p:tgtEl>
                                          <p:spTgt spid="17"/>
                                        </p:tgtEl>
                                      </p:cBhvr>
                                    </p:animEffect>
                                  </p:childTnLst>
                                </p:cTn>
                              </p:par>
                              <p:par>
                                <p:cTn id="53" presetID="12" presetClass="exit" presetSubtype="4" fill="hold" nodeType="withEffect">
                                  <p:stCondLst>
                                    <p:cond delay="6000"/>
                                  </p:stCondLst>
                                  <p:childTnLst>
                                    <p:animEffect transition="out" filter="slide(fromBottom)">
                                      <p:cBhvr>
                                        <p:cTn id="54" dur="500"/>
                                        <p:tgtEl>
                                          <p:spTgt spid="17"/>
                                        </p:tgtEl>
                                      </p:cBhvr>
                                    </p:animEffect>
                                    <p:set>
                                      <p:cBhvr>
                                        <p:cTn id="55" dur="1" fill="hold">
                                          <p:stCondLst>
                                            <p:cond delay="499"/>
                                          </p:stCondLst>
                                        </p:cTn>
                                        <p:tgtEl>
                                          <p:spTgt spid="17"/>
                                        </p:tgtEl>
                                        <p:attrNameLst>
                                          <p:attrName>style.visibility</p:attrName>
                                        </p:attrNameLst>
                                      </p:cBhvr>
                                      <p:to>
                                        <p:strVal val="hidden"/>
                                      </p:to>
                                    </p:set>
                                  </p:childTnLst>
                                </p:cTn>
                              </p:par>
                              <p:par>
                                <p:cTn id="56" presetID="12" presetClass="entr" presetSubtype="1" fill="hold" nodeType="withEffect">
                                  <p:stCondLst>
                                    <p:cond delay="6000"/>
                                  </p:stCondLst>
                                  <p:childTnLst>
                                    <p:set>
                                      <p:cBhvr>
                                        <p:cTn id="57" dur="1" fill="hold">
                                          <p:stCondLst>
                                            <p:cond delay="0"/>
                                          </p:stCondLst>
                                        </p:cTn>
                                        <p:tgtEl>
                                          <p:spTgt spid="18"/>
                                        </p:tgtEl>
                                        <p:attrNameLst>
                                          <p:attrName>style.visibility</p:attrName>
                                        </p:attrNameLst>
                                      </p:cBhvr>
                                      <p:to>
                                        <p:strVal val="visible"/>
                                      </p:to>
                                    </p:set>
                                    <p:animEffect transition="in" filter="slide(fromTop)">
                                      <p:cBhvr>
                                        <p:cTn id="58" dur="500"/>
                                        <p:tgtEl>
                                          <p:spTgt spid="18"/>
                                        </p:tgtEl>
                                      </p:cBhvr>
                                    </p:animEffect>
                                  </p:childTnLst>
                                </p:cTn>
                              </p:par>
                              <p:par>
                                <p:cTn id="59" presetID="12" presetClass="exit" presetSubtype="4" fill="hold" nodeType="withEffect">
                                  <p:stCondLst>
                                    <p:cond delay="7000"/>
                                  </p:stCondLst>
                                  <p:childTnLst>
                                    <p:animEffect transition="out" filter="slide(fromBottom)">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par>
                                <p:cTn id="62" presetID="12" presetClass="entr" presetSubtype="1" fill="hold" nodeType="withEffect">
                                  <p:stCondLst>
                                    <p:cond delay="7000"/>
                                  </p:stCondLst>
                                  <p:childTnLst>
                                    <p:set>
                                      <p:cBhvr>
                                        <p:cTn id="63" dur="1" fill="hold">
                                          <p:stCondLst>
                                            <p:cond delay="0"/>
                                          </p:stCondLst>
                                        </p:cTn>
                                        <p:tgtEl>
                                          <p:spTgt spid="19"/>
                                        </p:tgtEl>
                                        <p:attrNameLst>
                                          <p:attrName>style.visibility</p:attrName>
                                        </p:attrNameLst>
                                      </p:cBhvr>
                                      <p:to>
                                        <p:strVal val="visible"/>
                                      </p:to>
                                    </p:set>
                                    <p:animEffect transition="in" filter="slide(fromTop)">
                                      <p:cBhvr>
                                        <p:cTn id="64" dur="500"/>
                                        <p:tgtEl>
                                          <p:spTgt spid="19"/>
                                        </p:tgtEl>
                                      </p:cBhvr>
                                    </p:animEffect>
                                  </p:childTnLst>
                                </p:cTn>
                              </p:par>
                              <p:par>
                                <p:cTn id="65" presetID="12" presetClass="exit" presetSubtype="4" fill="hold" nodeType="withEffect">
                                  <p:stCondLst>
                                    <p:cond delay="8000"/>
                                  </p:stCondLst>
                                  <p:childTnLst>
                                    <p:animEffect transition="out" filter="slide(fromBottom)">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par>
                                <p:cTn id="68" presetID="12" presetClass="entr" presetSubtype="1" fill="hold" nodeType="withEffect">
                                  <p:stCondLst>
                                    <p:cond delay="8000"/>
                                  </p:stCondLst>
                                  <p:childTnLst>
                                    <p:set>
                                      <p:cBhvr>
                                        <p:cTn id="69" dur="1" fill="hold">
                                          <p:stCondLst>
                                            <p:cond delay="0"/>
                                          </p:stCondLst>
                                        </p:cTn>
                                        <p:tgtEl>
                                          <p:spTgt spid="20"/>
                                        </p:tgtEl>
                                        <p:attrNameLst>
                                          <p:attrName>style.visibility</p:attrName>
                                        </p:attrNameLst>
                                      </p:cBhvr>
                                      <p:to>
                                        <p:strVal val="visible"/>
                                      </p:to>
                                    </p:set>
                                    <p:animEffect transition="in" filter="slide(fromTop)">
                                      <p:cBhvr>
                                        <p:cTn id="70" dur="500"/>
                                        <p:tgtEl>
                                          <p:spTgt spid="20"/>
                                        </p:tgtEl>
                                      </p:cBhvr>
                                    </p:animEffect>
                                  </p:childTnLst>
                                </p:cTn>
                              </p:par>
                              <p:par>
                                <p:cTn id="71" presetID="12" presetClass="exit" presetSubtype="4" fill="hold" nodeType="withEffect">
                                  <p:stCondLst>
                                    <p:cond delay="9000"/>
                                  </p:stCondLst>
                                  <p:childTnLst>
                                    <p:animEffect transition="out" filter="slide(fromBottom)">
                                      <p:cBhvr>
                                        <p:cTn id="72" dur="500"/>
                                        <p:tgtEl>
                                          <p:spTgt spid="20"/>
                                        </p:tgtEl>
                                      </p:cBhvr>
                                    </p:animEffect>
                                    <p:set>
                                      <p:cBhvr>
                                        <p:cTn id="73" dur="1" fill="hold">
                                          <p:stCondLst>
                                            <p:cond delay="499"/>
                                          </p:stCondLst>
                                        </p:cTn>
                                        <p:tgtEl>
                                          <p:spTgt spid="20"/>
                                        </p:tgtEl>
                                        <p:attrNameLst>
                                          <p:attrName>style.visibility</p:attrName>
                                        </p:attrNameLst>
                                      </p:cBhvr>
                                      <p:to>
                                        <p:strVal val="hidden"/>
                                      </p:to>
                                    </p:set>
                                  </p:childTnLst>
                                </p:cTn>
                              </p:par>
                              <p:par>
                                <p:cTn id="74" presetID="12" presetClass="entr" presetSubtype="1" fill="hold" nodeType="withEffect">
                                  <p:stCondLst>
                                    <p:cond delay="9000"/>
                                  </p:stCondLst>
                                  <p:childTnLst>
                                    <p:set>
                                      <p:cBhvr>
                                        <p:cTn id="75" dur="1" fill="hold">
                                          <p:stCondLst>
                                            <p:cond delay="0"/>
                                          </p:stCondLst>
                                        </p:cTn>
                                        <p:tgtEl>
                                          <p:spTgt spid="24"/>
                                        </p:tgtEl>
                                        <p:attrNameLst>
                                          <p:attrName>style.visibility</p:attrName>
                                        </p:attrNameLst>
                                      </p:cBhvr>
                                      <p:to>
                                        <p:strVal val="visible"/>
                                      </p:to>
                                    </p:set>
                                    <p:animEffect transition="in" filter="slide(fromTop)">
                                      <p:cBhvr>
                                        <p:cTn id="76" dur="500"/>
                                        <p:tgtEl>
                                          <p:spTgt spid="24"/>
                                        </p:tgtEl>
                                      </p:cBhvr>
                                    </p:animEffect>
                                  </p:childTnLst>
                                </p:cTn>
                              </p:par>
                              <p:par>
                                <p:cTn id="77" presetID="12" presetClass="entr" presetSubtype="1" fill="hold" nodeType="withEffect">
                                  <p:stCondLst>
                                    <p:cond delay="10000"/>
                                  </p:stCondLst>
                                  <p:childTnLst>
                                    <p:set>
                                      <p:cBhvr>
                                        <p:cTn id="78" dur="1" fill="hold">
                                          <p:stCondLst>
                                            <p:cond delay="0"/>
                                          </p:stCondLst>
                                        </p:cTn>
                                        <p:tgtEl>
                                          <p:spTgt spid="26"/>
                                        </p:tgtEl>
                                        <p:attrNameLst>
                                          <p:attrName>style.visibility</p:attrName>
                                        </p:attrNameLst>
                                      </p:cBhvr>
                                      <p:to>
                                        <p:strVal val="visible"/>
                                      </p:to>
                                    </p:set>
                                    <p:animEffect transition="in" filter="slide(fromTop)">
                                      <p:cBhvr>
                                        <p:cTn id="79" dur="500"/>
                                        <p:tgtEl>
                                          <p:spTgt spid="26"/>
                                        </p:tgtEl>
                                      </p:cBhvr>
                                    </p:animEffect>
                                  </p:childTnLst>
                                </p:cTn>
                              </p:par>
                              <p:par>
                                <p:cTn id="80" presetID="12" presetClass="exit" presetSubtype="4" fill="hold" nodeType="withEffect">
                                  <p:stCondLst>
                                    <p:cond delay="10000"/>
                                  </p:stCondLst>
                                  <p:childTnLst>
                                    <p:animEffect transition="out" filter="slide(fromBottom)">
                                      <p:cBhvr>
                                        <p:cTn id="81" dur="500"/>
                                        <p:tgtEl>
                                          <p:spTgt spid="24"/>
                                        </p:tgtEl>
                                      </p:cBhvr>
                                    </p:animEffect>
                                    <p:set>
                                      <p:cBhvr>
                                        <p:cTn id="82" dur="1" fill="hold">
                                          <p:stCondLst>
                                            <p:cond delay="499"/>
                                          </p:stCondLst>
                                        </p:cTn>
                                        <p:tgtEl>
                                          <p:spTgt spid="24"/>
                                        </p:tgtEl>
                                        <p:attrNameLst>
                                          <p:attrName>style.visibility</p:attrName>
                                        </p:attrNameLst>
                                      </p:cBhvr>
                                      <p:to>
                                        <p:strVal val="hidden"/>
                                      </p:to>
                                    </p:set>
                                  </p:childTnLst>
                                </p:cTn>
                              </p:par>
                              <p:par>
                                <p:cTn id="83" presetID="12" presetClass="exit" presetSubtype="4" fill="hold" nodeType="withEffect">
                                  <p:stCondLst>
                                    <p:cond delay="10000"/>
                                  </p:stCondLst>
                                  <p:childTnLst>
                                    <p:animEffect transition="out" filter="slide(fromBottom)">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par>
                                <p:cTn id="86" presetID="12" presetClass="entr" presetSubtype="1" fill="hold" nodeType="withEffect">
                                  <p:stCondLst>
                                    <p:cond delay="10000"/>
                                  </p:stCondLst>
                                  <p:childTnLst>
                                    <p:set>
                                      <p:cBhvr>
                                        <p:cTn id="87" dur="1" fill="hold">
                                          <p:stCondLst>
                                            <p:cond delay="0"/>
                                          </p:stCondLst>
                                        </p:cTn>
                                        <p:tgtEl>
                                          <p:spTgt spid="25"/>
                                        </p:tgtEl>
                                        <p:attrNameLst>
                                          <p:attrName>style.visibility</p:attrName>
                                        </p:attrNameLst>
                                      </p:cBhvr>
                                      <p:to>
                                        <p:strVal val="visible"/>
                                      </p:to>
                                    </p:set>
                                    <p:animEffect transition="in" filter="slide(fromTop)">
                                      <p:cBhvr>
                                        <p:cTn id="88" dur="500"/>
                                        <p:tgtEl>
                                          <p:spTgt spid="25"/>
                                        </p:tgtEl>
                                      </p:cBhvr>
                                    </p:animEffect>
                                  </p:childTnLst>
                                </p:cTn>
                              </p:par>
                              <p:par>
                                <p:cTn id="89" presetID="12" presetClass="exit" presetSubtype="4" fill="hold" nodeType="withEffect">
                                  <p:stCondLst>
                                    <p:cond delay="11000"/>
                                  </p:stCondLst>
                                  <p:childTnLst>
                                    <p:animEffect transition="out" filter="slide(fromBottom)">
                                      <p:cBhvr>
                                        <p:cTn id="90" dur="500"/>
                                        <p:tgtEl>
                                          <p:spTgt spid="26"/>
                                        </p:tgtEl>
                                      </p:cBhvr>
                                    </p:animEffect>
                                    <p:set>
                                      <p:cBhvr>
                                        <p:cTn id="91" dur="1" fill="hold">
                                          <p:stCondLst>
                                            <p:cond delay="499"/>
                                          </p:stCondLst>
                                        </p:cTn>
                                        <p:tgtEl>
                                          <p:spTgt spid="26"/>
                                        </p:tgtEl>
                                        <p:attrNameLst>
                                          <p:attrName>style.visibility</p:attrName>
                                        </p:attrNameLst>
                                      </p:cBhvr>
                                      <p:to>
                                        <p:strVal val="hidden"/>
                                      </p:to>
                                    </p:set>
                                  </p:childTnLst>
                                </p:cTn>
                              </p:par>
                              <p:par>
                                <p:cTn id="92" presetID="12" presetClass="entr" presetSubtype="1" fill="hold" nodeType="withEffect">
                                  <p:stCondLst>
                                    <p:cond delay="11000"/>
                                  </p:stCondLst>
                                  <p:childTnLst>
                                    <p:set>
                                      <p:cBhvr>
                                        <p:cTn id="93" dur="1" fill="hold">
                                          <p:stCondLst>
                                            <p:cond delay="0"/>
                                          </p:stCondLst>
                                        </p:cTn>
                                        <p:tgtEl>
                                          <p:spTgt spid="27"/>
                                        </p:tgtEl>
                                        <p:attrNameLst>
                                          <p:attrName>style.visibility</p:attrName>
                                        </p:attrNameLst>
                                      </p:cBhvr>
                                      <p:to>
                                        <p:strVal val="visible"/>
                                      </p:to>
                                    </p:set>
                                    <p:animEffect transition="in" filter="slide(fromTop)">
                                      <p:cBhvr>
                                        <p:cTn id="94" dur="500"/>
                                        <p:tgtEl>
                                          <p:spTgt spid="27"/>
                                        </p:tgtEl>
                                      </p:cBhvr>
                                    </p:animEffect>
                                  </p:childTnLst>
                                </p:cTn>
                              </p:par>
                              <p:par>
                                <p:cTn id="95" presetID="12" presetClass="exit" presetSubtype="4" fill="hold" nodeType="withEffect">
                                  <p:stCondLst>
                                    <p:cond delay="12000"/>
                                  </p:stCondLst>
                                  <p:childTnLst>
                                    <p:animEffect transition="out" filter="slide(fromBottom)">
                                      <p:cBhvr>
                                        <p:cTn id="96" dur="500"/>
                                        <p:tgtEl>
                                          <p:spTgt spid="27"/>
                                        </p:tgtEl>
                                      </p:cBhvr>
                                    </p:animEffect>
                                    <p:set>
                                      <p:cBhvr>
                                        <p:cTn id="97" dur="1" fill="hold">
                                          <p:stCondLst>
                                            <p:cond delay="499"/>
                                          </p:stCondLst>
                                        </p:cTn>
                                        <p:tgtEl>
                                          <p:spTgt spid="27"/>
                                        </p:tgtEl>
                                        <p:attrNameLst>
                                          <p:attrName>style.visibility</p:attrName>
                                        </p:attrNameLst>
                                      </p:cBhvr>
                                      <p:to>
                                        <p:strVal val="hidden"/>
                                      </p:to>
                                    </p:set>
                                  </p:childTnLst>
                                </p:cTn>
                              </p:par>
                              <p:par>
                                <p:cTn id="98" presetID="12" presetClass="entr" presetSubtype="1" fill="hold" nodeType="withEffect">
                                  <p:stCondLst>
                                    <p:cond delay="12000"/>
                                  </p:stCondLst>
                                  <p:childTnLst>
                                    <p:set>
                                      <p:cBhvr>
                                        <p:cTn id="99" dur="1" fill="hold">
                                          <p:stCondLst>
                                            <p:cond delay="0"/>
                                          </p:stCondLst>
                                        </p:cTn>
                                        <p:tgtEl>
                                          <p:spTgt spid="28"/>
                                        </p:tgtEl>
                                        <p:attrNameLst>
                                          <p:attrName>style.visibility</p:attrName>
                                        </p:attrNameLst>
                                      </p:cBhvr>
                                      <p:to>
                                        <p:strVal val="visible"/>
                                      </p:to>
                                    </p:set>
                                    <p:animEffect transition="in" filter="slide(fromTop)">
                                      <p:cBhvr>
                                        <p:cTn id="100" dur="500"/>
                                        <p:tgtEl>
                                          <p:spTgt spid="28"/>
                                        </p:tgtEl>
                                      </p:cBhvr>
                                    </p:animEffect>
                                  </p:childTnLst>
                                </p:cTn>
                              </p:par>
                              <p:par>
                                <p:cTn id="101" presetID="12" presetClass="exit" presetSubtype="4" fill="hold" nodeType="withEffect">
                                  <p:stCondLst>
                                    <p:cond delay="13000"/>
                                  </p:stCondLst>
                                  <p:childTnLst>
                                    <p:animEffect transition="out" filter="slide(fromBottom)">
                                      <p:cBhvr>
                                        <p:cTn id="102" dur="500"/>
                                        <p:tgtEl>
                                          <p:spTgt spid="28"/>
                                        </p:tgtEl>
                                      </p:cBhvr>
                                    </p:animEffect>
                                    <p:set>
                                      <p:cBhvr>
                                        <p:cTn id="103" dur="1" fill="hold">
                                          <p:stCondLst>
                                            <p:cond delay="499"/>
                                          </p:stCondLst>
                                        </p:cTn>
                                        <p:tgtEl>
                                          <p:spTgt spid="28"/>
                                        </p:tgtEl>
                                        <p:attrNameLst>
                                          <p:attrName>style.visibility</p:attrName>
                                        </p:attrNameLst>
                                      </p:cBhvr>
                                      <p:to>
                                        <p:strVal val="hidden"/>
                                      </p:to>
                                    </p:set>
                                  </p:childTnLst>
                                </p:cTn>
                              </p:par>
                              <p:par>
                                <p:cTn id="104" presetID="12" presetClass="entr" presetSubtype="1" fill="hold" nodeType="withEffect">
                                  <p:stCondLst>
                                    <p:cond delay="13000"/>
                                  </p:stCondLst>
                                  <p:childTnLst>
                                    <p:set>
                                      <p:cBhvr>
                                        <p:cTn id="105" dur="1" fill="hold">
                                          <p:stCondLst>
                                            <p:cond delay="0"/>
                                          </p:stCondLst>
                                        </p:cTn>
                                        <p:tgtEl>
                                          <p:spTgt spid="29"/>
                                        </p:tgtEl>
                                        <p:attrNameLst>
                                          <p:attrName>style.visibility</p:attrName>
                                        </p:attrNameLst>
                                      </p:cBhvr>
                                      <p:to>
                                        <p:strVal val="visible"/>
                                      </p:to>
                                    </p:set>
                                    <p:animEffect transition="in" filter="slide(fromTop)">
                                      <p:cBhvr>
                                        <p:cTn id="106" dur="500"/>
                                        <p:tgtEl>
                                          <p:spTgt spid="29"/>
                                        </p:tgtEl>
                                      </p:cBhvr>
                                    </p:animEffect>
                                  </p:childTnLst>
                                </p:cTn>
                              </p:par>
                              <p:par>
                                <p:cTn id="107" presetID="12" presetClass="exit" presetSubtype="4" fill="hold" nodeType="withEffect">
                                  <p:stCondLst>
                                    <p:cond delay="14000"/>
                                  </p:stCondLst>
                                  <p:childTnLst>
                                    <p:animEffect transition="out" filter="slide(fromBottom)">
                                      <p:cBhvr>
                                        <p:cTn id="108" dur="500"/>
                                        <p:tgtEl>
                                          <p:spTgt spid="29"/>
                                        </p:tgtEl>
                                      </p:cBhvr>
                                    </p:animEffect>
                                    <p:set>
                                      <p:cBhvr>
                                        <p:cTn id="109" dur="1" fill="hold">
                                          <p:stCondLst>
                                            <p:cond delay="499"/>
                                          </p:stCondLst>
                                        </p:cTn>
                                        <p:tgtEl>
                                          <p:spTgt spid="29"/>
                                        </p:tgtEl>
                                        <p:attrNameLst>
                                          <p:attrName>style.visibility</p:attrName>
                                        </p:attrNameLst>
                                      </p:cBhvr>
                                      <p:to>
                                        <p:strVal val="hidden"/>
                                      </p:to>
                                    </p:set>
                                  </p:childTnLst>
                                </p:cTn>
                              </p:par>
                              <p:par>
                                <p:cTn id="110" presetID="12" presetClass="entr" presetSubtype="1" fill="hold" nodeType="withEffect">
                                  <p:stCondLst>
                                    <p:cond delay="14000"/>
                                  </p:stCondLst>
                                  <p:childTnLst>
                                    <p:set>
                                      <p:cBhvr>
                                        <p:cTn id="111" dur="1" fill="hold">
                                          <p:stCondLst>
                                            <p:cond delay="0"/>
                                          </p:stCondLst>
                                        </p:cTn>
                                        <p:tgtEl>
                                          <p:spTgt spid="30"/>
                                        </p:tgtEl>
                                        <p:attrNameLst>
                                          <p:attrName>style.visibility</p:attrName>
                                        </p:attrNameLst>
                                      </p:cBhvr>
                                      <p:to>
                                        <p:strVal val="visible"/>
                                      </p:to>
                                    </p:set>
                                    <p:animEffect transition="in" filter="slide(fromTop)">
                                      <p:cBhvr>
                                        <p:cTn id="112" dur="500"/>
                                        <p:tgtEl>
                                          <p:spTgt spid="30"/>
                                        </p:tgtEl>
                                      </p:cBhvr>
                                    </p:animEffect>
                                  </p:childTnLst>
                                </p:cTn>
                              </p:par>
                              <p:par>
                                <p:cTn id="113" presetID="12" presetClass="exit" presetSubtype="4" fill="hold" nodeType="withEffect">
                                  <p:stCondLst>
                                    <p:cond delay="15000"/>
                                  </p:stCondLst>
                                  <p:childTnLst>
                                    <p:animEffect transition="out" filter="slide(fromBottom)">
                                      <p:cBhvr>
                                        <p:cTn id="114" dur="500"/>
                                        <p:tgtEl>
                                          <p:spTgt spid="30"/>
                                        </p:tgtEl>
                                      </p:cBhvr>
                                    </p:animEffect>
                                    <p:set>
                                      <p:cBhvr>
                                        <p:cTn id="115" dur="1" fill="hold">
                                          <p:stCondLst>
                                            <p:cond delay="499"/>
                                          </p:stCondLst>
                                        </p:cTn>
                                        <p:tgtEl>
                                          <p:spTgt spid="30"/>
                                        </p:tgtEl>
                                        <p:attrNameLst>
                                          <p:attrName>style.visibility</p:attrName>
                                        </p:attrNameLst>
                                      </p:cBhvr>
                                      <p:to>
                                        <p:strVal val="hidden"/>
                                      </p:to>
                                    </p:set>
                                  </p:childTnLst>
                                </p:cTn>
                              </p:par>
                              <p:par>
                                <p:cTn id="116" presetID="12" presetClass="entr" presetSubtype="1" fill="hold" nodeType="withEffect">
                                  <p:stCondLst>
                                    <p:cond delay="15000"/>
                                  </p:stCondLst>
                                  <p:childTnLst>
                                    <p:set>
                                      <p:cBhvr>
                                        <p:cTn id="117" dur="1" fill="hold">
                                          <p:stCondLst>
                                            <p:cond delay="0"/>
                                          </p:stCondLst>
                                        </p:cTn>
                                        <p:tgtEl>
                                          <p:spTgt spid="31"/>
                                        </p:tgtEl>
                                        <p:attrNameLst>
                                          <p:attrName>style.visibility</p:attrName>
                                        </p:attrNameLst>
                                      </p:cBhvr>
                                      <p:to>
                                        <p:strVal val="visible"/>
                                      </p:to>
                                    </p:set>
                                    <p:animEffect transition="in" filter="slide(fromTop)">
                                      <p:cBhvr>
                                        <p:cTn id="118" dur="500"/>
                                        <p:tgtEl>
                                          <p:spTgt spid="31"/>
                                        </p:tgtEl>
                                      </p:cBhvr>
                                    </p:animEffect>
                                  </p:childTnLst>
                                </p:cTn>
                              </p:par>
                              <p:par>
                                <p:cTn id="119" presetID="12" presetClass="exit" presetSubtype="4" fill="hold" nodeType="withEffect">
                                  <p:stCondLst>
                                    <p:cond delay="16000"/>
                                  </p:stCondLst>
                                  <p:childTnLst>
                                    <p:animEffect transition="out" filter="slide(fromBottom)">
                                      <p:cBhvr>
                                        <p:cTn id="120" dur="500"/>
                                        <p:tgtEl>
                                          <p:spTgt spid="31"/>
                                        </p:tgtEl>
                                      </p:cBhvr>
                                    </p:animEffect>
                                    <p:set>
                                      <p:cBhvr>
                                        <p:cTn id="121" dur="1" fill="hold">
                                          <p:stCondLst>
                                            <p:cond delay="499"/>
                                          </p:stCondLst>
                                        </p:cTn>
                                        <p:tgtEl>
                                          <p:spTgt spid="31"/>
                                        </p:tgtEl>
                                        <p:attrNameLst>
                                          <p:attrName>style.visibility</p:attrName>
                                        </p:attrNameLst>
                                      </p:cBhvr>
                                      <p:to>
                                        <p:strVal val="hidden"/>
                                      </p:to>
                                    </p:set>
                                  </p:childTnLst>
                                </p:cTn>
                              </p:par>
                              <p:par>
                                <p:cTn id="122" presetID="12" presetClass="entr" presetSubtype="1" fill="hold" nodeType="withEffect">
                                  <p:stCondLst>
                                    <p:cond delay="16000"/>
                                  </p:stCondLst>
                                  <p:childTnLst>
                                    <p:set>
                                      <p:cBhvr>
                                        <p:cTn id="123" dur="1" fill="hold">
                                          <p:stCondLst>
                                            <p:cond delay="0"/>
                                          </p:stCondLst>
                                        </p:cTn>
                                        <p:tgtEl>
                                          <p:spTgt spid="58368"/>
                                        </p:tgtEl>
                                        <p:attrNameLst>
                                          <p:attrName>style.visibility</p:attrName>
                                        </p:attrNameLst>
                                      </p:cBhvr>
                                      <p:to>
                                        <p:strVal val="visible"/>
                                      </p:to>
                                    </p:set>
                                    <p:animEffect transition="in" filter="slide(fromTop)">
                                      <p:cBhvr>
                                        <p:cTn id="124" dur="500"/>
                                        <p:tgtEl>
                                          <p:spTgt spid="58368"/>
                                        </p:tgtEl>
                                      </p:cBhvr>
                                    </p:animEffect>
                                  </p:childTnLst>
                                </p:cTn>
                              </p:par>
                              <p:par>
                                <p:cTn id="125" presetID="12" presetClass="exit" presetSubtype="4" fill="hold" nodeType="withEffect">
                                  <p:stCondLst>
                                    <p:cond delay="17000"/>
                                  </p:stCondLst>
                                  <p:childTnLst>
                                    <p:animEffect transition="out" filter="slide(fromBottom)">
                                      <p:cBhvr>
                                        <p:cTn id="126" dur="500"/>
                                        <p:tgtEl>
                                          <p:spTgt spid="58368"/>
                                        </p:tgtEl>
                                      </p:cBhvr>
                                    </p:animEffect>
                                    <p:set>
                                      <p:cBhvr>
                                        <p:cTn id="127" dur="1" fill="hold">
                                          <p:stCondLst>
                                            <p:cond delay="499"/>
                                          </p:stCondLst>
                                        </p:cTn>
                                        <p:tgtEl>
                                          <p:spTgt spid="58368"/>
                                        </p:tgtEl>
                                        <p:attrNameLst>
                                          <p:attrName>style.visibility</p:attrName>
                                        </p:attrNameLst>
                                      </p:cBhvr>
                                      <p:to>
                                        <p:strVal val="hidden"/>
                                      </p:to>
                                    </p:set>
                                  </p:childTnLst>
                                </p:cTn>
                              </p:par>
                              <p:par>
                                <p:cTn id="128" presetID="12" presetClass="entr" presetSubtype="1" fill="hold" nodeType="withEffect">
                                  <p:stCondLst>
                                    <p:cond delay="17000"/>
                                  </p:stCondLst>
                                  <p:childTnLst>
                                    <p:set>
                                      <p:cBhvr>
                                        <p:cTn id="129" dur="1" fill="hold">
                                          <p:stCondLst>
                                            <p:cond delay="0"/>
                                          </p:stCondLst>
                                        </p:cTn>
                                        <p:tgtEl>
                                          <p:spTgt spid="58369"/>
                                        </p:tgtEl>
                                        <p:attrNameLst>
                                          <p:attrName>style.visibility</p:attrName>
                                        </p:attrNameLst>
                                      </p:cBhvr>
                                      <p:to>
                                        <p:strVal val="visible"/>
                                      </p:to>
                                    </p:set>
                                    <p:animEffect transition="in" filter="slide(fromTop)">
                                      <p:cBhvr>
                                        <p:cTn id="130" dur="500"/>
                                        <p:tgtEl>
                                          <p:spTgt spid="58369"/>
                                        </p:tgtEl>
                                      </p:cBhvr>
                                    </p:animEffect>
                                  </p:childTnLst>
                                </p:cTn>
                              </p:par>
                              <p:par>
                                <p:cTn id="131" presetID="12" presetClass="exit" presetSubtype="4" fill="hold" nodeType="withEffect">
                                  <p:stCondLst>
                                    <p:cond delay="18000"/>
                                  </p:stCondLst>
                                  <p:childTnLst>
                                    <p:animEffect transition="out" filter="slide(fromBottom)">
                                      <p:cBhvr>
                                        <p:cTn id="132" dur="500"/>
                                        <p:tgtEl>
                                          <p:spTgt spid="58369"/>
                                        </p:tgtEl>
                                      </p:cBhvr>
                                    </p:animEffect>
                                    <p:set>
                                      <p:cBhvr>
                                        <p:cTn id="133" dur="1" fill="hold">
                                          <p:stCondLst>
                                            <p:cond delay="499"/>
                                          </p:stCondLst>
                                        </p:cTn>
                                        <p:tgtEl>
                                          <p:spTgt spid="58369"/>
                                        </p:tgtEl>
                                        <p:attrNameLst>
                                          <p:attrName>style.visibility</p:attrName>
                                        </p:attrNameLst>
                                      </p:cBhvr>
                                      <p:to>
                                        <p:strVal val="hidden"/>
                                      </p:to>
                                    </p:set>
                                  </p:childTnLst>
                                </p:cTn>
                              </p:par>
                              <p:par>
                                <p:cTn id="134" presetID="12" presetClass="entr" presetSubtype="1" fill="hold" nodeType="withEffect">
                                  <p:stCondLst>
                                    <p:cond delay="18000"/>
                                  </p:stCondLst>
                                  <p:childTnLst>
                                    <p:set>
                                      <p:cBhvr>
                                        <p:cTn id="135" dur="1" fill="hold">
                                          <p:stCondLst>
                                            <p:cond delay="0"/>
                                          </p:stCondLst>
                                        </p:cTn>
                                        <p:tgtEl>
                                          <p:spTgt spid="58377"/>
                                        </p:tgtEl>
                                        <p:attrNameLst>
                                          <p:attrName>style.visibility</p:attrName>
                                        </p:attrNameLst>
                                      </p:cBhvr>
                                      <p:to>
                                        <p:strVal val="visible"/>
                                      </p:to>
                                    </p:set>
                                    <p:animEffect transition="in" filter="slide(fromTop)">
                                      <p:cBhvr>
                                        <p:cTn id="136" dur="500"/>
                                        <p:tgtEl>
                                          <p:spTgt spid="58377"/>
                                        </p:tgtEl>
                                      </p:cBhvr>
                                    </p:animEffect>
                                  </p:childTnLst>
                                </p:cTn>
                              </p:par>
                              <p:par>
                                <p:cTn id="137" presetID="12" presetClass="exit" presetSubtype="4" fill="hold" nodeType="withEffect">
                                  <p:stCondLst>
                                    <p:cond delay="19000"/>
                                  </p:stCondLst>
                                  <p:childTnLst>
                                    <p:animEffect transition="out" filter="slide(fromBottom)">
                                      <p:cBhvr>
                                        <p:cTn id="138" dur="500"/>
                                        <p:tgtEl>
                                          <p:spTgt spid="58377"/>
                                        </p:tgtEl>
                                      </p:cBhvr>
                                    </p:animEffect>
                                    <p:set>
                                      <p:cBhvr>
                                        <p:cTn id="139" dur="1" fill="hold">
                                          <p:stCondLst>
                                            <p:cond delay="499"/>
                                          </p:stCondLst>
                                        </p:cTn>
                                        <p:tgtEl>
                                          <p:spTgt spid="58377"/>
                                        </p:tgtEl>
                                        <p:attrNameLst>
                                          <p:attrName>style.visibility</p:attrName>
                                        </p:attrNameLst>
                                      </p:cBhvr>
                                      <p:to>
                                        <p:strVal val="hidden"/>
                                      </p:to>
                                    </p:set>
                                  </p:childTnLst>
                                </p:cTn>
                              </p:par>
                              <p:par>
                                <p:cTn id="140" presetID="12" presetClass="entr" presetSubtype="1" fill="hold" nodeType="withEffect">
                                  <p:stCondLst>
                                    <p:cond delay="19000"/>
                                  </p:stCondLst>
                                  <p:childTnLst>
                                    <p:set>
                                      <p:cBhvr>
                                        <p:cTn id="141" dur="1" fill="hold">
                                          <p:stCondLst>
                                            <p:cond delay="0"/>
                                          </p:stCondLst>
                                        </p:cTn>
                                        <p:tgtEl>
                                          <p:spTgt spid="58382"/>
                                        </p:tgtEl>
                                        <p:attrNameLst>
                                          <p:attrName>style.visibility</p:attrName>
                                        </p:attrNameLst>
                                      </p:cBhvr>
                                      <p:to>
                                        <p:strVal val="visible"/>
                                      </p:to>
                                    </p:set>
                                    <p:animEffect transition="in" filter="slide(fromTop)">
                                      <p:cBhvr>
                                        <p:cTn id="142" dur="500"/>
                                        <p:tgtEl>
                                          <p:spTgt spid="58382"/>
                                        </p:tgtEl>
                                      </p:cBhvr>
                                    </p:animEffect>
                                  </p:childTnLst>
                                </p:cTn>
                              </p:par>
                              <p:par>
                                <p:cTn id="143" presetID="12" presetClass="exit" presetSubtype="4" fill="hold" nodeType="withEffect">
                                  <p:stCondLst>
                                    <p:cond delay="20000"/>
                                  </p:stCondLst>
                                  <p:childTnLst>
                                    <p:animEffect transition="out" filter="slide(fromBottom)">
                                      <p:cBhvr>
                                        <p:cTn id="144" dur="500"/>
                                        <p:tgtEl>
                                          <p:spTgt spid="58382"/>
                                        </p:tgtEl>
                                      </p:cBhvr>
                                    </p:animEffect>
                                    <p:set>
                                      <p:cBhvr>
                                        <p:cTn id="145" dur="1" fill="hold">
                                          <p:stCondLst>
                                            <p:cond delay="499"/>
                                          </p:stCondLst>
                                        </p:cTn>
                                        <p:tgtEl>
                                          <p:spTgt spid="58382"/>
                                        </p:tgtEl>
                                        <p:attrNameLst>
                                          <p:attrName>style.visibility</p:attrName>
                                        </p:attrNameLst>
                                      </p:cBhvr>
                                      <p:to>
                                        <p:strVal val="hidden"/>
                                      </p:to>
                                    </p:set>
                                  </p:childTnLst>
                                </p:cTn>
                              </p:par>
                              <p:par>
                                <p:cTn id="146" presetID="12" presetClass="exit" presetSubtype="4" fill="hold" nodeType="withEffect">
                                  <p:stCondLst>
                                    <p:cond delay="20000"/>
                                  </p:stCondLst>
                                  <p:childTnLst>
                                    <p:animEffect transition="out" filter="slide(fromBottom)">
                                      <p:cBhvr>
                                        <p:cTn id="147" dur="500"/>
                                        <p:tgtEl>
                                          <p:spTgt spid="25"/>
                                        </p:tgtEl>
                                      </p:cBhvr>
                                    </p:animEffect>
                                    <p:set>
                                      <p:cBhvr>
                                        <p:cTn id="148" dur="1" fill="hold">
                                          <p:stCondLst>
                                            <p:cond delay="499"/>
                                          </p:stCondLst>
                                        </p:cTn>
                                        <p:tgtEl>
                                          <p:spTgt spid="25"/>
                                        </p:tgtEl>
                                        <p:attrNameLst>
                                          <p:attrName>style.visibility</p:attrName>
                                        </p:attrNameLst>
                                      </p:cBhvr>
                                      <p:to>
                                        <p:strVal val="hidden"/>
                                      </p:to>
                                    </p:set>
                                  </p:childTnLst>
                                </p:cTn>
                              </p:par>
                              <p:par>
                                <p:cTn id="149" presetID="12" presetClass="entr" presetSubtype="1" fill="hold" nodeType="withEffect">
                                  <p:stCondLst>
                                    <p:cond delay="20000"/>
                                  </p:stCondLst>
                                  <p:childTnLst>
                                    <p:set>
                                      <p:cBhvr>
                                        <p:cTn id="150" dur="1" fill="hold">
                                          <p:stCondLst>
                                            <p:cond delay="0"/>
                                          </p:stCondLst>
                                        </p:cTn>
                                        <p:tgtEl>
                                          <p:spTgt spid="58387"/>
                                        </p:tgtEl>
                                        <p:attrNameLst>
                                          <p:attrName>style.visibility</p:attrName>
                                        </p:attrNameLst>
                                      </p:cBhvr>
                                      <p:to>
                                        <p:strVal val="visible"/>
                                      </p:to>
                                    </p:set>
                                    <p:animEffect transition="in" filter="slide(fromTop)">
                                      <p:cBhvr>
                                        <p:cTn id="151" dur="500"/>
                                        <p:tgtEl>
                                          <p:spTgt spid="58387"/>
                                        </p:tgtEl>
                                      </p:cBhvr>
                                    </p:animEffect>
                                  </p:childTnLst>
                                </p:cTn>
                              </p:par>
                              <p:par>
                                <p:cTn id="152" presetID="12" presetClass="entr" presetSubtype="1" fill="hold" nodeType="withEffect">
                                  <p:stCondLst>
                                    <p:cond delay="20000"/>
                                  </p:stCondLst>
                                  <p:childTnLst>
                                    <p:set>
                                      <p:cBhvr>
                                        <p:cTn id="153" dur="1" fill="hold">
                                          <p:stCondLst>
                                            <p:cond delay="0"/>
                                          </p:stCondLst>
                                        </p:cTn>
                                        <p:tgtEl>
                                          <p:spTgt spid="58392"/>
                                        </p:tgtEl>
                                        <p:attrNameLst>
                                          <p:attrName>style.visibility</p:attrName>
                                        </p:attrNameLst>
                                      </p:cBhvr>
                                      <p:to>
                                        <p:strVal val="visible"/>
                                      </p:to>
                                    </p:set>
                                    <p:animEffect transition="in" filter="slide(fromTop)">
                                      <p:cBhvr>
                                        <p:cTn id="154" dur="500"/>
                                        <p:tgtEl>
                                          <p:spTgt spid="58392"/>
                                        </p:tgtEl>
                                      </p:cBhvr>
                                    </p:animEffect>
                                  </p:childTnLst>
                                </p:cTn>
                              </p:par>
                              <p:par>
                                <p:cTn id="155" presetID="12" presetClass="exit" presetSubtype="4" fill="hold" nodeType="withEffect">
                                  <p:stCondLst>
                                    <p:cond delay="21000"/>
                                  </p:stCondLst>
                                  <p:childTnLst>
                                    <p:animEffect transition="out" filter="slide(fromBottom)">
                                      <p:cBhvr>
                                        <p:cTn id="156" dur="500"/>
                                        <p:tgtEl>
                                          <p:spTgt spid="58392"/>
                                        </p:tgtEl>
                                      </p:cBhvr>
                                    </p:animEffect>
                                    <p:set>
                                      <p:cBhvr>
                                        <p:cTn id="157" dur="1" fill="hold">
                                          <p:stCondLst>
                                            <p:cond delay="499"/>
                                          </p:stCondLst>
                                        </p:cTn>
                                        <p:tgtEl>
                                          <p:spTgt spid="58392"/>
                                        </p:tgtEl>
                                        <p:attrNameLst>
                                          <p:attrName>style.visibility</p:attrName>
                                        </p:attrNameLst>
                                      </p:cBhvr>
                                      <p:to>
                                        <p:strVal val="hidden"/>
                                      </p:to>
                                    </p:set>
                                  </p:childTnLst>
                                </p:cTn>
                              </p:par>
                              <p:par>
                                <p:cTn id="158" presetID="12" presetClass="entr" presetSubtype="1" fill="hold" nodeType="withEffect">
                                  <p:stCondLst>
                                    <p:cond delay="21000"/>
                                  </p:stCondLst>
                                  <p:childTnLst>
                                    <p:set>
                                      <p:cBhvr>
                                        <p:cTn id="159" dur="1" fill="hold">
                                          <p:stCondLst>
                                            <p:cond delay="0"/>
                                          </p:stCondLst>
                                        </p:cTn>
                                        <p:tgtEl>
                                          <p:spTgt spid="58397"/>
                                        </p:tgtEl>
                                        <p:attrNameLst>
                                          <p:attrName>style.visibility</p:attrName>
                                        </p:attrNameLst>
                                      </p:cBhvr>
                                      <p:to>
                                        <p:strVal val="visible"/>
                                      </p:to>
                                    </p:set>
                                    <p:animEffect transition="in" filter="slide(fromTop)">
                                      <p:cBhvr>
                                        <p:cTn id="160" dur="500"/>
                                        <p:tgtEl>
                                          <p:spTgt spid="58397"/>
                                        </p:tgtEl>
                                      </p:cBhvr>
                                    </p:animEffect>
                                  </p:childTnLst>
                                </p:cTn>
                              </p:par>
                              <p:par>
                                <p:cTn id="161" presetID="12" presetClass="exit" presetSubtype="4" fill="hold" nodeType="withEffect">
                                  <p:stCondLst>
                                    <p:cond delay="22000"/>
                                  </p:stCondLst>
                                  <p:childTnLst>
                                    <p:animEffect transition="out" filter="slide(fromBottom)">
                                      <p:cBhvr>
                                        <p:cTn id="162" dur="500"/>
                                        <p:tgtEl>
                                          <p:spTgt spid="58397"/>
                                        </p:tgtEl>
                                      </p:cBhvr>
                                    </p:animEffect>
                                    <p:set>
                                      <p:cBhvr>
                                        <p:cTn id="163" dur="1" fill="hold">
                                          <p:stCondLst>
                                            <p:cond delay="499"/>
                                          </p:stCondLst>
                                        </p:cTn>
                                        <p:tgtEl>
                                          <p:spTgt spid="58397"/>
                                        </p:tgtEl>
                                        <p:attrNameLst>
                                          <p:attrName>style.visibility</p:attrName>
                                        </p:attrNameLst>
                                      </p:cBhvr>
                                      <p:to>
                                        <p:strVal val="hidden"/>
                                      </p:to>
                                    </p:set>
                                  </p:childTnLst>
                                </p:cTn>
                              </p:par>
                              <p:par>
                                <p:cTn id="164" presetID="12" presetClass="entr" presetSubtype="1" fill="hold" nodeType="withEffect">
                                  <p:stCondLst>
                                    <p:cond delay="22000"/>
                                  </p:stCondLst>
                                  <p:childTnLst>
                                    <p:set>
                                      <p:cBhvr>
                                        <p:cTn id="165" dur="1" fill="hold">
                                          <p:stCondLst>
                                            <p:cond delay="0"/>
                                          </p:stCondLst>
                                        </p:cTn>
                                        <p:tgtEl>
                                          <p:spTgt spid="58407"/>
                                        </p:tgtEl>
                                        <p:attrNameLst>
                                          <p:attrName>style.visibility</p:attrName>
                                        </p:attrNameLst>
                                      </p:cBhvr>
                                      <p:to>
                                        <p:strVal val="visible"/>
                                      </p:to>
                                    </p:set>
                                    <p:animEffect transition="in" filter="slide(fromTop)">
                                      <p:cBhvr>
                                        <p:cTn id="166" dur="500"/>
                                        <p:tgtEl>
                                          <p:spTgt spid="58407"/>
                                        </p:tgtEl>
                                      </p:cBhvr>
                                    </p:animEffect>
                                  </p:childTnLst>
                                </p:cTn>
                              </p:par>
                              <p:par>
                                <p:cTn id="167" presetID="12" presetClass="exit" presetSubtype="4" fill="hold" nodeType="withEffect">
                                  <p:stCondLst>
                                    <p:cond delay="23000"/>
                                  </p:stCondLst>
                                  <p:childTnLst>
                                    <p:animEffect transition="out" filter="slide(fromBottom)">
                                      <p:cBhvr>
                                        <p:cTn id="168" dur="500"/>
                                        <p:tgtEl>
                                          <p:spTgt spid="58407"/>
                                        </p:tgtEl>
                                      </p:cBhvr>
                                    </p:animEffect>
                                    <p:set>
                                      <p:cBhvr>
                                        <p:cTn id="169" dur="1" fill="hold">
                                          <p:stCondLst>
                                            <p:cond delay="499"/>
                                          </p:stCondLst>
                                        </p:cTn>
                                        <p:tgtEl>
                                          <p:spTgt spid="58407"/>
                                        </p:tgtEl>
                                        <p:attrNameLst>
                                          <p:attrName>style.visibility</p:attrName>
                                        </p:attrNameLst>
                                      </p:cBhvr>
                                      <p:to>
                                        <p:strVal val="hidden"/>
                                      </p:to>
                                    </p:set>
                                  </p:childTnLst>
                                </p:cTn>
                              </p:par>
                              <p:par>
                                <p:cTn id="170" presetID="12" presetClass="entr" presetSubtype="1" fill="hold" nodeType="withEffect">
                                  <p:stCondLst>
                                    <p:cond delay="23000"/>
                                  </p:stCondLst>
                                  <p:childTnLst>
                                    <p:set>
                                      <p:cBhvr>
                                        <p:cTn id="171" dur="1" fill="hold">
                                          <p:stCondLst>
                                            <p:cond delay="0"/>
                                          </p:stCondLst>
                                        </p:cTn>
                                        <p:tgtEl>
                                          <p:spTgt spid="58410"/>
                                        </p:tgtEl>
                                        <p:attrNameLst>
                                          <p:attrName>style.visibility</p:attrName>
                                        </p:attrNameLst>
                                      </p:cBhvr>
                                      <p:to>
                                        <p:strVal val="visible"/>
                                      </p:to>
                                    </p:set>
                                    <p:animEffect transition="in" filter="slide(fromTop)">
                                      <p:cBhvr>
                                        <p:cTn id="172" dur="500"/>
                                        <p:tgtEl>
                                          <p:spTgt spid="58410"/>
                                        </p:tgtEl>
                                      </p:cBhvr>
                                    </p:animEffect>
                                  </p:childTnLst>
                                </p:cTn>
                              </p:par>
                              <p:par>
                                <p:cTn id="173" presetID="12" presetClass="exit" presetSubtype="4" fill="hold" nodeType="withEffect">
                                  <p:stCondLst>
                                    <p:cond delay="24000"/>
                                  </p:stCondLst>
                                  <p:childTnLst>
                                    <p:animEffect transition="out" filter="slide(fromBottom)">
                                      <p:cBhvr>
                                        <p:cTn id="174" dur="500"/>
                                        <p:tgtEl>
                                          <p:spTgt spid="58410"/>
                                        </p:tgtEl>
                                      </p:cBhvr>
                                    </p:animEffect>
                                    <p:set>
                                      <p:cBhvr>
                                        <p:cTn id="175" dur="1" fill="hold">
                                          <p:stCondLst>
                                            <p:cond delay="499"/>
                                          </p:stCondLst>
                                        </p:cTn>
                                        <p:tgtEl>
                                          <p:spTgt spid="58410"/>
                                        </p:tgtEl>
                                        <p:attrNameLst>
                                          <p:attrName>style.visibility</p:attrName>
                                        </p:attrNameLst>
                                      </p:cBhvr>
                                      <p:to>
                                        <p:strVal val="hidden"/>
                                      </p:to>
                                    </p:set>
                                  </p:childTnLst>
                                </p:cTn>
                              </p:par>
                              <p:par>
                                <p:cTn id="176" presetID="12" presetClass="entr" presetSubtype="1" fill="hold" nodeType="withEffect">
                                  <p:stCondLst>
                                    <p:cond delay="24000"/>
                                  </p:stCondLst>
                                  <p:childTnLst>
                                    <p:set>
                                      <p:cBhvr>
                                        <p:cTn id="177" dur="1" fill="hold">
                                          <p:stCondLst>
                                            <p:cond delay="0"/>
                                          </p:stCondLst>
                                        </p:cTn>
                                        <p:tgtEl>
                                          <p:spTgt spid="58413"/>
                                        </p:tgtEl>
                                        <p:attrNameLst>
                                          <p:attrName>style.visibility</p:attrName>
                                        </p:attrNameLst>
                                      </p:cBhvr>
                                      <p:to>
                                        <p:strVal val="visible"/>
                                      </p:to>
                                    </p:set>
                                    <p:animEffect transition="in" filter="slide(fromTop)">
                                      <p:cBhvr>
                                        <p:cTn id="178" dur="500"/>
                                        <p:tgtEl>
                                          <p:spTgt spid="58413"/>
                                        </p:tgtEl>
                                      </p:cBhvr>
                                    </p:animEffect>
                                  </p:childTnLst>
                                </p:cTn>
                              </p:par>
                              <p:par>
                                <p:cTn id="179" presetID="12" presetClass="exit" presetSubtype="4" fill="hold" nodeType="withEffect">
                                  <p:stCondLst>
                                    <p:cond delay="25000"/>
                                  </p:stCondLst>
                                  <p:childTnLst>
                                    <p:animEffect transition="out" filter="slide(fromBottom)">
                                      <p:cBhvr>
                                        <p:cTn id="180" dur="500"/>
                                        <p:tgtEl>
                                          <p:spTgt spid="58413"/>
                                        </p:tgtEl>
                                      </p:cBhvr>
                                    </p:animEffect>
                                    <p:set>
                                      <p:cBhvr>
                                        <p:cTn id="181" dur="1" fill="hold">
                                          <p:stCondLst>
                                            <p:cond delay="499"/>
                                          </p:stCondLst>
                                        </p:cTn>
                                        <p:tgtEl>
                                          <p:spTgt spid="58413"/>
                                        </p:tgtEl>
                                        <p:attrNameLst>
                                          <p:attrName>style.visibility</p:attrName>
                                        </p:attrNameLst>
                                      </p:cBhvr>
                                      <p:to>
                                        <p:strVal val="hidden"/>
                                      </p:to>
                                    </p:set>
                                  </p:childTnLst>
                                </p:cTn>
                              </p:par>
                              <p:par>
                                <p:cTn id="182" presetID="12" presetClass="entr" presetSubtype="1" fill="hold" nodeType="withEffect">
                                  <p:stCondLst>
                                    <p:cond delay="25000"/>
                                  </p:stCondLst>
                                  <p:childTnLst>
                                    <p:set>
                                      <p:cBhvr>
                                        <p:cTn id="183" dur="1" fill="hold">
                                          <p:stCondLst>
                                            <p:cond delay="0"/>
                                          </p:stCondLst>
                                        </p:cTn>
                                        <p:tgtEl>
                                          <p:spTgt spid="58416"/>
                                        </p:tgtEl>
                                        <p:attrNameLst>
                                          <p:attrName>style.visibility</p:attrName>
                                        </p:attrNameLst>
                                      </p:cBhvr>
                                      <p:to>
                                        <p:strVal val="visible"/>
                                      </p:to>
                                    </p:set>
                                    <p:animEffect transition="in" filter="slide(fromTop)">
                                      <p:cBhvr>
                                        <p:cTn id="184" dur="500"/>
                                        <p:tgtEl>
                                          <p:spTgt spid="58416"/>
                                        </p:tgtEl>
                                      </p:cBhvr>
                                    </p:animEffect>
                                  </p:childTnLst>
                                </p:cTn>
                              </p:par>
                              <p:par>
                                <p:cTn id="185" presetID="12" presetClass="exit" presetSubtype="4" fill="hold" nodeType="withEffect">
                                  <p:stCondLst>
                                    <p:cond delay="26000"/>
                                  </p:stCondLst>
                                  <p:childTnLst>
                                    <p:animEffect transition="out" filter="slide(fromBottom)">
                                      <p:cBhvr>
                                        <p:cTn id="186" dur="500"/>
                                        <p:tgtEl>
                                          <p:spTgt spid="58416"/>
                                        </p:tgtEl>
                                      </p:cBhvr>
                                    </p:animEffect>
                                    <p:set>
                                      <p:cBhvr>
                                        <p:cTn id="187" dur="1" fill="hold">
                                          <p:stCondLst>
                                            <p:cond delay="499"/>
                                          </p:stCondLst>
                                        </p:cTn>
                                        <p:tgtEl>
                                          <p:spTgt spid="58416"/>
                                        </p:tgtEl>
                                        <p:attrNameLst>
                                          <p:attrName>style.visibility</p:attrName>
                                        </p:attrNameLst>
                                      </p:cBhvr>
                                      <p:to>
                                        <p:strVal val="hidden"/>
                                      </p:to>
                                    </p:set>
                                  </p:childTnLst>
                                </p:cTn>
                              </p:par>
                              <p:par>
                                <p:cTn id="188" presetID="12" presetClass="entr" presetSubtype="1" fill="hold" nodeType="withEffect">
                                  <p:stCondLst>
                                    <p:cond delay="26000"/>
                                  </p:stCondLst>
                                  <p:childTnLst>
                                    <p:set>
                                      <p:cBhvr>
                                        <p:cTn id="189" dur="1" fill="hold">
                                          <p:stCondLst>
                                            <p:cond delay="0"/>
                                          </p:stCondLst>
                                        </p:cTn>
                                        <p:tgtEl>
                                          <p:spTgt spid="58419"/>
                                        </p:tgtEl>
                                        <p:attrNameLst>
                                          <p:attrName>style.visibility</p:attrName>
                                        </p:attrNameLst>
                                      </p:cBhvr>
                                      <p:to>
                                        <p:strVal val="visible"/>
                                      </p:to>
                                    </p:set>
                                    <p:animEffect transition="in" filter="slide(fromTop)">
                                      <p:cBhvr>
                                        <p:cTn id="190" dur="500"/>
                                        <p:tgtEl>
                                          <p:spTgt spid="58419"/>
                                        </p:tgtEl>
                                      </p:cBhvr>
                                    </p:animEffect>
                                  </p:childTnLst>
                                </p:cTn>
                              </p:par>
                              <p:par>
                                <p:cTn id="191" presetID="12" presetClass="exit" presetSubtype="4" fill="hold" nodeType="withEffect">
                                  <p:stCondLst>
                                    <p:cond delay="27000"/>
                                  </p:stCondLst>
                                  <p:childTnLst>
                                    <p:animEffect transition="out" filter="slide(fromBottom)">
                                      <p:cBhvr>
                                        <p:cTn id="192" dur="500"/>
                                        <p:tgtEl>
                                          <p:spTgt spid="58419"/>
                                        </p:tgtEl>
                                      </p:cBhvr>
                                    </p:animEffect>
                                    <p:set>
                                      <p:cBhvr>
                                        <p:cTn id="193" dur="1" fill="hold">
                                          <p:stCondLst>
                                            <p:cond delay="499"/>
                                          </p:stCondLst>
                                        </p:cTn>
                                        <p:tgtEl>
                                          <p:spTgt spid="58419"/>
                                        </p:tgtEl>
                                        <p:attrNameLst>
                                          <p:attrName>style.visibility</p:attrName>
                                        </p:attrNameLst>
                                      </p:cBhvr>
                                      <p:to>
                                        <p:strVal val="hidden"/>
                                      </p:to>
                                    </p:set>
                                  </p:childTnLst>
                                </p:cTn>
                              </p:par>
                              <p:par>
                                <p:cTn id="194" presetID="12" presetClass="entr" presetSubtype="1" fill="hold" nodeType="withEffect">
                                  <p:stCondLst>
                                    <p:cond delay="27000"/>
                                  </p:stCondLst>
                                  <p:childTnLst>
                                    <p:set>
                                      <p:cBhvr>
                                        <p:cTn id="195" dur="1" fill="hold">
                                          <p:stCondLst>
                                            <p:cond delay="0"/>
                                          </p:stCondLst>
                                        </p:cTn>
                                        <p:tgtEl>
                                          <p:spTgt spid="58422"/>
                                        </p:tgtEl>
                                        <p:attrNameLst>
                                          <p:attrName>style.visibility</p:attrName>
                                        </p:attrNameLst>
                                      </p:cBhvr>
                                      <p:to>
                                        <p:strVal val="visible"/>
                                      </p:to>
                                    </p:set>
                                    <p:animEffect transition="in" filter="slide(fromTop)">
                                      <p:cBhvr>
                                        <p:cTn id="196" dur="500"/>
                                        <p:tgtEl>
                                          <p:spTgt spid="58422"/>
                                        </p:tgtEl>
                                      </p:cBhvr>
                                    </p:animEffect>
                                  </p:childTnLst>
                                </p:cTn>
                              </p:par>
                              <p:par>
                                <p:cTn id="197" presetID="12" presetClass="exit" presetSubtype="4" fill="hold" nodeType="withEffect">
                                  <p:stCondLst>
                                    <p:cond delay="28000"/>
                                  </p:stCondLst>
                                  <p:childTnLst>
                                    <p:animEffect transition="out" filter="slide(fromBottom)">
                                      <p:cBhvr>
                                        <p:cTn id="198" dur="500"/>
                                        <p:tgtEl>
                                          <p:spTgt spid="58422"/>
                                        </p:tgtEl>
                                      </p:cBhvr>
                                    </p:animEffect>
                                    <p:set>
                                      <p:cBhvr>
                                        <p:cTn id="199" dur="1" fill="hold">
                                          <p:stCondLst>
                                            <p:cond delay="499"/>
                                          </p:stCondLst>
                                        </p:cTn>
                                        <p:tgtEl>
                                          <p:spTgt spid="58422"/>
                                        </p:tgtEl>
                                        <p:attrNameLst>
                                          <p:attrName>style.visibility</p:attrName>
                                        </p:attrNameLst>
                                      </p:cBhvr>
                                      <p:to>
                                        <p:strVal val="hidden"/>
                                      </p:to>
                                    </p:set>
                                  </p:childTnLst>
                                </p:cTn>
                              </p:par>
                              <p:par>
                                <p:cTn id="200" presetID="12" presetClass="entr" presetSubtype="1" fill="hold" nodeType="withEffect">
                                  <p:stCondLst>
                                    <p:cond delay="28000"/>
                                  </p:stCondLst>
                                  <p:childTnLst>
                                    <p:set>
                                      <p:cBhvr>
                                        <p:cTn id="201" dur="1" fill="hold">
                                          <p:stCondLst>
                                            <p:cond delay="0"/>
                                          </p:stCondLst>
                                        </p:cTn>
                                        <p:tgtEl>
                                          <p:spTgt spid="58425"/>
                                        </p:tgtEl>
                                        <p:attrNameLst>
                                          <p:attrName>style.visibility</p:attrName>
                                        </p:attrNameLst>
                                      </p:cBhvr>
                                      <p:to>
                                        <p:strVal val="visible"/>
                                      </p:to>
                                    </p:set>
                                    <p:animEffect transition="in" filter="slide(fromTop)">
                                      <p:cBhvr>
                                        <p:cTn id="202" dur="500"/>
                                        <p:tgtEl>
                                          <p:spTgt spid="58425"/>
                                        </p:tgtEl>
                                      </p:cBhvr>
                                    </p:animEffect>
                                  </p:childTnLst>
                                </p:cTn>
                              </p:par>
                              <p:par>
                                <p:cTn id="203" presetID="12" presetClass="exit" presetSubtype="4" fill="hold" nodeType="withEffect">
                                  <p:stCondLst>
                                    <p:cond delay="29000"/>
                                  </p:stCondLst>
                                  <p:childTnLst>
                                    <p:animEffect transition="out" filter="slide(fromBottom)">
                                      <p:cBhvr>
                                        <p:cTn id="204" dur="500"/>
                                        <p:tgtEl>
                                          <p:spTgt spid="58425"/>
                                        </p:tgtEl>
                                      </p:cBhvr>
                                    </p:animEffect>
                                    <p:set>
                                      <p:cBhvr>
                                        <p:cTn id="205" dur="1" fill="hold">
                                          <p:stCondLst>
                                            <p:cond delay="499"/>
                                          </p:stCondLst>
                                        </p:cTn>
                                        <p:tgtEl>
                                          <p:spTgt spid="58425"/>
                                        </p:tgtEl>
                                        <p:attrNameLst>
                                          <p:attrName>style.visibility</p:attrName>
                                        </p:attrNameLst>
                                      </p:cBhvr>
                                      <p:to>
                                        <p:strVal val="hidden"/>
                                      </p:to>
                                    </p:set>
                                  </p:childTnLst>
                                </p:cTn>
                              </p:par>
                              <p:par>
                                <p:cTn id="206" presetID="12" presetClass="entr" presetSubtype="1" fill="hold" nodeType="withEffect">
                                  <p:stCondLst>
                                    <p:cond delay="29000"/>
                                  </p:stCondLst>
                                  <p:childTnLst>
                                    <p:set>
                                      <p:cBhvr>
                                        <p:cTn id="207" dur="1" fill="hold">
                                          <p:stCondLst>
                                            <p:cond delay="0"/>
                                          </p:stCondLst>
                                        </p:cTn>
                                        <p:tgtEl>
                                          <p:spTgt spid="58428"/>
                                        </p:tgtEl>
                                        <p:attrNameLst>
                                          <p:attrName>style.visibility</p:attrName>
                                        </p:attrNameLst>
                                      </p:cBhvr>
                                      <p:to>
                                        <p:strVal val="visible"/>
                                      </p:to>
                                    </p:set>
                                    <p:animEffect transition="in" filter="slide(fromTop)">
                                      <p:cBhvr>
                                        <p:cTn id="208" dur="500"/>
                                        <p:tgtEl>
                                          <p:spTgt spid="58428"/>
                                        </p:tgtEl>
                                      </p:cBhvr>
                                    </p:animEffect>
                                  </p:childTnLst>
                                </p:cTn>
                              </p:par>
                              <p:par>
                                <p:cTn id="209" presetID="12" presetClass="exit" presetSubtype="4" fill="hold" nodeType="withEffect">
                                  <p:stCondLst>
                                    <p:cond delay="30000"/>
                                  </p:stCondLst>
                                  <p:childTnLst>
                                    <p:animEffect transition="out" filter="slide(fromBottom)">
                                      <p:cBhvr>
                                        <p:cTn id="210" dur="500"/>
                                        <p:tgtEl>
                                          <p:spTgt spid="58387"/>
                                        </p:tgtEl>
                                      </p:cBhvr>
                                    </p:animEffect>
                                    <p:set>
                                      <p:cBhvr>
                                        <p:cTn id="211" dur="1" fill="hold">
                                          <p:stCondLst>
                                            <p:cond delay="499"/>
                                          </p:stCondLst>
                                        </p:cTn>
                                        <p:tgtEl>
                                          <p:spTgt spid="58387"/>
                                        </p:tgtEl>
                                        <p:attrNameLst>
                                          <p:attrName>style.visibility</p:attrName>
                                        </p:attrNameLst>
                                      </p:cBhvr>
                                      <p:to>
                                        <p:strVal val="hidden"/>
                                      </p:to>
                                    </p:set>
                                  </p:childTnLst>
                                </p:cTn>
                              </p:par>
                              <p:par>
                                <p:cTn id="212" presetID="12" presetClass="entr" presetSubtype="1" fill="hold" nodeType="withEffect">
                                  <p:stCondLst>
                                    <p:cond delay="30000"/>
                                  </p:stCondLst>
                                  <p:childTnLst>
                                    <p:set>
                                      <p:cBhvr>
                                        <p:cTn id="213" dur="1" fill="hold">
                                          <p:stCondLst>
                                            <p:cond delay="0"/>
                                          </p:stCondLst>
                                        </p:cTn>
                                        <p:tgtEl>
                                          <p:spTgt spid="58431"/>
                                        </p:tgtEl>
                                        <p:attrNameLst>
                                          <p:attrName>style.visibility</p:attrName>
                                        </p:attrNameLst>
                                      </p:cBhvr>
                                      <p:to>
                                        <p:strVal val="visible"/>
                                      </p:to>
                                    </p:set>
                                    <p:animEffect transition="in" filter="slide(fromTop)">
                                      <p:cBhvr>
                                        <p:cTn id="214" dur="500"/>
                                        <p:tgtEl>
                                          <p:spTgt spid="58431"/>
                                        </p:tgtEl>
                                      </p:cBhvr>
                                    </p:animEffect>
                                  </p:childTnLst>
                                </p:cTn>
                              </p:par>
                              <p:par>
                                <p:cTn id="215" presetID="12" presetClass="exit" presetSubtype="4" fill="hold" nodeType="withEffect">
                                  <p:stCondLst>
                                    <p:cond delay="30000"/>
                                  </p:stCondLst>
                                  <p:childTnLst>
                                    <p:animEffect transition="out" filter="slide(fromBottom)">
                                      <p:cBhvr>
                                        <p:cTn id="216" dur="500"/>
                                        <p:tgtEl>
                                          <p:spTgt spid="58428"/>
                                        </p:tgtEl>
                                      </p:cBhvr>
                                    </p:animEffect>
                                    <p:set>
                                      <p:cBhvr>
                                        <p:cTn id="217" dur="1" fill="hold">
                                          <p:stCondLst>
                                            <p:cond delay="499"/>
                                          </p:stCondLst>
                                        </p:cTn>
                                        <p:tgtEl>
                                          <p:spTgt spid="58428"/>
                                        </p:tgtEl>
                                        <p:attrNameLst>
                                          <p:attrName>style.visibility</p:attrName>
                                        </p:attrNameLst>
                                      </p:cBhvr>
                                      <p:to>
                                        <p:strVal val="hidden"/>
                                      </p:to>
                                    </p:set>
                                  </p:childTnLst>
                                </p:cTn>
                              </p:par>
                              <p:par>
                                <p:cTn id="218" presetID="12" presetClass="entr" presetSubtype="1" fill="hold" nodeType="withEffect">
                                  <p:stCondLst>
                                    <p:cond delay="30000"/>
                                  </p:stCondLst>
                                  <p:childTnLst>
                                    <p:set>
                                      <p:cBhvr>
                                        <p:cTn id="219" dur="1" fill="hold">
                                          <p:stCondLst>
                                            <p:cond delay="0"/>
                                          </p:stCondLst>
                                        </p:cTn>
                                        <p:tgtEl>
                                          <p:spTgt spid="58461"/>
                                        </p:tgtEl>
                                        <p:attrNameLst>
                                          <p:attrName>style.visibility</p:attrName>
                                        </p:attrNameLst>
                                      </p:cBhvr>
                                      <p:to>
                                        <p:strVal val="visible"/>
                                      </p:to>
                                    </p:set>
                                    <p:animEffect transition="in" filter="slide(fromTop)">
                                      <p:cBhvr>
                                        <p:cTn id="220" dur="500"/>
                                        <p:tgtEl>
                                          <p:spTgt spid="58461"/>
                                        </p:tgtEl>
                                      </p:cBhvr>
                                    </p:animEffect>
                                  </p:childTnLst>
                                </p:cTn>
                              </p:par>
                              <p:par>
                                <p:cTn id="221" presetID="12" presetClass="exit" presetSubtype="4" fill="hold" nodeType="withEffect">
                                  <p:stCondLst>
                                    <p:cond delay="31000"/>
                                  </p:stCondLst>
                                  <p:childTnLst>
                                    <p:animEffect transition="out" filter="slide(fromBottom)">
                                      <p:cBhvr>
                                        <p:cTn id="222" dur="500"/>
                                        <p:tgtEl>
                                          <p:spTgt spid="58431"/>
                                        </p:tgtEl>
                                      </p:cBhvr>
                                    </p:animEffect>
                                    <p:set>
                                      <p:cBhvr>
                                        <p:cTn id="223" dur="1" fill="hold">
                                          <p:stCondLst>
                                            <p:cond delay="499"/>
                                          </p:stCondLst>
                                        </p:cTn>
                                        <p:tgtEl>
                                          <p:spTgt spid="58431"/>
                                        </p:tgtEl>
                                        <p:attrNameLst>
                                          <p:attrName>style.visibility</p:attrName>
                                        </p:attrNameLst>
                                      </p:cBhvr>
                                      <p:to>
                                        <p:strVal val="hidden"/>
                                      </p:to>
                                    </p:set>
                                  </p:childTnLst>
                                </p:cTn>
                              </p:par>
                              <p:par>
                                <p:cTn id="224" presetID="12" presetClass="entr" presetSubtype="1" fill="hold" nodeType="withEffect">
                                  <p:stCondLst>
                                    <p:cond delay="31000"/>
                                  </p:stCondLst>
                                  <p:childTnLst>
                                    <p:set>
                                      <p:cBhvr>
                                        <p:cTn id="225" dur="1" fill="hold">
                                          <p:stCondLst>
                                            <p:cond delay="0"/>
                                          </p:stCondLst>
                                        </p:cTn>
                                        <p:tgtEl>
                                          <p:spTgt spid="58434"/>
                                        </p:tgtEl>
                                        <p:attrNameLst>
                                          <p:attrName>style.visibility</p:attrName>
                                        </p:attrNameLst>
                                      </p:cBhvr>
                                      <p:to>
                                        <p:strVal val="visible"/>
                                      </p:to>
                                    </p:set>
                                    <p:animEffect transition="in" filter="slide(fromTop)">
                                      <p:cBhvr>
                                        <p:cTn id="226" dur="500"/>
                                        <p:tgtEl>
                                          <p:spTgt spid="58434"/>
                                        </p:tgtEl>
                                      </p:cBhvr>
                                    </p:animEffect>
                                  </p:childTnLst>
                                </p:cTn>
                              </p:par>
                              <p:par>
                                <p:cTn id="227" presetID="12" presetClass="exit" presetSubtype="4" fill="hold" nodeType="withEffect">
                                  <p:stCondLst>
                                    <p:cond delay="32000"/>
                                  </p:stCondLst>
                                  <p:childTnLst>
                                    <p:animEffect transition="out" filter="slide(fromBottom)">
                                      <p:cBhvr>
                                        <p:cTn id="228" dur="500"/>
                                        <p:tgtEl>
                                          <p:spTgt spid="58434"/>
                                        </p:tgtEl>
                                      </p:cBhvr>
                                    </p:animEffect>
                                    <p:set>
                                      <p:cBhvr>
                                        <p:cTn id="229" dur="1" fill="hold">
                                          <p:stCondLst>
                                            <p:cond delay="499"/>
                                          </p:stCondLst>
                                        </p:cTn>
                                        <p:tgtEl>
                                          <p:spTgt spid="58434"/>
                                        </p:tgtEl>
                                        <p:attrNameLst>
                                          <p:attrName>style.visibility</p:attrName>
                                        </p:attrNameLst>
                                      </p:cBhvr>
                                      <p:to>
                                        <p:strVal val="hidden"/>
                                      </p:to>
                                    </p:set>
                                  </p:childTnLst>
                                </p:cTn>
                              </p:par>
                              <p:par>
                                <p:cTn id="230" presetID="12" presetClass="entr" presetSubtype="1" fill="hold" nodeType="withEffect">
                                  <p:stCondLst>
                                    <p:cond delay="32000"/>
                                  </p:stCondLst>
                                  <p:childTnLst>
                                    <p:set>
                                      <p:cBhvr>
                                        <p:cTn id="231" dur="1" fill="hold">
                                          <p:stCondLst>
                                            <p:cond delay="0"/>
                                          </p:stCondLst>
                                        </p:cTn>
                                        <p:tgtEl>
                                          <p:spTgt spid="58437"/>
                                        </p:tgtEl>
                                        <p:attrNameLst>
                                          <p:attrName>style.visibility</p:attrName>
                                        </p:attrNameLst>
                                      </p:cBhvr>
                                      <p:to>
                                        <p:strVal val="visible"/>
                                      </p:to>
                                    </p:set>
                                    <p:animEffect transition="in" filter="slide(fromTop)">
                                      <p:cBhvr>
                                        <p:cTn id="232" dur="500"/>
                                        <p:tgtEl>
                                          <p:spTgt spid="58437"/>
                                        </p:tgtEl>
                                      </p:cBhvr>
                                    </p:animEffect>
                                  </p:childTnLst>
                                </p:cTn>
                              </p:par>
                              <p:par>
                                <p:cTn id="233" presetID="12" presetClass="exit" presetSubtype="4" fill="hold" nodeType="withEffect">
                                  <p:stCondLst>
                                    <p:cond delay="33000"/>
                                  </p:stCondLst>
                                  <p:childTnLst>
                                    <p:animEffect transition="out" filter="slide(fromBottom)">
                                      <p:cBhvr>
                                        <p:cTn id="234" dur="500"/>
                                        <p:tgtEl>
                                          <p:spTgt spid="58437"/>
                                        </p:tgtEl>
                                      </p:cBhvr>
                                    </p:animEffect>
                                    <p:set>
                                      <p:cBhvr>
                                        <p:cTn id="235" dur="1" fill="hold">
                                          <p:stCondLst>
                                            <p:cond delay="499"/>
                                          </p:stCondLst>
                                        </p:cTn>
                                        <p:tgtEl>
                                          <p:spTgt spid="58437"/>
                                        </p:tgtEl>
                                        <p:attrNameLst>
                                          <p:attrName>style.visibility</p:attrName>
                                        </p:attrNameLst>
                                      </p:cBhvr>
                                      <p:to>
                                        <p:strVal val="hidden"/>
                                      </p:to>
                                    </p:set>
                                  </p:childTnLst>
                                </p:cTn>
                              </p:par>
                              <p:par>
                                <p:cTn id="236" presetID="12" presetClass="entr" presetSubtype="1" fill="hold" nodeType="withEffect">
                                  <p:stCondLst>
                                    <p:cond delay="33000"/>
                                  </p:stCondLst>
                                  <p:childTnLst>
                                    <p:set>
                                      <p:cBhvr>
                                        <p:cTn id="237" dur="1" fill="hold">
                                          <p:stCondLst>
                                            <p:cond delay="0"/>
                                          </p:stCondLst>
                                        </p:cTn>
                                        <p:tgtEl>
                                          <p:spTgt spid="58440"/>
                                        </p:tgtEl>
                                        <p:attrNameLst>
                                          <p:attrName>style.visibility</p:attrName>
                                        </p:attrNameLst>
                                      </p:cBhvr>
                                      <p:to>
                                        <p:strVal val="visible"/>
                                      </p:to>
                                    </p:set>
                                    <p:animEffect transition="in" filter="slide(fromTop)">
                                      <p:cBhvr>
                                        <p:cTn id="238" dur="500"/>
                                        <p:tgtEl>
                                          <p:spTgt spid="58440"/>
                                        </p:tgtEl>
                                      </p:cBhvr>
                                    </p:animEffect>
                                  </p:childTnLst>
                                </p:cTn>
                              </p:par>
                              <p:par>
                                <p:cTn id="239" presetID="12" presetClass="exit" presetSubtype="4" fill="hold" nodeType="withEffect">
                                  <p:stCondLst>
                                    <p:cond delay="34000"/>
                                  </p:stCondLst>
                                  <p:childTnLst>
                                    <p:animEffect transition="out" filter="slide(fromBottom)">
                                      <p:cBhvr>
                                        <p:cTn id="240" dur="500"/>
                                        <p:tgtEl>
                                          <p:spTgt spid="58440"/>
                                        </p:tgtEl>
                                      </p:cBhvr>
                                    </p:animEffect>
                                    <p:set>
                                      <p:cBhvr>
                                        <p:cTn id="241" dur="1" fill="hold">
                                          <p:stCondLst>
                                            <p:cond delay="499"/>
                                          </p:stCondLst>
                                        </p:cTn>
                                        <p:tgtEl>
                                          <p:spTgt spid="58440"/>
                                        </p:tgtEl>
                                        <p:attrNameLst>
                                          <p:attrName>style.visibility</p:attrName>
                                        </p:attrNameLst>
                                      </p:cBhvr>
                                      <p:to>
                                        <p:strVal val="hidden"/>
                                      </p:to>
                                    </p:set>
                                  </p:childTnLst>
                                </p:cTn>
                              </p:par>
                              <p:par>
                                <p:cTn id="242" presetID="12" presetClass="entr" presetSubtype="1" fill="hold" nodeType="withEffect">
                                  <p:stCondLst>
                                    <p:cond delay="34000"/>
                                  </p:stCondLst>
                                  <p:childTnLst>
                                    <p:set>
                                      <p:cBhvr>
                                        <p:cTn id="243" dur="1" fill="hold">
                                          <p:stCondLst>
                                            <p:cond delay="0"/>
                                          </p:stCondLst>
                                        </p:cTn>
                                        <p:tgtEl>
                                          <p:spTgt spid="58443"/>
                                        </p:tgtEl>
                                        <p:attrNameLst>
                                          <p:attrName>style.visibility</p:attrName>
                                        </p:attrNameLst>
                                      </p:cBhvr>
                                      <p:to>
                                        <p:strVal val="visible"/>
                                      </p:to>
                                    </p:set>
                                    <p:animEffect transition="in" filter="slide(fromTop)">
                                      <p:cBhvr>
                                        <p:cTn id="244" dur="500"/>
                                        <p:tgtEl>
                                          <p:spTgt spid="58443"/>
                                        </p:tgtEl>
                                      </p:cBhvr>
                                    </p:animEffect>
                                  </p:childTnLst>
                                </p:cTn>
                              </p:par>
                              <p:par>
                                <p:cTn id="245" presetID="12" presetClass="exit" presetSubtype="4" fill="hold" nodeType="withEffect">
                                  <p:stCondLst>
                                    <p:cond delay="35000"/>
                                  </p:stCondLst>
                                  <p:childTnLst>
                                    <p:animEffect transition="out" filter="slide(fromBottom)">
                                      <p:cBhvr>
                                        <p:cTn id="246" dur="500"/>
                                        <p:tgtEl>
                                          <p:spTgt spid="58443"/>
                                        </p:tgtEl>
                                      </p:cBhvr>
                                    </p:animEffect>
                                    <p:set>
                                      <p:cBhvr>
                                        <p:cTn id="247" dur="1" fill="hold">
                                          <p:stCondLst>
                                            <p:cond delay="499"/>
                                          </p:stCondLst>
                                        </p:cTn>
                                        <p:tgtEl>
                                          <p:spTgt spid="58443"/>
                                        </p:tgtEl>
                                        <p:attrNameLst>
                                          <p:attrName>style.visibility</p:attrName>
                                        </p:attrNameLst>
                                      </p:cBhvr>
                                      <p:to>
                                        <p:strVal val="hidden"/>
                                      </p:to>
                                    </p:set>
                                  </p:childTnLst>
                                </p:cTn>
                              </p:par>
                              <p:par>
                                <p:cTn id="248" presetID="12" presetClass="entr" presetSubtype="1" fill="hold" nodeType="withEffect">
                                  <p:stCondLst>
                                    <p:cond delay="35000"/>
                                  </p:stCondLst>
                                  <p:childTnLst>
                                    <p:set>
                                      <p:cBhvr>
                                        <p:cTn id="249" dur="1" fill="hold">
                                          <p:stCondLst>
                                            <p:cond delay="0"/>
                                          </p:stCondLst>
                                        </p:cTn>
                                        <p:tgtEl>
                                          <p:spTgt spid="58446"/>
                                        </p:tgtEl>
                                        <p:attrNameLst>
                                          <p:attrName>style.visibility</p:attrName>
                                        </p:attrNameLst>
                                      </p:cBhvr>
                                      <p:to>
                                        <p:strVal val="visible"/>
                                      </p:to>
                                    </p:set>
                                    <p:animEffect transition="in" filter="slide(fromTop)">
                                      <p:cBhvr>
                                        <p:cTn id="250" dur="500"/>
                                        <p:tgtEl>
                                          <p:spTgt spid="58446"/>
                                        </p:tgtEl>
                                      </p:cBhvr>
                                    </p:animEffect>
                                  </p:childTnLst>
                                </p:cTn>
                              </p:par>
                              <p:par>
                                <p:cTn id="251" presetID="12" presetClass="exit" presetSubtype="4" fill="hold" nodeType="withEffect">
                                  <p:stCondLst>
                                    <p:cond delay="36000"/>
                                  </p:stCondLst>
                                  <p:childTnLst>
                                    <p:animEffect transition="out" filter="slide(fromBottom)">
                                      <p:cBhvr>
                                        <p:cTn id="252" dur="500"/>
                                        <p:tgtEl>
                                          <p:spTgt spid="58446"/>
                                        </p:tgtEl>
                                      </p:cBhvr>
                                    </p:animEffect>
                                    <p:set>
                                      <p:cBhvr>
                                        <p:cTn id="253" dur="1" fill="hold">
                                          <p:stCondLst>
                                            <p:cond delay="499"/>
                                          </p:stCondLst>
                                        </p:cTn>
                                        <p:tgtEl>
                                          <p:spTgt spid="58446"/>
                                        </p:tgtEl>
                                        <p:attrNameLst>
                                          <p:attrName>style.visibility</p:attrName>
                                        </p:attrNameLst>
                                      </p:cBhvr>
                                      <p:to>
                                        <p:strVal val="hidden"/>
                                      </p:to>
                                    </p:set>
                                  </p:childTnLst>
                                </p:cTn>
                              </p:par>
                              <p:par>
                                <p:cTn id="254" presetID="12" presetClass="entr" presetSubtype="1" fill="hold" nodeType="withEffect">
                                  <p:stCondLst>
                                    <p:cond delay="36000"/>
                                  </p:stCondLst>
                                  <p:childTnLst>
                                    <p:set>
                                      <p:cBhvr>
                                        <p:cTn id="255" dur="1" fill="hold">
                                          <p:stCondLst>
                                            <p:cond delay="0"/>
                                          </p:stCondLst>
                                        </p:cTn>
                                        <p:tgtEl>
                                          <p:spTgt spid="58449"/>
                                        </p:tgtEl>
                                        <p:attrNameLst>
                                          <p:attrName>style.visibility</p:attrName>
                                        </p:attrNameLst>
                                      </p:cBhvr>
                                      <p:to>
                                        <p:strVal val="visible"/>
                                      </p:to>
                                    </p:set>
                                    <p:animEffect transition="in" filter="slide(fromTop)">
                                      <p:cBhvr>
                                        <p:cTn id="256" dur="500"/>
                                        <p:tgtEl>
                                          <p:spTgt spid="58449"/>
                                        </p:tgtEl>
                                      </p:cBhvr>
                                    </p:animEffect>
                                  </p:childTnLst>
                                </p:cTn>
                              </p:par>
                              <p:par>
                                <p:cTn id="257" presetID="12" presetClass="exit" presetSubtype="4" fill="hold" nodeType="withEffect">
                                  <p:stCondLst>
                                    <p:cond delay="37000"/>
                                  </p:stCondLst>
                                  <p:childTnLst>
                                    <p:animEffect transition="out" filter="slide(fromBottom)">
                                      <p:cBhvr>
                                        <p:cTn id="258" dur="500"/>
                                        <p:tgtEl>
                                          <p:spTgt spid="58449"/>
                                        </p:tgtEl>
                                      </p:cBhvr>
                                    </p:animEffect>
                                    <p:set>
                                      <p:cBhvr>
                                        <p:cTn id="259" dur="1" fill="hold">
                                          <p:stCondLst>
                                            <p:cond delay="499"/>
                                          </p:stCondLst>
                                        </p:cTn>
                                        <p:tgtEl>
                                          <p:spTgt spid="58449"/>
                                        </p:tgtEl>
                                        <p:attrNameLst>
                                          <p:attrName>style.visibility</p:attrName>
                                        </p:attrNameLst>
                                      </p:cBhvr>
                                      <p:to>
                                        <p:strVal val="hidden"/>
                                      </p:to>
                                    </p:set>
                                  </p:childTnLst>
                                </p:cTn>
                              </p:par>
                              <p:par>
                                <p:cTn id="260" presetID="12" presetClass="entr" presetSubtype="1" fill="hold" nodeType="withEffect">
                                  <p:stCondLst>
                                    <p:cond delay="37000"/>
                                  </p:stCondLst>
                                  <p:childTnLst>
                                    <p:set>
                                      <p:cBhvr>
                                        <p:cTn id="261" dur="1" fill="hold">
                                          <p:stCondLst>
                                            <p:cond delay="0"/>
                                          </p:stCondLst>
                                        </p:cTn>
                                        <p:tgtEl>
                                          <p:spTgt spid="58452"/>
                                        </p:tgtEl>
                                        <p:attrNameLst>
                                          <p:attrName>style.visibility</p:attrName>
                                        </p:attrNameLst>
                                      </p:cBhvr>
                                      <p:to>
                                        <p:strVal val="visible"/>
                                      </p:to>
                                    </p:set>
                                    <p:animEffect transition="in" filter="slide(fromTop)">
                                      <p:cBhvr>
                                        <p:cTn id="262" dur="500"/>
                                        <p:tgtEl>
                                          <p:spTgt spid="58452"/>
                                        </p:tgtEl>
                                      </p:cBhvr>
                                    </p:animEffect>
                                  </p:childTnLst>
                                </p:cTn>
                              </p:par>
                              <p:par>
                                <p:cTn id="263" presetID="12" presetClass="exit" presetSubtype="4" fill="hold" nodeType="withEffect">
                                  <p:stCondLst>
                                    <p:cond delay="38000"/>
                                  </p:stCondLst>
                                  <p:childTnLst>
                                    <p:animEffect transition="out" filter="slide(fromBottom)">
                                      <p:cBhvr>
                                        <p:cTn id="264" dur="500"/>
                                        <p:tgtEl>
                                          <p:spTgt spid="58452"/>
                                        </p:tgtEl>
                                      </p:cBhvr>
                                    </p:animEffect>
                                    <p:set>
                                      <p:cBhvr>
                                        <p:cTn id="265" dur="1" fill="hold">
                                          <p:stCondLst>
                                            <p:cond delay="499"/>
                                          </p:stCondLst>
                                        </p:cTn>
                                        <p:tgtEl>
                                          <p:spTgt spid="58452"/>
                                        </p:tgtEl>
                                        <p:attrNameLst>
                                          <p:attrName>style.visibility</p:attrName>
                                        </p:attrNameLst>
                                      </p:cBhvr>
                                      <p:to>
                                        <p:strVal val="hidden"/>
                                      </p:to>
                                    </p:set>
                                  </p:childTnLst>
                                </p:cTn>
                              </p:par>
                              <p:par>
                                <p:cTn id="266" presetID="12" presetClass="entr" presetSubtype="1" fill="hold" nodeType="withEffect">
                                  <p:stCondLst>
                                    <p:cond delay="38000"/>
                                  </p:stCondLst>
                                  <p:childTnLst>
                                    <p:set>
                                      <p:cBhvr>
                                        <p:cTn id="267" dur="1" fill="hold">
                                          <p:stCondLst>
                                            <p:cond delay="0"/>
                                          </p:stCondLst>
                                        </p:cTn>
                                        <p:tgtEl>
                                          <p:spTgt spid="58455"/>
                                        </p:tgtEl>
                                        <p:attrNameLst>
                                          <p:attrName>style.visibility</p:attrName>
                                        </p:attrNameLst>
                                      </p:cBhvr>
                                      <p:to>
                                        <p:strVal val="visible"/>
                                      </p:to>
                                    </p:set>
                                    <p:animEffect transition="in" filter="slide(fromTop)">
                                      <p:cBhvr>
                                        <p:cTn id="268" dur="500"/>
                                        <p:tgtEl>
                                          <p:spTgt spid="58455"/>
                                        </p:tgtEl>
                                      </p:cBhvr>
                                    </p:animEffect>
                                  </p:childTnLst>
                                </p:cTn>
                              </p:par>
                              <p:par>
                                <p:cTn id="269" presetID="12" presetClass="exit" presetSubtype="4" fill="hold" nodeType="withEffect">
                                  <p:stCondLst>
                                    <p:cond delay="39000"/>
                                  </p:stCondLst>
                                  <p:childTnLst>
                                    <p:animEffect transition="out" filter="slide(fromBottom)">
                                      <p:cBhvr>
                                        <p:cTn id="270" dur="500"/>
                                        <p:tgtEl>
                                          <p:spTgt spid="58455"/>
                                        </p:tgtEl>
                                      </p:cBhvr>
                                    </p:animEffect>
                                    <p:set>
                                      <p:cBhvr>
                                        <p:cTn id="271" dur="1" fill="hold">
                                          <p:stCondLst>
                                            <p:cond delay="499"/>
                                          </p:stCondLst>
                                        </p:cTn>
                                        <p:tgtEl>
                                          <p:spTgt spid="58455"/>
                                        </p:tgtEl>
                                        <p:attrNameLst>
                                          <p:attrName>style.visibility</p:attrName>
                                        </p:attrNameLst>
                                      </p:cBhvr>
                                      <p:to>
                                        <p:strVal val="hidden"/>
                                      </p:to>
                                    </p:set>
                                  </p:childTnLst>
                                </p:cTn>
                              </p:par>
                              <p:par>
                                <p:cTn id="272" presetID="12" presetClass="entr" presetSubtype="1" fill="hold" nodeType="withEffect">
                                  <p:stCondLst>
                                    <p:cond delay="39000"/>
                                  </p:stCondLst>
                                  <p:childTnLst>
                                    <p:set>
                                      <p:cBhvr>
                                        <p:cTn id="273" dur="1" fill="hold">
                                          <p:stCondLst>
                                            <p:cond delay="0"/>
                                          </p:stCondLst>
                                        </p:cTn>
                                        <p:tgtEl>
                                          <p:spTgt spid="58458"/>
                                        </p:tgtEl>
                                        <p:attrNameLst>
                                          <p:attrName>style.visibility</p:attrName>
                                        </p:attrNameLst>
                                      </p:cBhvr>
                                      <p:to>
                                        <p:strVal val="visible"/>
                                      </p:to>
                                    </p:set>
                                    <p:animEffect transition="in" filter="slide(fromTop)">
                                      <p:cBhvr>
                                        <p:cTn id="274" dur="500"/>
                                        <p:tgtEl>
                                          <p:spTgt spid="58458"/>
                                        </p:tgtEl>
                                      </p:cBhvr>
                                    </p:animEffect>
                                  </p:childTnLst>
                                </p:cTn>
                              </p:par>
                              <p:par>
                                <p:cTn id="275" presetID="12" presetClass="exit" presetSubtype="4" fill="hold" nodeType="withEffect">
                                  <p:stCondLst>
                                    <p:cond delay="40000"/>
                                  </p:stCondLst>
                                  <p:childTnLst>
                                    <p:animEffect transition="out" filter="slide(fromBottom)">
                                      <p:cBhvr>
                                        <p:cTn id="276" dur="500"/>
                                        <p:tgtEl>
                                          <p:spTgt spid="58458"/>
                                        </p:tgtEl>
                                      </p:cBhvr>
                                    </p:animEffect>
                                    <p:set>
                                      <p:cBhvr>
                                        <p:cTn id="277" dur="1" fill="hold">
                                          <p:stCondLst>
                                            <p:cond delay="499"/>
                                          </p:stCondLst>
                                        </p:cTn>
                                        <p:tgtEl>
                                          <p:spTgt spid="58458"/>
                                        </p:tgtEl>
                                        <p:attrNameLst>
                                          <p:attrName>style.visibility</p:attrName>
                                        </p:attrNameLst>
                                      </p:cBhvr>
                                      <p:to>
                                        <p:strVal val="hidden"/>
                                      </p:to>
                                    </p:set>
                                  </p:childTnLst>
                                </p:cTn>
                              </p:par>
                              <p:par>
                                <p:cTn id="278" presetID="12" presetClass="entr" presetSubtype="1" fill="hold" nodeType="withEffect">
                                  <p:stCondLst>
                                    <p:cond delay="40000"/>
                                  </p:stCondLst>
                                  <p:childTnLst>
                                    <p:set>
                                      <p:cBhvr>
                                        <p:cTn id="279" dur="1" fill="hold">
                                          <p:stCondLst>
                                            <p:cond delay="0"/>
                                          </p:stCondLst>
                                        </p:cTn>
                                        <p:tgtEl>
                                          <p:spTgt spid="58464"/>
                                        </p:tgtEl>
                                        <p:attrNameLst>
                                          <p:attrName>style.visibility</p:attrName>
                                        </p:attrNameLst>
                                      </p:cBhvr>
                                      <p:to>
                                        <p:strVal val="visible"/>
                                      </p:to>
                                    </p:set>
                                    <p:animEffect transition="in" filter="slide(fromTop)">
                                      <p:cBhvr>
                                        <p:cTn id="280" dur="500"/>
                                        <p:tgtEl>
                                          <p:spTgt spid="58464"/>
                                        </p:tgtEl>
                                      </p:cBhvr>
                                    </p:animEffect>
                                  </p:childTnLst>
                                </p:cTn>
                              </p:par>
                              <p:par>
                                <p:cTn id="281" presetID="12" presetClass="exit" presetSubtype="4" fill="hold" nodeType="withEffect">
                                  <p:stCondLst>
                                    <p:cond delay="40000"/>
                                  </p:stCondLst>
                                  <p:childTnLst>
                                    <p:animEffect transition="out" filter="slide(fromBottom)">
                                      <p:cBhvr>
                                        <p:cTn id="282" dur="500"/>
                                        <p:tgtEl>
                                          <p:spTgt spid="58461"/>
                                        </p:tgtEl>
                                      </p:cBhvr>
                                    </p:animEffect>
                                    <p:set>
                                      <p:cBhvr>
                                        <p:cTn id="283" dur="1" fill="hold">
                                          <p:stCondLst>
                                            <p:cond delay="499"/>
                                          </p:stCondLst>
                                        </p:cTn>
                                        <p:tgtEl>
                                          <p:spTgt spid="58461"/>
                                        </p:tgtEl>
                                        <p:attrNameLst>
                                          <p:attrName>style.visibility</p:attrName>
                                        </p:attrNameLst>
                                      </p:cBhvr>
                                      <p:to>
                                        <p:strVal val="hidden"/>
                                      </p:to>
                                    </p:set>
                                  </p:childTnLst>
                                </p:cTn>
                              </p:par>
                              <p:par>
                                <p:cTn id="284" presetID="12" presetClass="entr" presetSubtype="1" fill="hold" nodeType="withEffect">
                                  <p:stCondLst>
                                    <p:cond delay="40000"/>
                                  </p:stCondLst>
                                  <p:childTnLst>
                                    <p:set>
                                      <p:cBhvr>
                                        <p:cTn id="285" dur="1" fill="hold">
                                          <p:stCondLst>
                                            <p:cond delay="0"/>
                                          </p:stCondLst>
                                        </p:cTn>
                                        <p:tgtEl>
                                          <p:spTgt spid="58467"/>
                                        </p:tgtEl>
                                        <p:attrNameLst>
                                          <p:attrName>style.visibility</p:attrName>
                                        </p:attrNameLst>
                                      </p:cBhvr>
                                      <p:to>
                                        <p:strVal val="visible"/>
                                      </p:to>
                                    </p:set>
                                    <p:animEffect transition="in" filter="slide(fromTop)">
                                      <p:cBhvr>
                                        <p:cTn id="286" dur="500"/>
                                        <p:tgtEl>
                                          <p:spTgt spid="58467"/>
                                        </p:tgtEl>
                                      </p:cBhvr>
                                    </p:animEffect>
                                  </p:childTnLst>
                                </p:cTn>
                              </p:par>
                              <p:par>
                                <p:cTn id="287" presetID="12" presetClass="exit" presetSubtype="4" fill="hold" nodeType="withEffect">
                                  <p:stCondLst>
                                    <p:cond delay="41000"/>
                                  </p:stCondLst>
                                  <p:childTnLst>
                                    <p:animEffect transition="out" filter="slide(fromBottom)">
                                      <p:cBhvr>
                                        <p:cTn id="288" dur="500"/>
                                        <p:tgtEl>
                                          <p:spTgt spid="58467"/>
                                        </p:tgtEl>
                                      </p:cBhvr>
                                    </p:animEffect>
                                    <p:set>
                                      <p:cBhvr>
                                        <p:cTn id="289" dur="1" fill="hold">
                                          <p:stCondLst>
                                            <p:cond delay="499"/>
                                          </p:stCondLst>
                                        </p:cTn>
                                        <p:tgtEl>
                                          <p:spTgt spid="58467"/>
                                        </p:tgtEl>
                                        <p:attrNameLst>
                                          <p:attrName>style.visibility</p:attrName>
                                        </p:attrNameLst>
                                      </p:cBhvr>
                                      <p:to>
                                        <p:strVal val="hidden"/>
                                      </p:to>
                                    </p:set>
                                  </p:childTnLst>
                                </p:cTn>
                              </p:par>
                              <p:par>
                                <p:cTn id="290" presetID="12" presetClass="entr" presetSubtype="1" fill="hold" nodeType="withEffect">
                                  <p:stCondLst>
                                    <p:cond delay="41000"/>
                                  </p:stCondLst>
                                  <p:childTnLst>
                                    <p:set>
                                      <p:cBhvr>
                                        <p:cTn id="291" dur="1" fill="hold">
                                          <p:stCondLst>
                                            <p:cond delay="0"/>
                                          </p:stCondLst>
                                        </p:cTn>
                                        <p:tgtEl>
                                          <p:spTgt spid="58470"/>
                                        </p:tgtEl>
                                        <p:attrNameLst>
                                          <p:attrName>style.visibility</p:attrName>
                                        </p:attrNameLst>
                                      </p:cBhvr>
                                      <p:to>
                                        <p:strVal val="visible"/>
                                      </p:to>
                                    </p:set>
                                    <p:animEffect transition="in" filter="slide(fromTop)">
                                      <p:cBhvr>
                                        <p:cTn id="292" dur="500"/>
                                        <p:tgtEl>
                                          <p:spTgt spid="58470"/>
                                        </p:tgtEl>
                                      </p:cBhvr>
                                    </p:animEffect>
                                  </p:childTnLst>
                                </p:cTn>
                              </p:par>
                              <p:par>
                                <p:cTn id="293" presetID="12" presetClass="exit" presetSubtype="4" fill="hold" nodeType="withEffect">
                                  <p:stCondLst>
                                    <p:cond delay="42000"/>
                                  </p:stCondLst>
                                  <p:childTnLst>
                                    <p:animEffect transition="out" filter="slide(fromBottom)">
                                      <p:cBhvr>
                                        <p:cTn id="294" dur="500"/>
                                        <p:tgtEl>
                                          <p:spTgt spid="58470"/>
                                        </p:tgtEl>
                                      </p:cBhvr>
                                    </p:animEffect>
                                    <p:set>
                                      <p:cBhvr>
                                        <p:cTn id="295" dur="1" fill="hold">
                                          <p:stCondLst>
                                            <p:cond delay="499"/>
                                          </p:stCondLst>
                                        </p:cTn>
                                        <p:tgtEl>
                                          <p:spTgt spid="58470"/>
                                        </p:tgtEl>
                                        <p:attrNameLst>
                                          <p:attrName>style.visibility</p:attrName>
                                        </p:attrNameLst>
                                      </p:cBhvr>
                                      <p:to>
                                        <p:strVal val="hidden"/>
                                      </p:to>
                                    </p:set>
                                  </p:childTnLst>
                                </p:cTn>
                              </p:par>
                              <p:par>
                                <p:cTn id="296" presetID="12" presetClass="entr" presetSubtype="1" fill="hold" nodeType="withEffect">
                                  <p:stCondLst>
                                    <p:cond delay="42000"/>
                                  </p:stCondLst>
                                  <p:childTnLst>
                                    <p:set>
                                      <p:cBhvr>
                                        <p:cTn id="297" dur="1" fill="hold">
                                          <p:stCondLst>
                                            <p:cond delay="0"/>
                                          </p:stCondLst>
                                        </p:cTn>
                                        <p:tgtEl>
                                          <p:spTgt spid="58473"/>
                                        </p:tgtEl>
                                        <p:attrNameLst>
                                          <p:attrName>style.visibility</p:attrName>
                                        </p:attrNameLst>
                                      </p:cBhvr>
                                      <p:to>
                                        <p:strVal val="visible"/>
                                      </p:to>
                                    </p:set>
                                    <p:animEffect transition="in" filter="slide(fromTop)">
                                      <p:cBhvr>
                                        <p:cTn id="298" dur="500"/>
                                        <p:tgtEl>
                                          <p:spTgt spid="58473"/>
                                        </p:tgtEl>
                                      </p:cBhvr>
                                    </p:animEffect>
                                  </p:childTnLst>
                                </p:cTn>
                              </p:par>
                              <p:par>
                                <p:cTn id="299" presetID="12" presetClass="exit" presetSubtype="4" fill="hold" nodeType="withEffect">
                                  <p:stCondLst>
                                    <p:cond delay="43000"/>
                                  </p:stCondLst>
                                  <p:childTnLst>
                                    <p:animEffect transition="out" filter="slide(fromBottom)">
                                      <p:cBhvr>
                                        <p:cTn id="300" dur="500"/>
                                        <p:tgtEl>
                                          <p:spTgt spid="58473"/>
                                        </p:tgtEl>
                                      </p:cBhvr>
                                    </p:animEffect>
                                    <p:set>
                                      <p:cBhvr>
                                        <p:cTn id="301" dur="1" fill="hold">
                                          <p:stCondLst>
                                            <p:cond delay="499"/>
                                          </p:stCondLst>
                                        </p:cTn>
                                        <p:tgtEl>
                                          <p:spTgt spid="58473"/>
                                        </p:tgtEl>
                                        <p:attrNameLst>
                                          <p:attrName>style.visibility</p:attrName>
                                        </p:attrNameLst>
                                      </p:cBhvr>
                                      <p:to>
                                        <p:strVal val="hidden"/>
                                      </p:to>
                                    </p:set>
                                  </p:childTnLst>
                                </p:cTn>
                              </p:par>
                              <p:par>
                                <p:cTn id="302" presetID="12" presetClass="entr" presetSubtype="1" fill="hold" nodeType="withEffect">
                                  <p:stCondLst>
                                    <p:cond delay="43000"/>
                                  </p:stCondLst>
                                  <p:childTnLst>
                                    <p:set>
                                      <p:cBhvr>
                                        <p:cTn id="303" dur="1" fill="hold">
                                          <p:stCondLst>
                                            <p:cond delay="0"/>
                                          </p:stCondLst>
                                        </p:cTn>
                                        <p:tgtEl>
                                          <p:spTgt spid="58476"/>
                                        </p:tgtEl>
                                        <p:attrNameLst>
                                          <p:attrName>style.visibility</p:attrName>
                                        </p:attrNameLst>
                                      </p:cBhvr>
                                      <p:to>
                                        <p:strVal val="visible"/>
                                      </p:to>
                                    </p:set>
                                    <p:animEffect transition="in" filter="slide(fromTop)">
                                      <p:cBhvr>
                                        <p:cTn id="304" dur="500"/>
                                        <p:tgtEl>
                                          <p:spTgt spid="58476"/>
                                        </p:tgtEl>
                                      </p:cBhvr>
                                    </p:animEffect>
                                  </p:childTnLst>
                                </p:cTn>
                              </p:par>
                              <p:par>
                                <p:cTn id="305" presetID="12" presetClass="exit" presetSubtype="4" fill="hold" nodeType="withEffect">
                                  <p:stCondLst>
                                    <p:cond delay="44000"/>
                                  </p:stCondLst>
                                  <p:childTnLst>
                                    <p:animEffect transition="out" filter="slide(fromBottom)">
                                      <p:cBhvr>
                                        <p:cTn id="306" dur="500"/>
                                        <p:tgtEl>
                                          <p:spTgt spid="58476"/>
                                        </p:tgtEl>
                                      </p:cBhvr>
                                    </p:animEffect>
                                    <p:set>
                                      <p:cBhvr>
                                        <p:cTn id="307" dur="1" fill="hold">
                                          <p:stCondLst>
                                            <p:cond delay="499"/>
                                          </p:stCondLst>
                                        </p:cTn>
                                        <p:tgtEl>
                                          <p:spTgt spid="58476"/>
                                        </p:tgtEl>
                                        <p:attrNameLst>
                                          <p:attrName>style.visibility</p:attrName>
                                        </p:attrNameLst>
                                      </p:cBhvr>
                                      <p:to>
                                        <p:strVal val="hidden"/>
                                      </p:to>
                                    </p:set>
                                  </p:childTnLst>
                                </p:cTn>
                              </p:par>
                              <p:par>
                                <p:cTn id="308" presetID="12" presetClass="entr" presetSubtype="1" fill="hold" nodeType="withEffect">
                                  <p:stCondLst>
                                    <p:cond delay="44000"/>
                                  </p:stCondLst>
                                  <p:childTnLst>
                                    <p:set>
                                      <p:cBhvr>
                                        <p:cTn id="309" dur="1" fill="hold">
                                          <p:stCondLst>
                                            <p:cond delay="0"/>
                                          </p:stCondLst>
                                        </p:cTn>
                                        <p:tgtEl>
                                          <p:spTgt spid="58479"/>
                                        </p:tgtEl>
                                        <p:attrNameLst>
                                          <p:attrName>style.visibility</p:attrName>
                                        </p:attrNameLst>
                                      </p:cBhvr>
                                      <p:to>
                                        <p:strVal val="visible"/>
                                      </p:to>
                                    </p:set>
                                    <p:animEffect transition="in" filter="slide(fromTop)">
                                      <p:cBhvr>
                                        <p:cTn id="310" dur="500"/>
                                        <p:tgtEl>
                                          <p:spTgt spid="58479"/>
                                        </p:tgtEl>
                                      </p:cBhvr>
                                    </p:animEffect>
                                  </p:childTnLst>
                                </p:cTn>
                              </p:par>
                              <p:par>
                                <p:cTn id="311" presetID="12" presetClass="exit" presetSubtype="4" fill="hold" nodeType="withEffect">
                                  <p:stCondLst>
                                    <p:cond delay="45000"/>
                                  </p:stCondLst>
                                  <p:childTnLst>
                                    <p:animEffect transition="out" filter="slide(fromBottom)">
                                      <p:cBhvr>
                                        <p:cTn id="312" dur="500"/>
                                        <p:tgtEl>
                                          <p:spTgt spid="58479"/>
                                        </p:tgtEl>
                                      </p:cBhvr>
                                    </p:animEffect>
                                    <p:set>
                                      <p:cBhvr>
                                        <p:cTn id="313" dur="1" fill="hold">
                                          <p:stCondLst>
                                            <p:cond delay="499"/>
                                          </p:stCondLst>
                                        </p:cTn>
                                        <p:tgtEl>
                                          <p:spTgt spid="58479"/>
                                        </p:tgtEl>
                                        <p:attrNameLst>
                                          <p:attrName>style.visibility</p:attrName>
                                        </p:attrNameLst>
                                      </p:cBhvr>
                                      <p:to>
                                        <p:strVal val="hidden"/>
                                      </p:to>
                                    </p:set>
                                  </p:childTnLst>
                                </p:cTn>
                              </p:par>
                              <p:par>
                                <p:cTn id="314" presetID="12" presetClass="entr" presetSubtype="1" fill="hold" nodeType="withEffect">
                                  <p:stCondLst>
                                    <p:cond delay="45000"/>
                                  </p:stCondLst>
                                  <p:childTnLst>
                                    <p:set>
                                      <p:cBhvr>
                                        <p:cTn id="315" dur="1" fill="hold">
                                          <p:stCondLst>
                                            <p:cond delay="0"/>
                                          </p:stCondLst>
                                        </p:cTn>
                                        <p:tgtEl>
                                          <p:spTgt spid="58482"/>
                                        </p:tgtEl>
                                        <p:attrNameLst>
                                          <p:attrName>style.visibility</p:attrName>
                                        </p:attrNameLst>
                                      </p:cBhvr>
                                      <p:to>
                                        <p:strVal val="visible"/>
                                      </p:to>
                                    </p:set>
                                    <p:animEffect transition="in" filter="slide(fromTop)">
                                      <p:cBhvr>
                                        <p:cTn id="316" dur="500"/>
                                        <p:tgtEl>
                                          <p:spTgt spid="58482"/>
                                        </p:tgtEl>
                                      </p:cBhvr>
                                    </p:animEffect>
                                  </p:childTnLst>
                                </p:cTn>
                              </p:par>
                              <p:par>
                                <p:cTn id="317" presetID="12" presetClass="exit" presetSubtype="4" fill="hold" nodeType="withEffect">
                                  <p:stCondLst>
                                    <p:cond delay="46000"/>
                                  </p:stCondLst>
                                  <p:childTnLst>
                                    <p:animEffect transition="out" filter="slide(fromBottom)">
                                      <p:cBhvr>
                                        <p:cTn id="318" dur="500"/>
                                        <p:tgtEl>
                                          <p:spTgt spid="58482"/>
                                        </p:tgtEl>
                                      </p:cBhvr>
                                    </p:animEffect>
                                    <p:set>
                                      <p:cBhvr>
                                        <p:cTn id="319" dur="1" fill="hold">
                                          <p:stCondLst>
                                            <p:cond delay="499"/>
                                          </p:stCondLst>
                                        </p:cTn>
                                        <p:tgtEl>
                                          <p:spTgt spid="58482"/>
                                        </p:tgtEl>
                                        <p:attrNameLst>
                                          <p:attrName>style.visibility</p:attrName>
                                        </p:attrNameLst>
                                      </p:cBhvr>
                                      <p:to>
                                        <p:strVal val="hidden"/>
                                      </p:to>
                                    </p:set>
                                  </p:childTnLst>
                                </p:cTn>
                              </p:par>
                              <p:par>
                                <p:cTn id="320" presetID="12" presetClass="entr" presetSubtype="1" fill="hold" nodeType="withEffect">
                                  <p:stCondLst>
                                    <p:cond delay="46000"/>
                                  </p:stCondLst>
                                  <p:childTnLst>
                                    <p:set>
                                      <p:cBhvr>
                                        <p:cTn id="321" dur="1" fill="hold">
                                          <p:stCondLst>
                                            <p:cond delay="0"/>
                                          </p:stCondLst>
                                        </p:cTn>
                                        <p:tgtEl>
                                          <p:spTgt spid="58485"/>
                                        </p:tgtEl>
                                        <p:attrNameLst>
                                          <p:attrName>style.visibility</p:attrName>
                                        </p:attrNameLst>
                                      </p:cBhvr>
                                      <p:to>
                                        <p:strVal val="visible"/>
                                      </p:to>
                                    </p:set>
                                    <p:animEffect transition="in" filter="slide(fromTop)">
                                      <p:cBhvr>
                                        <p:cTn id="322" dur="500"/>
                                        <p:tgtEl>
                                          <p:spTgt spid="58485"/>
                                        </p:tgtEl>
                                      </p:cBhvr>
                                    </p:animEffect>
                                  </p:childTnLst>
                                </p:cTn>
                              </p:par>
                              <p:par>
                                <p:cTn id="323" presetID="12" presetClass="exit" presetSubtype="4" fill="hold" nodeType="withEffect">
                                  <p:stCondLst>
                                    <p:cond delay="47000"/>
                                  </p:stCondLst>
                                  <p:childTnLst>
                                    <p:animEffect transition="out" filter="slide(fromBottom)">
                                      <p:cBhvr>
                                        <p:cTn id="324" dur="500"/>
                                        <p:tgtEl>
                                          <p:spTgt spid="58485"/>
                                        </p:tgtEl>
                                      </p:cBhvr>
                                    </p:animEffect>
                                    <p:set>
                                      <p:cBhvr>
                                        <p:cTn id="325" dur="1" fill="hold">
                                          <p:stCondLst>
                                            <p:cond delay="499"/>
                                          </p:stCondLst>
                                        </p:cTn>
                                        <p:tgtEl>
                                          <p:spTgt spid="58485"/>
                                        </p:tgtEl>
                                        <p:attrNameLst>
                                          <p:attrName>style.visibility</p:attrName>
                                        </p:attrNameLst>
                                      </p:cBhvr>
                                      <p:to>
                                        <p:strVal val="hidden"/>
                                      </p:to>
                                    </p:set>
                                  </p:childTnLst>
                                </p:cTn>
                              </p:par>
                              <p:par>
                                <p:cTn id="326" presetID="12" presetClass="entr" presetSubtype="1" fill="hold" nodeType="withEffect">
                                  <p:stCondLst>
                                    <p:cond delay="47000"/>
                                  </p:stCondLst>
                                  <p:childTnLst>
                                    <p:set>
                                      <p:cBhvr>
                                        <p:cTn id="327" dur="1" fill="hold">
                                          <p:stCondLst>
                                            <p:cond delay="0"/>
                                          </p:stCondLst>
                                        </p:cTn>
                                        <p:tgtEl>
                                          <p:spTgt spid="58488"/>
                                        </p:tgtEl>
                                        <p:attrNameLst>
                                          <p:attrName>style.visibility</p:attrName>
                                        </p:attrNameLst>
                                      </p:cBhvr>
                                      <p:to>
                                        <p:strVal val="visible"/>
                                      </p:to>
                                    </p:set>
                                    <p:animEffect transition="in" filter="slide(fromTop)">
                                      <p:cBhvr>
                                        <p:cTn id="328" dur="500"/>
                                        <p:tgtEl>
                                          <p:spTgt spid="58488"/>
                                        </p:tgtEl>
                                      </p:cBhvr>
                                    </p:animEffect>
                                  </p:childTnLst>
                                </p:cTn>
                              </p:par>
                              <p:par>
                                <p:cTn id="329" presetID="12" presetClass="exit" presetSubtype="4" fill="hold" nodeType="withEffect">
                                  <p:stCondLst>
                                    <p:cond delay="48000"/>
                                  </p:stCondLst>
                                  <p:childTnLst>
                                    <p:animEffect transition="out" filter="slide(fromBottom)">
                                      <p:cBhvr>
                                        <p:cTn id="330" dur="500"/>
                                        <p:tgtEl>
                                          <p:spTgt spid="58488"/>
                                        </p:tgtEl>
                                      </p:cBhvr>
                                    </p:animEffect>
                                    <p:set>
                                      <p:cBhvr>
                                        <p:cTn id="331" dur="1" fill="hold">
                                          <p:stCondLst>
                                            <p:cond delay="499"/>
                                          </p:stCondLst>
                                        </p:cTn>
                                        <p:tgtEl>
                                          <p:spTgt spid="58488"/>
                                        </p:tgtEl>
                                        <p:attrNameLst>
                                          <p:attrName>style.visibility</p:attrName>
                                        </p:attrNameLst>
                                      </p:cBhvr>
                                      <p:to>
                                        <p:strVal val="hidden"/>
                                      </p:to>
                                    </p:set>
                                  </p:childTnLst>
                                </p:cTn>
                              </p:par>
                              <p:par>
                                <p:cTn id="332" presetID="12" presetClass="entr" presetSubtype="1" fill="hold" nodeType="withEffect">
                                  <p:stCondLst>
                                    <p:cond delay="48000"/>
                                  </p:stCondLst>
                                  <p:childTnLst>
                                    <p:set>
                                      <p:cBhvr>
                                        <p:cTn id="333" dur="1" fill="hold">
                                          <p:stCondLst>
                                            <p:cond delay="0"/>
                                          </p:stCondLst>
                                        </p:cTn>
                                        <p:tgtEl>
                                          <p:spTgt spid="58491"/>
                                        </p:tgtEl>
                                        <p:attrNameLst>
                                          <p:attrName>style.visibility</p:attrName>
                                        </p:attrNameLst>
                                      </p:cBhvr>
                                      <p:to>
                                        <p:strVal val="visible"/>
                                      </p:to>
                                    </p:set>
                                    <p:animEffect transition="in" filter="slide(fromTop)">
                                      <p:cBhvr>
                                        <p:cTn id="334" dur="500"/>
                                        <p:tgtEl>
                                          <p:spTgt spid="58491"/>
                                        </p:tgtEl>
                                      </p:cBhvr>
                                    </p:animEffect>
                                  </p:childTnLst>
                                </p:cTn>
                              </p:par>
                              <p:par>
                                <p:cTn id="335" presetID="12" presetClass="exit" presetSubtype="4" fill="hold" nodeType="withEffect">
                                  <p:stCondLst>
                                    <p:cond delay="49000"/>
                                  </p:stCondLst>
                                  <p:childTnLst>
                                    <p:animEffect transition="out" filter="slide(fromBottom)">
                                      <p:cBhvr>
                                        <p:cTn id="336" dur="500"/>
                                        <p:tgtEl>
                                          <p:spTgt spid="58491"/>
                                        </p:tgtEl>
                                      </p:cBhvr>
                                    </p:animEffect>
                                    <p:set>
                                      <p:cBhvr>
                                        <p:cTn id="337" dur="1" fill="hold">
                                          <p:stCondLst>
                                            <p:cond delay="499"/>
                                          </p:stCondLst>
                                        </p:cTn>
                                        <p:tgtEl>
                                          <p:spTgt spid="58491"/>
                                        </p:tgtEl>
                                        <p:attrNameLst>
                                          <p:attrName>style.visibility</p:attrName>
                                        </p:attrNameLst>
                                      </p:cBhvr>
                                      <p:to>
                                        <p:strVal val="hidden"/>
                                      </p:to>
                                    </p:set>
                                  </p:childTnLst>
                                </p:cTn>
                              </p:par>
                              <p:par>
                                <p:cTn id="338" presetID="12" presetClass="entr" presetSubtype="1" fill="hold" nodeType="withEffect">
                                  <p:stCondLst>
                                    <p:cond delay="49000"/>
                                  </p:stCondLst>
                                  <p:childTnLst>
                                    <p:set>
                                      <p:cBhvr>
                                        <p:cTn id="339" dur="1" fill="hold">
                                          <p:stCondLst>
                                            <p:cond delay="0"/>
                                          </p:stCondLst>
                                        </p:cTn>
                                        <p:tgtEl>
                                          <p:spTgt spid="58494"/>
                                        </p:tgtEl>
                                        <p:attrNameLst>
                                          <p:attrName>style.visibility</p:attrName>
                                        </p:attrNameLst>
                                      </p:cBhvr>
                                      <p:to>
                                        <p:strVal val="visible"/>
                                      </p:to>
                                    </p:set>
                                    <p:animEffect transition="in" filter="slide(fromTop)">
                                      <p:cBhvr>
                                        <p:cTn id="340" dur="500"/>
                                        <p:tgtEl>
                                          <p:spTgt spid="58494"/>
                                        </p:tgtEl>
                                      </p:cBhvr>
                                    </p:animEffect>
                                  </p:childTnLst>
                                </p:cTn>
                              </p:par>
                              <p:par>
                                <p:cTn id="341" presetID="12" presetClass="exit" presetSubtype="4" fill="hold" nodeType="withEffect">
                                  <p:stCondLst>
                                    <p:cond delay="50000"/>
                                  </p:stCondLst>
                                  <p:childTnLst>
                                    <p:animEffect transition="out" filter="slide(fromBottom)">
                                      <p:cBhvr>
                                        <p:cTn id="342" dur="500"/>
                                        <p:tgtEl>
                                          <p:spTgt spid="58464"/>
                                        </p:tgtEl>
                                      </p:cBhvr>
                                    </p:animEffect>
                                    <p:set>
                                      <p:cBhvr>
                                        <p:cTn id="343" dur="1" fill="hold">
                                          <p:stCondLst>
                                            <p:cond delay="499"/>
                                          </p:stCondLst>
                                        </p:cTn>
                                        <p:tgtEl>
                                          <p:spTgt spid="58464"/>
                                        </p:tgtEl>
                                        <p:attrNameLst>
                                          <p:attrName>style.visibility</p:attrName>
                                        </p:attrNameLst>
                                      </p:cBhvr>
                                      <p:to>
                                        <p:strVal val="hidden"/>
                                      </p:to>
                                    </p:set>
                                  </p:childTnLst>
                                </p:cTn>
                              </p:par>
                              <p:par>
                                <p:cTn id="344" presetID="12" presetClass="entr" presetSubtype="1" fill="hold" nodeType="withEffect">
                                  <p:stCondLst>
                                    <p:cond delay="50000"/>
                                  </p:stCondLst>
                                  <p:childTnLst>
                                    <p:set>
                                      <p:cBhvr>
                                        <p:cTn id="345" dur="1" fill="hold">
                                          <p:stCondLst>
                                            <p:cond delay="0"/>
                                          </p:stCondLst>
                                        </p:cTn>
                                        <p:tgtEl>
                                          <p:spTgt spid="58527"/>
                                        </p:tgtEl>
                                        <p:attrNameLst>
                                          <p:attrName>style.visibility</p:attrName>
                                        </p:attrNameLst>
                                      </p:cBhvr>
                                      <p:to>
                                        <p:strVal val="visible"/>
                                      </p:to>
                                    </p:set>
                                    <p:animEffect transition="in" filter="slide(fromTop)">
                                      <p:cBhvr>
                                        <p:cTn id="346" dur="500"/>
                                        <p:tgtEl>
                                          <p:spTgt spid="58527"/>
                                        </p:tgtEl>
                                      </p:cBhvr>
                                    </p:animEffect>
                                  </p:childTnLst>
                                </p:cTn>
                              </p:par>
                              <p:par>
                                <p:cTn id="347" presetID="12" presetClass="exit" presetSubtype="4" fill="hold" nodeType="withEffect">
                                  <p:stCondLst>
                                    <p:cond delay="50000"/>
                                  </p:stCondLst>
                                  <p:childTnLst>
                                    <p:animEffect transition="out" filter="slide(fromBottom)">
                                      <p:cBhvr>
                                        <p:cTn id="348" dur="500"/>
                                        <p:tgtEl>
                                          <p:spTgt spid="58494"/>
                                        </p:tgtEl>
                                      </p:cBhvr>
                                    </p:animEffect>
                                    <p:set>
                                      <p:cBhvr>
                                        <p:cTn id="349" dur="1" fill="hold">
                                          <p:stCondLst>
                                            <p:cond delay="499"/>
                                          </p:stCondLst>
                                        </p:cTn>
                                        <p:tgtEl>
                                          <p:spTgt spid="58494"/>
                                        </p:tgtEl>
                                        <p:attrNameLst>
                                          <p:attrName>style.visibility</p:attrName>
                                        </p:attrNameLst>
                                      </p:cBhvr>
                                      <p:to>
                                        <p:strVal val="hidden"/>
                                      </p:to>
                                    </p:set>
                                  </p:childTnLst>
                                </p:cTn>
                              </p:par>
                              <p:par>
                                <p:cTn id="350" presetID="12" presetClass="entr" presetSubtype="1" fill="hold" nodeType="withEffect">
                                  <p:stCondLst>
                                    <p:cond delay="50000"/>
                                  </p:stCondLst>
                                  <p:childTnLst>
                                    <p:set>
                                      <p:cBhvr>
                                        <p:cTn id="351" dur="1" fill="hold">
                                          <p:stCondLst>
                                            <p:cond delay="0"/>
                                          </p:stCondLst>
                                        </p:cTn>
                                        <p:tgtEl>
                                          <p:spTgt spid="58497"/>
                                        </p:tgtEl>
                                        <p:attrNameLst>
                                          <p:attrName>style.visibility</p:attrName>
                                        </p:attrNameLst>
                                      </p:cBhvr>
                                      <p:to>
                                        <p:strVal val="visible"/>
                                      </p:to>
                                    </p:set>
                                    <p:animEffect transition="in" filter="slide(fromTop)">
                                      <p:cBhvr>
                                        <p:cTn id="352" dur="500"/>
                                        <p:tgtEl>
                                          <p:spTgt spid="58497"/>
                                        </p:tgtEl>
                                      </p:cBhvr>
                                    </p:animEffect>
                                  </p:childTnLst>
                                </p:cTn>
                              </p:par>
                              <p:par>
                                <p:cTn id="353" presetID="12" presetClass="exit" presetSubtype="4" fill="hold" nodeType="withEffect">
                                  <p:stCondLst>
                                    <p:cond delay="51000"/>
                                  </p:stCondLst>
                                  <p:childTnLst>
                                    <p:animEffect transition="out" filter="slide(fromBottom)">
                                      <p:cBhvr>
                                        <p:cTn id="354" dur="500"/>
                                        <p:tgtEl>
                                          <p:spTgt spid="58497"/>
                                        </p:tgtEl>
                                      </p:cBhvr>
                                    </p:animEffect>
                                    <p:set>
                                      <p:cBhvr>
                                        <p:cTn id="355" dur="1" fill="hold">
                                          <p:stCondLst>
                                            <p:cond delay="499"/>
                                          </p:stCondLst>
                                        </p:cTn>
                                        <p:tgtEl>
                                          <p:spTgt spid="58497"/>
                                        </p:tgtEl>
                                        <p:attrNameLst>
                                          <p:attrName>style.visibility</p:attrName>
                                        </p:attrNameLst>
                                      </p:cBhvr>
                                      <p:to>
                                        <p:strVal val="hidden"/>
                                      </p:to>
                                    </p:set>
                                  </p:childTnLst>
                                </p:cTn>
                              </p:par>
                              <p:par>
                                <p:cTn id="356" presetID="12" presetClass="entr" presetSubtype="1" fill="hold" nodeType="withEffect">
                                  <p:stCondLst>
                                    <p:cond delay="51000"/>
                                  </p:stCondLst>
                                  <p:childTnLst>
                                    <p:set>
                                      <p:cBhvr>
                                        <p:cTn id="357" dur="1" fill="hold">
                                          <p:stCondLst>
                                            <p:cond delay="0"/>
                                          </p:stCondLst>
                                        </p:cTn>
                                        <p:tgtEl>
                                          <p:spTgt spid="58500"/>
                                        </p:tgtEl>
                                        <p:attrNameLst>
                                          <p:attrName>style.visibility</p:attrName>
                                        </p:attrNameLst>
                                      </p:cBhvr>
                                      <p:to>
                                        <p:strVal val="visible"/>
                                      </p:to>
                                    </p:set>
                                    <p:animEffect transition="in" filter="slide(fromTop)">
                                      <p:cBhvr>
                                        <p:cTn id="358" dur="500"/>
                                        <p:tgtEl>
                                          <p:spTgt spid="58500"/>
                                        </p:tgtEl>
                                      </p:cBhvr>
                                    </p:animEffect>
                                  </p:childTnLst>
                                </p:cTn>
                              </p:par>
                              <p:par>
                                <p:cTn id="359" presetID="12" presetClass="exit" presetSubtype="4" fill="hold" nodeType="withEffect">
                                  <p:stCondLst>
                                    <p:cond delay="52000"/>
                                  </p:stCondLst>
                                  <p:childTnLst>
                                    <p:animEffect transition="out" filter="slide(fromBottom)">
                                      <p:cBhvr>
                                        <p:cTn id="360" dur="500"/>
                                        <p:tgtEl>
                                          <p:spTgt spid="58500"/>
                                        </p:tgtEl>
                                      </p:cBhvr>
                                    </p:animEffect>
                                    <p:set>
                                      <p:cBhvr>
                                        <p:cTn id="361" dur="1" fill="hold">
                                          <p:stCondLst>
                                            <p:cond delay="499"/>
                                          </p:stCondLst>
                                        </p:cTn>
                                        <p:tgtEl>
                                          <p:spTgt spid="58500"/>
                                        </p:tgtEl>
                                        <p:attrNameLst>
                                          <p:attrName>style.visibility</p:attrName>
                                        </p:attrNameLst>
                                      </p:cBhvr>
                                      <p:to>
                                        <p:strVal val="hidden"/>
                                      </p:to>
                                    </p:set>
                                  </p:childTnLst>
                                </p:cTn>
                              </p:par>
                              <p:par>
                                <p:cTn id="362" presetID="12" presetClass="entr" presetSubtype="1" fill="hold" nodeType="withEffect">
                                  <p:stCondLst>
                                    <p:cond delay="52000"/>
                                  </p:stCondLst>
                                  <p:childTnLst>
                                    <p:set>
                                      <p:cBhvr>
                                        <p:cTn id="363" dur="1" fill="hold">
                                          <p:stCondLst>
                                            <p:cond delay="0"/>
                                          </p:stCondLst>
                                        </p:cTn>
                                        <p:tgtEl>
                                          <p:spTgt spid="58503"/>
                                        </p:tgtEl>
                                        <p:attrNameLst>
                                          <p:attrName>style.visibility</p:attrName>
                                        </p:attrNameLst>
                                      </p:cBhvr>
                                      <p:to>
                                        <p:strVal val="visible"/>
                                      </p:to>
                                    </p:set>
                                    <p:animEffect transition="in" filter="slide(fromTop)">
                                      <p:cBhvr>
                                        <p:cTn id="364" dur="500"/>
                                        <p:tgtEl>
                                          <p:spTgt spid="58503"/>
                                        </p:tgtEl>
                                      </p:cBhvr>
                                    </p:animEffect>
                                  </p:childTnLst>
                                </p:cTn>
                              </p:par>
                              <p:par>
                                <p:cTn id="365" presetID="12" presetClass="exit" presetSubtype="4" fill="hold" nodeType="withEffect">
                                  <p:stCondLst>
                                    <p:cond delay="53000"/>
                                  </p:stCondLst>
                                  <p:childTnLst>
                                    <p:animEffect transition="out" filter="slide(fromBottom)">
                                      <p:cBhvr>
                                        <p:cTn id="366" dur="500"/>
                                        <p:tgtEl>
                                          <p:spTgt spid="58503"/>
                                        </p:tgtEl>
                                      </p:cBhvr>
                                    </p:animEffect>
                                    <p:set>
                                      <p:cBhvr>
                                        <p:cTn id="367" dur="1" fill="hold">
                                          <p:stCondLst>
                                            <p:cond delay="499"/>
                                          </p:stCondLst>
                                        </p:cTn>
                                        <p:tgtEl>
                                          <p:spTgt spid="58503"/>
                                        </p:tgtEl>
                                        <p:attrNameLst>
                                          <p:attrName>style.visibility</p:attrName>
                                        </p:attrNameLst>
                                      </p:cBhvr>
                                      <p:to>
                                        <p:strVal val="hidden"/>
                                      </p:to>
                                    </p:set>
                                  </p:childTnLst>
                                </p:cTn>
                              </p:par>
                              <p:par>
                                <p:cTn id="368" presetID="12" presetClass="entr" presetSubtype="1" fill="hold" nodeType="withEffect">
                                  <p:stCondLst>
                                    <p:cond delay="53000"/>
                                  </p:stCondLst>
                                  <p:childTnLst>
                                    <p:set>
                                      <p:cBhvr>
                                        <p:cTn id="369" dur="1" fill="hold">
                                          <p:stCondLst>
                                            <p:cond delay="0"/>
                                          </p:stCondLst>
                                        </p:cTn>
                                        <p:tgtEl>
                                          <p:spTgt spid="58506"/>
                                        </p:tgtEl>
                                        <p:attrNameLst>
                                          <p:attrName>style.visibility</p:attrName>
                                        </p:attrNameLst>
                                      </p:cBhvr>
                                      <p:to>
                                        <p:strVal val="visible"/>
                                      </p:to>
                                    </p:set>
                                    <p:animEffect transition="in" filter="slide(fromTop)">
                                      <p:cBhvr>
                                        <p:cTn id="370" dur="500"/>
                                        <p:tgtEl>
                                          <p:spTgt spid="58506"/>
                                        </p:tgtEl>
                                      </p:cBhvr>
                                    </p:animEffect>
                                  </p:childTnLst>
                                </p:cTn>
                              </p:par>
                              <p:par>
                                <p:cTn id="371" presetID="12" presetClass="exit" presetSubtype="4" fill="hold" nodeType="withEffect">
                                  <p:stCondLst>
                                    <p:cond delay="54000"/>
                                  </p:stCondLst>
                                  <p:childTnLst>
                                    <p:animEffect transition="out" filter="slide(fromBottom)">
                                      <p:cBhvr>
                                        <p:cTn id="372" dur="500"/>
                                        <p:tgtEl>
                                          <p:spTgt spid="58506"/>
                                        </p:tgtEl>
                                      </p:cBhvr>
                                    </p:animEffect>
                                    <p:set>
                                      <p:cBhvr>
                                        <p:cTn id="373" dur="1" fill="hold">
                                          <p:stCondLst>
                                            <p:cond delay="499"/>
                                          </p:stCondLst>
                                        </p:cTn>
                                        <p:tgtEl>
                                          <p:spTgt spid="58506"/>
                                        </p:tgtEl>
                                        <p:attrNameLst>
                                          <p:attrName>style.visibility</p:attrName>
                                        </p:attrNameLst>
                                      </p:cBhvr>
                                      <p:to>
                                        <p:strVal val="hidden"/>
                                      </p:to>
                                    </p:set>
                                  </p:childTnLst>
                                </p:cTn>
                              </p:par>
                              <p:par>
                                <p:cTn id="374" presetID="12" presetClass="entr" presetSubtype="1" fill="hold" nodeType="withEffect">
                                  <p:stCondLst>
                                    <p:cond delay="54000"/>
                                  </p:stCondLst>
                                  <p:childTnLst>
                                    <p:set>
                                      <p:cBhvr>
                                        <p:cTn id="375" dur="1" fill="hold">
                                          <p:stCondLst>
                                            <p:cond delay="0"/>
                                          </p:stCondLst>
                                        </p:cTn>
                                        <p:tgtEl>
                                          <p:spTgt spid="58509"/>
                                        </p:tgtEl>
                                        <p:attrNameLst>
                                          <p:attrName>style.visibility</p:attrName>
                                        </p:attrNameLst>
                                      </p:cBhvr>
                                      <p:to>
                                        <p:strVal val="visible"/>
                                      </p:to>
                                    </p:set>
                                    <p:animEffect transition="in" filter="slide(fromTop)">
                                      <p:cBhvr>
                                        <p:cTn id="376" dur="500"/>
                                        <p:tgtEl>
                                          <p:spTgt spid="58509"/>
                                        </p:tgtEl>
                                      </p:cBhvr>
                                    </p:animEffect>
                                  </p:childTnLst>
                                </p:cTn>
                              </p:par>
                              <p:par>
                                <p:cTn id="377" presetID="12" presetClass="exit" presetSubtype="4" fill="hold" nodeType="withEffect">
                                  <p:stCondLst>
                                    <p:cond delay="55000"/>
                                  </p:stCondLst>
                                  <p:childTnLst>
                                    <p:animEffect transition="out" filter="slide(fromBottom)">
                                      <p:cBhvr>
                                        <p:cTn id="378" dur="500"/>
                                        <p:tgtEl>
                                          <p:spTgt spid="58509"/>
                                        </p:tgtEl>
                                      </p:cBhvr>
                                    </p:animEffect>
                                    <p:set>
                                      <p:cBhvr>
                                        <p:cTn id="379" dur="1" fill="hold">
                                          <p:stCondLst>
                                            <p:cond delay="499"/>
                                          </p:stCondLst>
                                        </p:cTn>
                                        <p:tgtEl>
                                          <p:spTgt spid="58509"/>
                                        </p:tgtEl>
                                        <p:attrNameLst>
                                          <p:attrName>style.visibility</p:attrName>
                                        </p:attrNameLst>
                                      </p:cBhvr>
                                      <p:to>
                                        <p:strVal val="hidden"/>
                                      </p:to>
                                    </p:set>
                                  </p:childTnLst>
                                </p:cTn>
                              </p:par>
                              <p:par>
                                <p:cTn id="380" presetID="12" presetClass="entr" presetSubtype="1" fill="hold" nodeType="withEffect">
                                  <p:stCondLst>
                                    <p:cond delay="55000"/>
                                  </p:stCondLst>
                                  <p:childTnLst>
                                    <p:set>
                                      <p:cBhvr>
                                        <p:cTn id="381" dur="1" fill="hold">
                                          <p:stCondLst>
                                            <p:cond delay="0"/>
                                          </p:stCondLst>
                                        </p:cTn>
                                        <p:tgtEl>
                                          <p:spTgt spid="58512"/>
                                        </p:tgtEl>
                                        <p:attrNameLst>
                                          <p:attrName>style.visibility</p:attrName>
                                        </p:attrNameLst>
                                      </p:cBhvr>
                                      <p:to>
                                        <p:strVal val="visible"/>
                                      </p:to>
                                    </p:set>
                                    <p:animEffect transition="in" filter="slide(fromTop)">
                                      <p:cBhvr>
                                        <p:cTn id="382" dur="500"/>
                                        <p:tgtEl>
                                          <p:spTgt spid="58512"/>
                                        </p:tgtEl>
                                      </p:cBhvr>
                                    </p:animEffect>
                                  </p:childTnLst>
                                </p:cTn>
                              </p:par>
                              <p:par>
                                <p:cTn id="383" presetID="12" presetClass="exit" presetSubtype="4" fill="hold" nodeType="withEffect">
                                  <p:stCondLst>
                                    <p:cond delay="56000"/>
                                  </p:stCondLst>
                                  <p:childTnLst>
                                    <p:animEffect transition="out" filter="slide(fromBottom)">
                                      <p:cBhvr>
                                        <p:cTn id="384" dur="500"/>
                                        <p:tgtEl>
                                          <p:spTgt spid="58512"/>
                                        </p:tgtEl>
                                      </p:cBhvr>
                                    </p:animEffect>
                                    <p:set>
                                      <p:cBhvr>
                                        <p:cTn id="385" dur="1" fill="hold">
                                          <p:stCondLst>
                                            <p:cond delay="499"/>
                                          </p:stCondLst>
                                        </p:cTn>
                                        <p:tgtEl>
                                          <p:spTgt spid="58512"/>
                                        </p:tgtEl>
                                        <p:attrNameLst>
                                          <p:attrName>style.visibility</p:attrName>
                                        </p:attrNameLst>
                                      </p:cBhvr>
                                      <p:to>
                                        <p:strVal val="hidden"/>
                                      </p:to>
                                    </p:set>
                                  </p:childTnLst>
                                </p:cTn>
                              </p:par>
                              <p:par>
                                <p:cTn id="386" presetID="12" presetClass="entr" presetSubtype="1" fill="hold" nodeType="withEffect">
                                  <p:stCondLst>
                                    <p:cond delay="56000"/>
                                  </p:stCondLst>
                                  <p:childTnLst>
                                    <p:set>
                                      <p:cBhvr>
                                        <p:cTn id="387" dur="1" fill="hold">
                                          <p:stCondLst>
                                            <p:cond delay="0"/>
                                          </p:stCondLst>
                                        </p:cTn>
                                        <p:tgtEl>
                                          <p:spTgt spid="58515"/>
                                        </p:tgtEl>
                                        <p:attrNameLst>
                                          <p:attrName>style.visibility</p:attrName>
                                        </p:attrNameLst>
                                      </p:cBhvr>
                                      <p:to>
                                        <p:strVal val="visible"/>
                                      </p:to>
                                    </p:set>
                                    <p:animEffect transition="in" filter="slide(fromTop)">
                                      <p:cBhvr>
                                        <p:cTn id="388" dur="500"/>
                                        <p:tgtEl>
                                          <p:spTgt spid="58515"/>
                                        </p:tgtEl>
                                      </p:cBhvr>
                                    </p:animEffect>
                                  </p:childTnLst>
                                </p:cTn>
                              </p:par>
                              <p:par>
                                <p:cTn id="389" presetID="12" presetClass="exit" presetSubtype="4" fill="hold" nodeType="withEffect">
                                  <p:stCondLst>
                                    <p:cond delay="57000"/>
                                  </p:stCondLst>
                                  <p:childTnLst>
                                    <p:animEffect transition="out" filter="slide(fromBottom)">
                                      <p:cBhvr>
                                        <p:cTn id="390" dur="500"/>
                                        <p:tgtEl>
                                          <p:spTgt spid="58515"/>
                                        </p:tgtEl>
                                      </p:cBhvr>
                                    </p:animEffect>
                                    <p:set>
                                      <p:cBhvr>
                                        <p:cTn id="391" dur="1" fill="hold">
                                          <p:stCondLst>
                                            <p:cond delay="499"/>
                                          </p:stCondLst>
                                        </p:cTn>
                                        <p:tgtEl>
                                          <p:spTgt spid="58515"/>
                                        </p:tgtEl>
                                        <p:attrNameLst>
                                          <p:attrName>style.visibility</p:attrName>
                                        </p:attrNameLst>
                                      </p:cBhvr>
                                      <p:to>
                                        <p:strVal val="hidden"/>
                                      </p:to>
                                    </p:set>
                                  </p:childTnLst>
                                </p:cTn>
                              </p:par>
                              <p:par>
                                <p:cTn id="392" presetID="12" presetClass="entr" presetSubtype="1" fill="hold" nodeType="withEffect">
                                  <p:stCondLst>
                                    <p:cond delay="57000"/>
                                  </p:stCondLst>
                                  <p:childTnLst>
                                    <p:set>
                                      <p:cBhvr>
                                        <p:cTn id="393" dur="1" fill="hold">
                                          <p:stCondLst>
                                            <p:cond delay="0"/>
                                          </p:stCondLst>
                                        </p:cTn>
                                        <p:tgtEl>
                                          <p:spTgt spid="58518"/>
                                        </p:tgtEl>
                                        <p:attrNameLst>
                                          <p:attrName>style.visibility</p:attrName>
                                        </p:attrNameLst>
                                      </p:cBhvr>
                                      <p:to>
                                        <p:strVal val="visible"/>
                                      </p:to>
                                    </p:set>
                                    <p:animEffect transition="in" filter="slide(fromTop)">
                                      <p:cBhvr>
                                        <p:cTn id="394" dur="500"/>
                                        <p:tgtEl>
                                          <p:spTgt spid="58518"/>
                                        </p:tgtEl>
                                      </p:cBhvr>
                                    </p:animEffect>
                                  </p:childTnLst>
                                </p:cTn>
                              </p:par>
                              <p:par>
                                <p:cTn id="395" presetID="12" presetClass="exit" presetSubtype="4" fill="hold" nodeType="withEffect">
                                  <p:stCondLst>
                                    <p:cond delay="58000"/>
                                  </p:stCondLst>
                                  <p:childTnLst>
                                    <p:animEffect transition="out" filter="slide(fromBottom)">
                                      <p:cBhvr>
                                        <p:cTn id="396" dur="500"/>
                                        <p:tgtEl>
                                          <p:spTgt spid="58518"/>
                                        </p:tgtEl>
                                      </p:cBhvr>
                                    </p:animEffect>
                                    <p:set>
                                      <p:cBhvr>
                                        <p:cTn id="397" dur="1" fill="hold">
                                          <p:stCondLst>
                                            <p:cond delay="499"/>
                                          </p:stCondLst>
                                        </p:cTn>
                                        <p:tgtEl>
                                          <p:spTgt spid="58518"/>
                                        </p:tgtEl>
                                        <p:attrNameLst>
                                          <p:attrName>style.visibility</p:attrName>
                                        </p:attrNameLst>
                                      </p:cBhvr>
                                      <p:to>
                                        <p:strVal val="hidden"/>
                                      </p:to>
                                    </p:set>
                                  </p:childTnLst>
                                </p:cTn>
                              </p:par>
                              <p:par>
                                <p:cTn id="398" presetID="12" presetClass="entr" presetSubtype="1" fill="hold" nodeType="withEffect">
                                  <p:stCondLst>
                                    <p:cond delay="58000"/>
                                  </p:stCondLst>
                                  <p:childTnLst>
                                    <p:set>
                                      <p:cBhvr>
                                        <p:cTn id="399" dur="1" fill="hold">
                                          <p:stCondLst>
                                            <p:cond delay="0"/>
                                          </p:stCondLst>
                                        </p:cTn>
                                        <p:tgtEl>
                                          <p:spTgt spid="58521"/>
                                        </p:tgtEl>
                                        <p:attrNameLst>
                                          <p:attrName>style.visibility</p:attrName>
                                        </p:attrNameLst>
                                      </p:cBhvr>
                                      <p:to>
                                        <p:strVal val="visible"/>
                                      </p:to>
                                    </p:set>
                                    <p:animEffect transition="in" filter="slide(fromTop)">
                                      <p:cBhvr>
                                        <p:cTn id="400" dur="500"/>
                                        <p:tgtEl>
                                          <p:spTgt spid="58521"/>
                                        </p:tgtEl>
                                      </p:cBhvr>
                                    </p:animEffect>
                                  </p:childTnLst>
                                </p:cTn>
                              </p:par>
                              <p:par>
                                <p:cTn id="401" presetID="12" presetClass="exit" presetSubtype="4" fill="hold" nodeType="withEffect">
                                  <p:stCondLst>
                                    <p:cond delay="59000"/>
                                  </p:stCondLst>
                                  <p:childTnLst>
                                    <p:animEffect transition="out" filter="slide(fromBottom)">
                                      <p:cBhvr>
                                        <p:cTn id="402" dur="500"/>
                                        <p:tgtEl>
                                          <p:spTgt spid="58521"/>
                                        </p:tgtEl>
                                      </p:cBhvr>
                                    </p:animEffect>
                                    <p:set>
                                      <p:cBhvr>
                                        <p:cTn id="403" dur="1" fill="hold">
                                          <p:stCondLst>
                                            <p:cond delay="499"/>
                                          </p:stCondLst>
                                        </p:cTn>
                                        <p:tgtEl>
                                          <p:spTgt spid="58521"/>
                                        </p:tgtEl>
                                        <p:attrNameLst>
                                          <p:attrName>style.visibility</p:attrName>
                                        </p:attrNameLst>
                                      </p:cBhvr>
                                      <p:to>
                                        <p:strVal val="hidden"/>
                                      </p:to>
                                    </p:set>
                                  </p:childTnLst>
                                </p:cTn>
                              </p:par>
                              <p:par>
                                <p:cTn id="404" presetID="12" presetClass="entr" presetSubtype="1" fill="hold" nodeType="withEffect">
                                  <p:stCondLst>
                                    <p:cond delay="59000"/>
                                  </p:stCondLst>
                                  <p:childTnLst>
                                    <p:set>
                                      <p:cBhvr>
                                        <p:cTn id="405" dur="1" fill="hold">
                                          <p:stCondLst>
                                            <p:cond delay="0"/>
                                          </p:stCondLst>
                                        </p:cTn>
                                        <p:tgtEl>
                                          <p:spTgt spid="58524"/>
                                        </p:tgtEl>
                                        <p:attrNameLst>
                                          <p:attrName>style.visibility</p:attrName>
                                        </p:attrNameLst>
                                      </p:cBhvr>
                                      <p:to>
                                        <p:strVal val="visible"/>
                                      </p:to>
                                    </p:set>
                                    <p:animEffect transition="in" filter="slide(fromTop)">
                                      <p:cBhvr>
                                        <p:cTn id="406" dur="500"/>
                                        <p:tgtEl>
                                          <p:spTgt spid="58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0" y="0"/>
            <a:ext cx="9144000" cy="6858000"/>
          </a:xfrm>
          <a:prstGeom prst="rect">
            <a:avLst/>
          </a:prstGeom>
          <a:gradFill rotWithShape="1">
            <a:gsLst>
              <a:gs pos="0">
                <a:srgbClr val="FFFFFF">
                  <a:gamma/>
                  <a:shade val="86275"/>
                  <a:invGamma/>
                </a:srgbClr>
              </a:gs>
              <a:gs pos="50000">
                <a:srgbClr val="FFFFFF"/>
              </a:gs>
              <a:gs pos="100000">
                <a:srgbClr val="FFFFFF">
                  <a:gamma/>
                  <a:shade val="86275"/>
                  <a:invGamma/>
                </a:srgbClr>
              </a:gs>
            </a:gsLst>
            <a:lin ang="2700000" scaled="1"/>
          </a:gradFill>
          <a:ln w="9525">
            <a:noFill/>
            <a:miter lim="800000"/>
            <a:headEnd/>
            <a:tailEnd/>
          </a:ln>
          <a:effectLst/>
        </p:spPr>
        <p:txBody>
          <a:bodyPr wrap="none" anchor="ctr"/>
          <a:lstStyle/>
          <a:p>
            <a:endParaRPr lang="en-US"/>
          </a:p>
        </p:txBody>
      </p:sp>
      <p:sp>
        <p:nvSpPr>
          <p:cNvPr id="59395" name="Rectangle 3"/>
          <p:cNvSpPr>
            <a:spLocks noChangeArrowheads="1"/>
          </p:cNvSpPr>
          <p:nvPr/>
        </p:nvSpPr>
        <p:spPr bwMode="auto">
          <a:xfrm>
            <a:off x="0" y="0"/>
            <a:ext cx="9144000" cy="3933825"/>
          </a:xfrm>
          <a:prstGeom prst="rect">
            <a:avLst/>
          </a:prstGeom>
          <a:gradFill rotWithShape="1">
            <a:gsLst>
              <a:gs pos="0">
                <a:schemeClr val="tx1"/>
              </a:gs>
              <a:gs pos="100000">
                <a:schemeClr val="bg1">
                  <a:gamma/>
                  <a:shade val="79608"/>
                  <a:invGamma/>
                  <a:alpha val="0"/>
                </a:schemeClr>
              </a:gs>
            </a:gsLst>
            <a:lin ang="2700000" scaled="1"/>
          </a:gradFill>
          <a:ln w="9525">
            <a:noFill/>
            <a:miter lim="800000"/>
            <a:headEnd/>
            <a:tailEnd/>
          </a:ln>
          <a:effectLst/>
        </p:spPr>
        <p:txBody>
          <a:bodyPr wrap="none" anchor="ctr"/>
          <a:lstStyle/>
          <a:p>
            <a:endParaRPr lang="en-US"/>
          </a:p>
        </p:txBody>
      </p:sp>
      <p:sp>
        <p:nvSpPr>
          <p:cNvPr id="59396" name="Rectangle 4"/>
          <p:cNvSpPr>
            <a:spLocks noChangeArrowheads="1"/>
          </p:cNvSpPr>
          <p:nvPr/>
        </p:nvSpPr>
        <p:spPr bwMode="auto">
          <a:xfrm>
            <a:off x="0" y="3819525"/>
            <a:ext cx="9144000" cy="3038475"/>
          </a:xfrm>
          <a:prstGeom prst="rect">
            <a:avLst/>
          </a:prstGeom>
          <a:gradFill rotWithShape="1">
            <a:gsLst>
              <a:gs pos="0">
                <a:srgbClr val="C0C0C0"/>
              </a:gs>
              <a:gs pos="100000">
                <a:srgbClr val="C0C0C0">
                  <a:gamma/>
                  <a:tint val="43922"/>
                  <a:invGamma/>
                </a:srgbClr>
              </a:gs>
            </a:gsLst>
            <a:lin ang="5400000" scaled="1"/>
          </a:gradFill>
          <a:ln w="9525">
            <a:noFill/>
            <a:miter lim="800000"/>
            <a:headEnd/>
            <a:tailEnd/>
          </a:ln>
          <a:effectLst/>
        </p:spPr>
        <p:txBody>
          <a:bodyPr wrap="none" anchor="ctr"/>
          <a:lstStyle/>
          <a:p>
            <a:endParaRPr lang="en-US"/>
          </a:p>
        </p:txBody>
      </p:sp>
      <p:sp>
        <p:nvSpPr>
          <p:cNvPr id="59397" name="Rectangle 5"/>
          <p:cNvSpPr>
            <a:spLocks noChangeArrowheads="1"/>
          </p:cNvSpPr>
          <p:nvPr/>
        </p:nvSpPr>
        <p:spPr bwMode="auto">
          <a:xfrm>
            <a:off x="0" y="3819525"/>
            <a:ext cx="9144000" cy="712788"/>
          </a:xfrm>
          <a:prstGeom prst="rect">
            <a:avLst/>
          </a:prstGeom>
          <a:gradFill rotWithShape="1">
            <a:gsLst>
              <a:gs pos="0">
                <a:schemeClr val="bg2">
                  <a:alpha val="91000"/>
                </a:schemeClr>
              </a:gs>
              <a:gs pos="100000">
                <a:schemeClr val="bg2">
                  <a:gamma/>
                  <a:shade val="46275"/>
                  <a:invGamma/>
                  <a:alpha val="0"/>
                </a:schemeClr>
              </a:gs>
            </a:gsLst>
            <a:lin ang="5400000" scaled="1"/>
          </a:gradFill>
          <a:ln w="9525">
            <a:noFill/>
            <a:miter lim="800000"/>
            <a:headEnd/>
            <a:tailEnd/>
          </a:ln>
          <a:effectLst/>
        </p:spPr>
        <p:txBody>
          <a:bodyPr wrap="none" anchor="ctr"/>
          <a:lstStyle/>
          <a:p>
            <a:endParaRPr lang="en-US"/>
          </a:p>
        </p:txBody>
      </p:sp>
      <p:sp>
        <p:nvSpPr>
          <p:cNvPr id="59398" name="Freeform 6"/>
          <p:cNvSpPr>
            <a:spLocks/>
          </p:cNvSpPr>
          <p:nvPr/>
        </p:nvSpPr>
        <p:spPr bwMode="auto">
          <a:xfrm>
            <a:off x="506413" y="1595438"/>
            <a:ext cx="8132762" cy="533400"/>
          </a:xfrm>
          <a:custGeom>
            <a:avLst/>
            <a:gdLst/>
            <a:ahLst/>
            <a:cxnLst>
              <a:cxn ang="0">
                <a:pos x="5365" y="62"/>
              </a:cxn>
              <a:cxn ang="0">
                <a:pos x="5359" y="53"/>
              </a:cxn>
              <a:cxn ang="0">
                <a:pos x="5358" y="52"/>
              </a:cxn>
              <a:cxn ang="0">
                <a:pos x="5354" y="47"/>
              </a:cxn>
              <a:cxn ang="0">
                <a:pos x="5325" y="22"/>
              </a:cxn>
              <a:cxn ang="0">
                <a:pos x="5319" y="18"/>
              </a:cxn>
              <a:cxn ang="0">
                <a:pos x="5313" y="14"/>
              </a:cxn>
              <a:cxn ang="0">
                <a:pos x="5305" y="11"/>
              </a:cxn>
              <a:cxn ang="0">
                <a:pos x="5291" y="6"/>
              </a:cxn>
              <a:cxn ang="0">
                <a:pos x="5283" y="4"/>
              </a:cxn>
              <a:cxn ang="0">
                <a:pos x="5276" y="2"/>
              </a:cxn>
              <a:cxn ang="0">
                <a:pos x="5269" y="1"/>
              </a:cxn>
              <a:cxn ang="0">
                <a:pos x="5261" y="0"/>
              </a:cxn>
              <a:cxn ang="0">
                <a:pos x="5251" y="0"/>
              </a:cxn>
              <a:cxn ang="0">
                <a:pos x="521" y="0"/>
              </a:cxn>
              <a:cxn ang="0">
                <a:pos x="511" y="0"/>
              </a:cxn>
              <a:cxn ang="0">
                <a:pos x="503" y="1"/>
              </a:cxn>
              <a:cxn ang="0">
                <a:pos x="496" y="2"/>
              </a:cxn>
              <a:cxn ang="0">
                <a:pos x="489" y="4"/>
              </a:cxn>
              <a:cxn ang="0">
                <a:pos x="482" y="6"/>
              </a:cxn>
              <a:cxn ang="0">
                <a:pos x="467" y="11"/>
              </a:cxn>
              <a:cxn ang="0">
                <a:pos x="460" y="14"/>
              </a:cxn>
              <a:cxn ang="0">
                <a:pos x="453" y="18"/>
              </a:cxn>
              <a:cxn ang="0">
                <a:pos x="447" y="22"/>
              </a:cxn>
              <a:cxn ang="0">
                <a:pos x="441" y="26"/>
              </a:cxn>
              <a:cxn ang="0">
                <a:pos x="424" y="41"/>
              </a:cxn>
              <a:cxn ang="0">
                <a:pos x="419" y="47"/>
              </a:cxn>
              <a:cxn ang="0">
                <a:pos x="414" y="52"/>
              </a:cxn>
              <a:cxn ang="0">
                <a:pos x="414" y="53"/>
              </a:cxn>
              <a:cxn ang="0">
                <a:pos x="407" y="62"/>
              </a:cxn>
              <a:cxn ang="0">
                <a:pos x="0" y="636"/>
              </a:cxn>
              <a:cxn ang="0">
                <a:pos x="385" y="582"/>
              </a:cxn>
              <a:cxn ang="0">
                <a:pos x="385" y="582"/>
              </a:cxn>
              <a:cxn ang="0">
                <a:pos x="5653" y="582"/>
              </a:cxn>
              <a:cxn ang="0">
                <a:pos x="5365" y="62"/>
              </a:cxn>
            </a:cxnLst>
            <a:rect l="0" t="0" r="r" b="b"/>
            <a:pathLst>
              <a:path w="5772" h="636">
                <a:moveTo>
                  <a:pt x="5365" y="62"/>
                </a:moveTo>
                <a:cubicBezTo>
                  <a:pt x="5365" y="62"/>
                  <a:pt x="5365" y="62"/>
                  <a:pt x="5365" y="62"/>
                </a:cubicBezTo>
                <a:cubicBezTo>
                  <a:pt x="5363" y="59"/>
                  <a:pt x="5361" y="56"/>
                  <a:pt x="5359" y="53"/>
                </a:cubicBezTo>
                <a:cubicBezTo>
                  <a:pt x="5359" y="53"/>
                  <a:pt x="5359" y="53"/>
                  <a:pt x="5359" y="53"/>
                </a:cubicBezTo>
                <a:cubicBezTo>
                  <a:pt x="5358" y="52"/>
                  <a:pt x="5358" y="52"/>
                  <a:pt x="5358" y="52"/>
                </a:cubicBezTo>
                <a:cubicBezTo>
                  <a:pt x="5358" y="52"/>
                  <a:pt x="5358" y="52"/>
                  <a:pt x="5358" y="52"/>
                </a:cubicBezTo>
                <a:cubicBezTo>
                  <a:pt x="5358" y="52"/>
                  <a:pt x="5358" y="52"/>
                  <a:pt x="5358" y="52"/>
                </a:cubicBezTo>
                <a:cubicBezTo>
                  <a:pt x="5357" y="50"/>
                  <a:pt x="5355" y="49"/>
                  <a:pt x="5354" y="47"/>
                </a:cubicBezTo>
                <a:cubicBezTo>
                  <a:pt x="5354" y="47"/>
                  <a:pt x="5354" y="47"/>
                  <a:pt x="5354" y="46"/>
                </a:cubicBezTo>
                <a:cubicBezTo>
                  <a:pt x="5345" y="37"/>
                  <a:pt x="5336" y="29"/>
                  <a:pt x="5325" y="22"/>
                </a:cubicBezTo>
                <a:cubicBezTo>
                  <a:pt x="5325" y="22"/>
                  <a:pt x="5325" y="21"/>
                  <a:pt x="5324" y="21"/>
                </a:cubicBezTo>
                <a:cubicBezTo>
                  <a:pt x="5323" y="20"/>
                  <a:pt x="5321" y="19"/>
                  <a:pt x="5319" y="18"/>
                </a:cubicBezTo>
                <a:cubicBezTo>
                  <a:pt x="5319" y="18"/>
                  <a:pt x="5318" y="18"/>
                  <a:pt x="5318" y="17"/>
                </a:cubicBezTo>
                <a:cubicBezTo>
                  <a:pt x="5316" y="16"/>
                  <a:pt x="5314" y="15"/>
                  <a:pt x="5313" y="14"/>
                </a:cubicBezTo>
                <a:cubicBezTo>
                  <a:pt x="5312" y="14"/>
                  <a:pt x="5312" y="14"/>
                  <a:pt x="5311" y="14"/>
                </a:cubicBezTo>
                <a:cubicBezTo>
                  <a:pt x="5309" y="13"/>
                  <a:pt x="5307" y="12"/>
                  <a:pt x="5305" y="11"/>
                </a:cubicBezTo>
                <a:cubicBezTo>
                  <a:pt x="5305" y="11"/>
                  <a:pt x="5305" y="11"/>
                  <a:pt x="5305" y="11"/>
                </a:cubicBezTo>
                <a:cubicBezTo>
                  <a:pt x="5300" y="9"/>
                  <a:pt x="5295" y="7"/>
                  <a:pt x="5291" y="6"/>
                </a:cubicBezTo>
                <a:cubicBezTo>
                  <a:pt x="5290" y="5"/>
                  <a:pt x="5289" y="5"/>
                  <a:pt x="5289" y="5"/>
                </a:cubicBezTo>
                <a:cubicBezTo>
                  <a:pt x="5287" y="5"/>
                  <a:pt x="5285" y="4"/>
                  <a:pt x="5283" y="4"/>
                </a:cubicBezTo>
                <a:cubicBezTo>
                  <a:pt x="5283" y="3"/>
                  <a:pt x="5282" y="3"/>
                  <a:pt x="5281" y="3"/>
                </a:cubicBezTo>
                <a:cubicBezTo>
                  <a:pt x="5279" y="3"/>
                  <a:pt x="5278" y="2"/>
                  <a:pt x="5276" y="2"/>
                </a:cubicBezTo>
                <a:cubicBezTo>
                  <a:pt x="5275" y="2"/>
                  <a:pt x="5274" y="2"/>
                  <a:pt x="5274" y="2"/>
                </a:cubicBezTo>
                <a:cubicBezTo>
                  <a:pt x="5272" y="1"/>
                  <a:pt x="5270" y="1"/>
                  <a:pt x="5269" y="1"/>
                </a:cubicBezTo>
                <a:cubicBezTo>
                  <a:pt x="5268" y="1"/>
                  <a:pt x="5267" y="1"/>
                  <a:pt x="5266" y="0"/>
                </a:cubicBezTo>
                <a:cubicBezTo>
                  <a:pt x="5264" y="0"/>
                  <a:pt x="5263" y="0"/>
                  <a:pt x="5261" y="0"/>
                </a:cubicBezTo>
                <a:cubicBezTo>
                  <a:pt x="5260" y="0"/>
                  <a:pt x="5259" y="0"/>
                  <a:pt x="5259" y="0"/>
                </a:cubicBezTo>
                <a:cubicBezTo>
                  <a:pt x="5256" y="0"/>
                  <a:pt x="5253" y="0"/>
                  <a:pt x="5251" y="0"/>
                </a:cubicBezTo>
                <a:cubicBezTo>
                  <a:pt x="521" y="0"/>
                  <a:pt x="521" y="0"/>
                  <a:pt x="521" y="0"/>
                </a:cubicBezTo>
                <a:cubicBezTo>
                  <a:pt x="521" y="0"/>
                  <a:pt x="521" y="0"/>
                  <a:pt x="521" y="0"/>
                </a:cubicBezTo>
                <a:cubicBezTo>
                  <a:pt x="519" y="0"/>
                  <a:pt x="516" y="0"/>
                  <a:pt x="514" y="0"/>
                </a:cubicBezTo>
                <a:cubicBezTo>
                  <a:pt x="513" y="0"/>
                  <a:pt x="512" y="0"/>
                  <a:pt x="511" y="0"/>
                </a:cubicBezTo>
                <a:cubicBezTo>
                  <a:pt x="510" y="0"/>
                  <a:pt x="508" y="0"/>
                  <a:pt x="506" y="0"/>
                </a:cubicBezTo>
                <a:cubicBezTo>
                  <a:pt x="505" y="1"/>
                  <a:pt x="504" y="1"/>
                  <a:pt x="503" y="1"/>
                </a:cubicBezTo>
                <a:cubicBezTo>
                  <a:pt x="502" y="1"/>
                  <a:pt x="500" y="1"/>
                  <a:pt x="499" y="2"/>
                </a:cubicBezTo>
                <a:cubicBezTo>
                  <a:pt x="498" y="2"/>
                  <a:pt x="497" y="2"/>
                  <a:pt x="496" y="2"/>
                </a:cubicBezTo>
                <a:cubicBezTo>
                  <a:pt x="494" y="2"/>
                  <a:pt x="493" y="3"/>
                  <a:pt x="491" y="3"/>
                </a:cubicBezTo>
                <a:cubicBezTo>
                  <a:pt x="491" y="3"/>
                  <a:pt x="490" y="3"/>
                  <a:pt x="489" y="4"/>
                </a:cubicBezTo>
                <a:cubicBezTo>
                  <a:pt x="487" y="4"/>
                  <a:pt x="485" y="4"/>
                  <a:pt x="484" y="5"/>
                </a:cubicBezTo>
                <a:cubicBezTo>
                  <a:pt x="483" y="5"/>
                  <a:pt x="482" y="5"/>
                  <a:pt x="482" y="6"/>
                </a:cubicBezTo>
                <a:cubicBezTo>
                  <a:pt x="477" y="7"/>
                  <a:pt x="472" y="9"/>
                  <a:pt x="468" y="11"/>
                </a:cubicBezTo>
                <a:cubicBezTo>
                  <a:pt x="467" y="11"/>
                  <a:pt x="467" y="11"/>
                  <a:pt x="467" y="11"/>
                </a:cubicBezTo>
                <a:cubicBezTo>
                  <a:pt x="465" y="12"/>
                  <a:pt x="463" y="13"/>
                  <a:pt x="461" y="14"/>
                </a:cubicBezTo>
                <a:cubicBezTo>
                  <a:pt x="461" y="14"/>
                  <a:pt x="460" y="14"/>
                  <a:pt x="460" y="14"/>
                </a:cubicBezTo>
                <a:cubicBezTo>
                  <a:pt x="458" y="15"/>
                  <a:pt x="456" y="16"/>
                  <a:pt x="455" y="17"/>
                </a:cubicBezTo>
                <a:cubicBezTo>
                  <a:pt x="454" y="18"/>
                  <a:pt x="454" y="18"/>
                  <a:pt x="453" y="18"/>
                </a:cubicBezTo>
                <a:cubicBezTo>
                  <a:pt x="451" y="19"/>
                  <a:pt x="450" y="20"/>
                  <a:pt x="448" y="21"/>
                </a:cubicBezTo>
                <a:cubicBezTo>
                  <a:pt x="448" y="21"/>
                  <a:pt x="447" y="22"/>
                  <a:pt x="447" y="22"/>
                </a:cubicBezTo>
                <a:cubicBezTo>
                  <a:pt x="445" y="23"/>
                  <a:pt x="443" y="24"/>
                  <a:pt x="441" y="26"/>
                </a:cubicBezTo>
                <a:cubicBezTo>
                  <a:pt x="441" y="26"/>
                  <a:pt x="441" y="26"/>
                  <a:pt x="441" y="26"/>
                </a:cubicBezTo>
                <a:cubicBezTo>
                  <a:pt x="435" y="30"/>
                  <a:pt x="429" y="35"/>
                  <a:pt x="424" y="41"/>
                </a:cubicBezTo>
                <a:cubicBezTo>
                  <a:pt x="424" y="41"/>
                  <a:pt x="424" y="41"/>
                  <a:pt x="424" y="41"/>
                </a:cubicBezTo>
                <a:cubicBezTo>
                  <a:pt x="422" y="43"/>
                  <a:pt x="420" y="45"/>
                  <a:pt x="419" y="46"/>
                </a:cubicBezTo>
                <a:cubicBezTo>
                  <a:pt x="419" y="47"/>
                  <a:pt x="419" y="47"/>
                  <a:pt x="419" y="47"/>
                </a:cubicBezTo>
                <a:cubicBezTo>
                  <a:pt x="417" y="49"/>
                  <a:pt x="415" y="50"/>
                  <a:pt x="414" y="52"/>
                </a:cubicBezTo>
                <a:cubicBezTo>
                  <a:pt x="414" y="52"/>
                  <a:pt x="414" y="52"/>
                  <a:pt x="414" y="52"/>
                </a:cubicBezTo>
                <a:cubicBezTo>
                  <a:pt x="414" y="52"/>
                  <a:pt x="414" y="52"/>
                  <a:pt x="414" y="52"/>
                </a:cubicBezTo>
                <a:cubicBezTo>
                  <a:pt x="414" y="53"/>
                  <a:pt x="414" y="53"/>
                  <a:pt x="414" y="53"/>
                </a:cubicBezTo>
                <a:cubicBezTo>
                  <a:pt x="414" y="53"/>
                  <a:pt x="414" y="53"/>
                  <a:pt x="414" y="53"/>
                </a:cubicBezTo>
                <a:cubicBezTo>
                  <a:pt x="411" y="56"/>
                  <a:pt x="409" y="59"/>
                  <a:pt x="407" y="62"/>
                </a:cubicBezTo>
                <a:cubicBezTo>
                  <a:pt x="407" y="62"/>
                  <a:pt x="407" y="62"/>
                  <a:pt x="407" y="62"/>
                </a:cubicBezTo>
                <a:cubicBezTo>
                  <a:pt x="0" y="636"/>
                  <a:pt x="0" y="636"/>
                  <a:pt x="0" y="636"/>
                </a:cubicBezTo>
                <a:cubicBezTo>
                  <a:pt x="29" y="603"/>
                  <a:pt x="72" y="582"/>
                  <a:pt x="120" y="582"/>
                </a:cubicBezTo>
                <a:cubicBezTo>
                  <a:pt x="385" y="582"/>
                  <a:pt x="385" y="582"/>
                  <a:pt x="385" y="582"/>
                </a:cubicBezTo>
                <a:cubicBezTo>
                  <a:pt x="385" y="582"/>
                  <a:pt x="385" y="582"/>
                  <a:pt x="385" y="582"/>
                </a:cubicBezTo>
                <a:cubicBezTo>
                  <a:pt x="385" y="582"/>
                  <a:pt x="385" y="582"/>
                  <a:pt x="385" y="582"/>
                </a:cubicBezTo>
                <a:cubicBezTo>
                  <a:pt x="5387" y="582"/>
                  <a:pt x="5387" y="582"/>
                  <a:pt x="5387" y="582"/>
                </a:cubicBezTo>
                <a:cubicBezTo>
                  <a:pt x="5653" y="582"/>
                  <a:pt x="5653" y="582"/>
                  <a:pt x="5653" y="582"/>
                </a:cubicBezTo>
                <a:cubicBezTo>
                  <a:pt x="5700" y="582"/>
                  <a:pt x="5743" y="603"/>
                  <a:pt x="5772" y="636"/>
                </a:cubicBezTo>
                <a:lnTo>
                  <a:pt x="5365" y="62"/>
                </a:lnTo>
                <a:close/>
              </a:path>
            </a:pathLst>
          </a:custGeom>
          <a:solidFill>
            <a:srgbClr val="515151"/>
          </a:solidFill>
          <a:ln w="9525">
            <a:noFill/>
            <a:round/>
            <a:headEnd/>
            <a:tailEnd/>
          </a:ln>
        </p:spPr>
        <p:txBody>
          <a:bodyPr/>
          <a:lstStyle/>
          <a:p>
            <a:endParaRPr lang="en-US"/>
          </a:p>
        </p:txBody>
      </p:sp>
      <p:sp>
        <p:nvSpPr>
          <p:cNvPr id="59399" name="Rectangle 7"/>
          <p:cNvSpPr>
            <a:spLocks noChangeArrowheads="1"/>
          </p:cNvSpPr>
          <p:nvPr/>
        </p:nvSpPr>
        <p:spPr bwMode="auto">
          <a:xfrm flipV="1">
            <a:off x="0" y="3429000"/>
            <a:ext cx="9144000" cy="398463"/>
          </a:xfrm>
          <a:prstGeom prst="rect">
            <a:avLst/>
          </a:prstGeom>
          <a:gradFill rotWithShape="1">
            <a:gsLst>
              <a:gs pos="0">
                <a:srgbClr val="C0C0C0">
                  <a:alpha val="91000"/>
                </a:srgbClr>
              </a:gs>
              <a:gs pos="100000">
                <a:srgbClr val="C0C0C0">
                  <a:gamma/>
                  <a:shade val="46275"/>
                  <a:invGamma/>
                  <a:alpha val="0"/>
                </a:srgbClr>
              </a:gs>
            </a:gsLst>
            <a:lin ang="5400000" scaled="1"/>
          </a:gradFill>
          <a:ln w="9525">
            <a:noFill/>
            <a:miter lim="800000"/>
            <a:headEnd/>
            <a:tailEnd/>
          </a:ln>
          <a:effectLst/>
        </p:spPr>
        <p:txBody>
          <a:bodyPr wrap="none" anchor="ctr"/>
          <a:lstStyle/>
          <a:p>
            <a:endParaRPr lang="en-US"/>
          </a:p>
        </p:txBody>
      </p:sp>
      <p:sp>
        <p:nvSpPr>
          <p:cNvPr id="59400" name="AutoShape 8"/>
          <p:cNvSpPr>
            <a:spLocks noChangeArrowheads="1"/>
          </p:cNvSpPr>
          <p:nvPr/>
        </p:nvSpPr>
        <p:spPr bwMode="auto">
          <a:xfrm>
            <a:off x="447675" y="2051050"/>
            <a:ext cx="8248650" cy="3205163"/>
          </a:xfrm>
          <a:prstGeom prst="roundRect">
            <a:avLst>
              <a:gd name="adj" fmla="val 7014"/>
            </a:avLst>
          </a:prstGeom>
          <a:gradFill rotWithShape="1">
            <a:gsLst>
              <a:gs pos="0">
                <a:schemeClr val="tx2">
                  <a:gamma/>
                  <a:tint val="73725"/>
                  <a:invGamma/>
                </a:schemeClr>
              </a:gs>
              <a:gs pos="100000">
                <a:schemeClr val="tx2"/>
              </a:gs>
            </a:gsLst>
            <a:lin ang="2700000" scaled="1"/>
          </a:gradFill>
          <a:ln w="9525">
            <a:solidFill>
              <a:srgbClr val="323232"/>
            </a:solidFill>
            <a:round/>
            <a:headEnd/>
            <a:tailEnd/>
          </a:ln>
          <a:effectLst/>
        </p:spPr>
        <p:txBody>
          <a:bodyPr wrap="none" anchor="ctr"/>
          <a:lstStyle/>
          <a:p>
            <a:pPr algn="ctr"/>
            <a:endParaRPr lang="en-US" noProof="1"/>
          </a:p>
        </p:txBody>
      </p:sp>
      <p:grpSp>
        <p:nvGrpSpPr>
          <p:cNvPr id="2" name="Group 9"/>
          <p:cNvGrpSpPr>
            <a:grpSpLocks/>
          </p:cNvGrpSpPr>
          <p:nvPr/>
        </p:nvGrpSpPr>
        <p:grpSpPr bwMode="auto">
          <a:xfrm>
            <a:off x="703263" y="2762250"/>
            <a:ext cx="1168400" cy="1912938"/>
            <a:chOff x="275" y="2008"/>
            <a:chExt cx="795" cy="1276"/>
          </a:xfrm>
        </p:grpSpPr>
        <p:sp>
          <p:nvSpPr>
            <p:cNvPr id="59402" name="AutoShape 1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3" name="AutoShape 1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4" name="AutoShape 1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5" name="AutoShape 1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3" name="Group 14"/>
          <p:cNvGrpSpPr>
            <a:grpSpLocks/>
          </p:cNvGrpSpPr>
          <p:nvPr/>
        </p:nvGrpSpPr>
        <p:grpSpPr bwMode="auto">
          <a:xfrm>
            <a:off x="1943100" y="2765425"/>
            <a:ext cx="1168400" cy="1912938"/>
            <a:chOff x="275" y="2008"/>
            <a:chExt cx="795" cy="1276"/>
          </a:xfrm>
        </p:grpSpPr>
        <p:sp>
          <p:nvSpPr>
            <p:cNvPr id="59407" name="AutoShape 1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8" name="AutoShape 1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9" name="AutoShape 1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0" name="AutoShape 1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4" name="Group 19"/>
          <p:cNvGrpSpPr>
            <a:grpSpLocks/>
          </p:cNvGrpSpPr>
          <p:nvPr/>
        </p:nvGrpSpPr>
        <p:grpSpPr bwMode="auto">
          <a:xfrm>
            <a:off x="3368675" y="2762250"/>
            <a:ext cx="1168400" cy="1912938"/>
            <a:chOff x="275" y="2008"/>
            <a:chExt cx="795" cy="1276"/>
          </a:xfrm>
        </p:grpSpPr>
        <p:sp>
          <p:nvSpPr>
            <p:cNvPr id="59412" name="AutoShape 2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3" name="AutoShape 2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4" name="AutoShape 2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5" name="AutoShape 2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5" name="Group 24"/>
          <p:cNvGrpSpPr>
            <a:grpSpLocks/>
          </p:cNvGrpSpPr>
          <p:nvPr/>
        </p:nvGrpSpPr>
        <p:grpSpPr bwMode="auto">
          <a:xfrm>
            <a:off x="4606925" y="2765425"/>
            <a:ext cx="1168400" cy="1912938"/>
            <a:chOff x="275" y="2008"/>
            <a:chExt cx="795" cy="1276"/>
          </a:xfrm>
        </p:grpSpPr>
        <p:sp>
          <p:nvSpPr>
            <p:cNvPr id="59417" name="AutoShape 2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8" name="AutoShape 2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9" name="AutoShape 2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0" name="AutoShape 2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6" name="Group 29"/>
          <p:cNvGrpSpPr>
            <a:grpSpLocks/>
          </p:cNvGrpSpPr>
          <p:nvPr/>
        </p:nvGrpSpPr>
        <p:grpSpPr bwMode="auto">
          <a:xfrm>
            <a:off x="6030913" y="2762250"/>
            <a:ext cx="1168400" cy="1912938"/>
            <a:chOff x="275" y="2008"/>
            <a:chExt cx="795" cy="1276"/>
          </a:xfrm>
        </p:grpSpPr>
        <p:sp>
          <p:nvSpPr>
            <p:cNvPr id="59422" name="AutoShape 3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3" name="AutoShape 3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4" name="AutoShape 3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5" name="AutoShape 3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sp>
        <p:nvSpPr>
          <p:cNvPr id="59426" name="AutoShape 34"/>
          <p:cNvSpPr>
            <a:spLocks noChangeArrowheads="1"/>
          </p:cNvSpPr>
          <p:nvPr/>
        </p:nvSpPr>
        <p:spPr bwMode="auto">
          <a:xfrm>
            <a:off x="7270750" y="2765425"/>
            <a:ext cx="1168400" cy="1912938"/>
          </a:xfrm>
          <a:prstGeom prst="roundRect">
            <a:avLst>
              <a:gd name="adj" fmla="val 0"/>
            </a:avLst>
          </a:prstGeom>
          <a:gradFill rotWithShape="1">
            <a:gsLst>
              <a:gs pos="0">
                <a:schemeClr val="bg1"/>
              </a:gs>
              <a:gs pos="100000">
                <a:schemeClr val="bg1">
                  <a:gamma/>
                  <a:shade val="75686"/>
                  <a:invGamma/>
                </a:schemeClr>
              </a:gs>
            </a:gsLst>
            <a:lin ang="27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7" name="AutoShape 35"/>
          <p:cNvSpPr>
            <a:spLocks noChangeArrowheads="1"/>
          </p:cNvSpPr>
          <p:nvPr/>
        </p:nvSpPr>
        <p:spPr bwMode="auto">
          <a:xfrm>
            <a:off x="7270750" y="2765425"/>
            <a:ext cx="1168400" cy="228600"/>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8" name="AutoShape 36"/>
          <p:cNvSpPr>
            <a:spLocks noChangeArrowheads="1"/>
          </p:cNvSpPr>
          <p:nvPr/>
        </p:nvSpPr>
        <p:spPr bwMode="auto">
          <a:xfrm>
            <a:off x="7270750" y="4449763"/>
            <a:ext cx="1168400" cy="228600"/>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9" name="AutoShape 37"/>
          <p:cNvSpPr>
            <a:spLocks noChangeArrowheads="1"/>
          </p:cNvSpPr>
          <p:nvPr/>
        </p:nvSpPr>
        <p:spPr bwMode="auto">
          <a:xfrm>
            <a:off x="7270750" y="2765425"/>
            <a:ext cx="1168400" cy="1912938"/>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sp>
        <p:nvSpPr>
          <p:cNvPr id="59430" name="AutoShape 38"/>
          <p:cNvSpPr>
            <a:spLocks noChangeArrowheads="1"/>
          </p:cNvSpPr>
          <p:nvPr/>
        </p:nvSpPr>
        <p:spPr bwMode="auto">
          <a:xfrm flipV="1">
            <a:off x="447675" y="5267325"/>
            <a:ext cx="8248650" cy="1077913"/>
          </a:xfrm>
          <a:prstGeom prst="roundRect">
            <a:avLst>
              <a:gd name="adj" fmla="val 22824"/>
            </a:avLst>
          </a:prstGeom>
          <a:gradFill rotWithShape="1">
            <a:gsLst>
              <a:gs pos="0">
                <a:schemeClr val="tx2">
                  <a:gamma/>
                  <a:tint val="73725"/>
                  <a:invGamma/>
                  <a:alpha val="0"/>
                </a:schemeClr>
              </a:gs>
              <a:gs pos="100000">
                <a:schemeClr val="tx2">
                  <a:alpha val="16000"/>
                </a:schemeClr>
              </a:gs>
            </a:gsLst>
            <a:lin ang="5400000" scaled="1"/>
          </a:gradFill>
          <a:ln w="9525">
            <a:noFill/>
            <a:round/>
            <a:headEnd/>
            <a:tailEnd/>
          </a:ln>
          <a:effectLst/>
        </p:spPr>
        <p:txBody>
          <a:bodyPr rot="10800000" wrap="none" anchor="ctr"/>
          <a:lstStyle/>
          <a:p>
            <a:pPr algn="ctr"/>
            <a:endParaRPr lang="en-US" noProof="1"/>
          </a:p>
        </p:txBody>
      </p:sp>
      <p:grpSp>
        <p:nvGrpSpPr>
          <p:cNvPr id="7" name="Group 39"/>
          <p:cNvGrpSpPr>
            <a:grpSpLocks/>
          </p:cNvGrpSpPr>
          <p:nvPr/>
        </p:nvGrpSpPr>
        <p:grpSpPr bwMode="auto">
          <a:xfrm>
            <a:off x="7270750" y="2981325"/>
            <a:ext cx="1168400" cy="1473200"/>
            <a:chOff x="4580" y="1878"/>
            <a:chExt cx="736" cy="928"/>
          </a:xfrm>
        </p:grpSpPr>
        <p:sp>
          <p:nvSpPr>
            <p:cNvPr id="59432" name="Rectangle 4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33" name="Text Box 4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8" name="Group 42"/>
          <p:cNvGrpSpPr>
            <a:grpSpLocks/>
          </p:cNvGrpSpPr>
          <p:nvPr/>
        </p:nvGrpSpPr>
        <p:grpSpPr bwMode="auto">
          <a:xfrm>
            <a:off x="7270750" y="2981325"/>
            <a:ext cx="1168400" cy="1473200"/>
            <a:chOff x="4580" y="1878"/>
            <a:chExt cx="736" cy="928"/>
          </a:xfrm>
        </p:grpSpPr>
        <p:sp>
          <p:nvSpPr>
            <p:cNvPr id="59435" name="Rectangle 4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36" name="Text Box 4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9" name="Group 45"/>
          <p:cNvGrpSpPr>
            <a:grpSpLocks/>
          </p:cNvGrpSpPr>
          <p:nvPr/>
        </p:nvGrpSpPr>
        <p:grpSpPr bwMode="auto">
          <a:xfrm>
            <a:off x="6030913" y="2981325"/>
            <a:ext cx="1168400" cy="1473200"/>
            <a:chOff x="4580" y="1878"/>
            <a:chExt cx="736" cy="928"/>
          </a:xfrm>
        </p:grpSpPr>
        <p:sp>
          <p:nvSpPr>
            <p:cNvPr id="59438" name="Rectangle 4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39" name="Text Box 4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0" name="Group 48"/>
          <p:cNvGrpSpPr>
            <a:grpSpLocks/>
          </p:cNvGrpSpPr>
          <p:nvPr/>
        </p:nvGrpSpPr>
        <p:grpSpPr bwMode="auto">
          <a:xfrm>
            <a:off x="1943100" y="2982913"/>
            <a:ext cx="1168400" cy="1473200"/>
            <a:chOff x="4580" y="1878"/>
            <a:chExt cx="736" cy="928"/>
          </a:xfrm>
        </p:grpSpPr>
        <p:sp>
          <p:nvSpPr>
            <p:cNvPr id="59441" name="Rectangle 4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42" name="Text Box 5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1" name="Group 51"/>
          <p:cNvGrpSpPr>
            <a:grpSpLocks/>
          </p:cNvGrpSpPr>
          <p:nvPr/>
        </p:nvGrpSpPr>
        <p:grpSpPr bwMode="auto">
          <a:xfrm>
            <a:off x="703263" y="2982913"/>
            <a:ext cx="1168400" cy="1473200"/>
            <a:chOff x="4580" y="1878"/>
            <a:chExt cx="736" cy="928"/>
          </a:xfrm>
        </p:grpSpPr>
        <p:sp>
          <p:nvSpPr>
            <p:cNvPr id="59444" name="Rectangle 5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45" name="Text Box 5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2" name="Group 54"/>
          <p:cNvGrpSpPr>
            <a:grpSpLocks/>
          </p:cNvGrpSpPr>
          <p:nvPr/>
        </p:nvGrpSpPr>
        <p:grpSpPr bwMode="auto">
          <a:xfrm>
            <a:off x="4606925" y="2984500"/>
            <a:ext cx="1168400" cy="1473200"/>
            <a:chOff x="4580" y="1878"/>
            <a:chExt cx="736" cy="928"/>
          </a:xfrm>
        </p:grpSpPr>
        <p:sp>
          <p:nvSpPr>
            <p:cNvPr id="59447" name="Rectangle 5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48" name="Text Box 5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13" name="Group 57"/>
          <p:cNvGrpSpPr>
            <a:grpSpLocks/>
          </p:cNvGrpSpPr>
          <p:nvPr/>
        </p:nvGrpSpPr>
        <p:grpSpPr bwMode="auto">
          <a:xfrm>
            <a:off x="7270750" y="2981325"/>
            <a:ext cx="1168400" cy="1473200"/>
            <a:chOff x="4580" y="1878"/>
            <a:chExt cx="736" cy="928"/>
          </a:xfrm>
        </p:grpSpPr>
        <p:sp>
          <p:nvSpPr>
            <p:cNvPr id="59450" name="Rectangle 5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51" name="Text Box 5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14" name="Group 60"/>
          <p:cNvGrpSpPr>
            <a:grpSpLocks/>
          </p:cNvGrpSpPr>
          <p:nvPr/>
        </p:nvGrpSpPr>
        <p:grpSpPr bwMode="auto">
          <a:xfrm>
            <a:off x="7270750" y="2981325"/>
            <a:ext cx="1168400" cy="1473200"/>
            <a:chOff x="4580" y="1878"/>
            <a:chExt cx="736" cy="928"/>
          </a:xfrm>
        </p:grpSpPr>
        <p:sp>
          <p:nvSpPr>
            <p:cNvPr id="59453" name="Rectangle 6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54" name="Text Box 6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15" name="Group 63"/>
          <p:cNvGrpSpPr>
            <a:grpSpLocks/>
          </p:cNvGrpSpPr>
          <p:nvPr/>
        </p:nvGrpSpPr>
        <p:grpSpPr bwMode="auto">
          <a:xfrm>
            <a:off x="7270750" y="2981325"/>
            <a:ext cx="1168400" cy="1473200"/>
            <a:chOff x="4580" y="1878"/>
            <a:chExt cx="736" cy="928"/>
          </a:xfrm>
        </p:grpSpPr>
        <p:sp>
          <p:nvSpPr>
            <p:cNvPr id="59456" name="Rectangle 6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57" name="Text Box 6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16" name="Group 66"/>
          <p:cNvGrpSpPr>
            <a:grpSpLocks/>
          </p:cNvGrpSpPr>
          <p:nvPr/>
        </p:nvGrpSpPr>
        <p:grpSpPr bwMode="auto">
          <a:xfrm>
            <a:off x="7270750" y="2981325"/>
            <a:ext cx="1168400" cy="1473200"/>
            <a:chOff x="4580" y="1878"/>
            <a:chExt cx="736" cy="928"/>
          </a:xfrm>
        </p:grpSpPr>
        <p:sp>
          <p:nvSpPr>
            <p:cNvPr id="59459" name="Rectangle 6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60" name="Text Box 6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17" name="Group 69"/>
          <p:cNvGrpSpPr>
            <a:grpSpLocks/>
          </p:cNvGrpSpPr>
          <p:nvPr/>
        </p:nvGrpSpPr>
        <p:grpSpPr bwMode="auto">
          <a:xfrm>
            <a:off x="7270750" y="2981325"/>
            <a:ext cx="1168400" cy="1473200"/>
            <a:chOff x="4580" y="1878"/>
            <a:chExt cx="736" cy="928"/>
          </a:xfrm>
        </p:grpSpPr>
        <p:sp>
          <p:nvSpPr>
            <p:cNvPr id="59462" name="Rectangle 7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63" name="Text Box 7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18" name="Group 72"/>
          <p:cNvGrpSpPr>
            <a:grpSpLocks/>
          </p:cNvGrpSpPr>
          <p:nvPr/>
        </p:nvGrpSpPr>
        <p:grpSpPr bwMode="auto">
          <a:xfrm>
            <a:off x="7270750" y="2981325"/>
            <a:ext cx="1168400" cy="1473200"/>
            <a:chOff x="4580" y="1878"/>
            <a:chExt cx="736" cy="928"/>
          </a:xfrm>
        </p:grpSpPr>
        <p:sp>
          <p:nvSpPr>
            <p:cNvPr id="59465" name="Rectangle 7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66" name="Text Box 7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19" name="Group 75"/>
          <p:cNvGrpSpPr>
            <a:grpSpLocks/>
          </p:cNvGrpSpPr>
          <p:nvPr/>
        </p:nvGrpSpPr>
        <p:grpSpPr bwMode="auto">
          <a:xfrm>
            <a:off x="7270750" y="2981325"/>
            <a:ext cx="1168400" cy="1473200"/>
            <a:chOff x="4580" y="1878"/>
            <a:chExt cx="736" cy="928"/>
          </a:xfrm>
        </p:grpSpPr>
        <p:sp>
          <p:nvSpPr>
            <p:cNvPr id="59468" name="Rectangle 7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69" name="Text Box 7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20" name="Group 78"/>
          <p:cNvGrpSpPr>
            <a:grpSpLocks/>
          </p:cNvGrpSpPr>
          <p:nvPr/>
        </p:nvGrpSpPr>
        <p:grpSpPr bwMode="auto">
          <a:xfrm>
            <a:off x="7270750" y="2981325"/>
            <a:ext cx="1168400" cy="1473200"/>
            <a:chOff x="4580" y="1878"/>
            <a:chExt cx="736" cy="928"/>
          </a:xfrm>
        </p:grpSpPr>
        <p:sp>
          <p:nvSpPr>
            <p:cNvPr id="59471" name="Rectangle 7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72" name="Text Box 8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21" name="Group 81"/>
          <p:cNvGrpSpPr>
            <a:grpSpLocks/>
          </p:cNvGrpSpPr>
          <p:nvPr/>
        </p:nvGrpSpPr>
        <p:grpSpPr bwMode="auto">
          <a:xfrm>
            <a:off x="6030913" y="2981325"/>
            <a:ext cx="1168400" cy="1473200"/>
            <a:chOff x="4580" y="1878"/>
            <a:chExt cx="736" cy="928"/>
          </a:xfrm>
        </p:grpSpPr>
        <p:sp>
          <p:nvSpPr>
            <p:cNvPr id="59474" name="Rectangle 8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75" name="Text Box 8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22" name="Group 84"/>
          <p:cNvGrpSpPr>
            <a:grpSpLocks/>
          </p:cNvGrpSpPr>
          <p:nvPr/>
        </p:nvGrpSpPr>
        <p:grpSpPr bwMode="auto">
          <a:xfrm>
            <a:off x="4606925" y="2984500"/>
            <a:ext cx="1168400" cy="1473200"/>
            <a:chOff x="4580" y="1878"/>
            <a:chExt cx="736" cy="928"/>
          </a:xfrm>
        </p:grpSpPr>
        <p:sp>
          <p:nvSpPr>
            <p:cNvPr id="59477" name="Rectangle 8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78" name="Text Box 8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3" name="Group 87"/>
          <p:cNvGrpSpPr>
            <a:grpSpLocks/>
          </p:cNvGrpSpPr>
          <p:nvPr/>
        </p:nvGrpSpPr>
        <p:grpSpPr bwMode="auto">
          <a:xfrm>
            <a:off x="3368675" y="2981325"/>
            <a:ext cx="1168400" cy="1473200"/>
            <a:chOff x="4580" y="1878"/>
            <a:chExt cx="736" cy="928"/>
          </a:xfrm>
        </p:grpSpPr>
        <p:sp>
          <p:nvSpPr>
            <p:cNvPr id="59480" name="Rectangle 8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81" name="Text Box 8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4" name="Group 90"/>
          <p:cNvGrpSpPr>
            <a:grpSpLocks/>
          </p:cNvGrpSpPr>
          <p:nvPr/>
        </p:nvGrpSpPr>
        <p:grpSpPr bwMode="auto">
          <a:xfrm>
            <a:off x="7270750" y="2981325"/>
            <a:ext cx="1168400" cy="1473200"/>
            <a:chOff x="4580" y="1878"/>
            <a:chExt cx="736" cy="928"/>
          </a:xfrm>
        </p:grpSpPr>
        <p:sp>
          <p:nvSpPr>
            <p:cNvPr id="59483" name="Rectangle 9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84" name="Text Box 9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5" name="Group 93"/>
          <p:cNvGrpSpPr>
            <a:grpSpLocks/>
          </p:cNvGrpSpPr>
          <p:nvPr/>
        </p:nvGrpSpPr>
        <p:grpSpPr bwMode="auto">
          <a:xfrm>
            <a:off x="6030913" y="2981325"/>
            <a:ext cx="1168400" cy="1473200"/>
            <a:chOff x="4580" y="1878"/>
            <a:chExt cx="736" cy="928"/>
          </a:xfrm>
        </p:grpSpPr>
        <p:sp>
          <p:nvSpPr>
            <p:cNvPr id="59486" name="Rectangle 9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87" name="Text Box 9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26" name="Group 96"/>
          <p:cNvGrpSpPr>
            <a:grpSpLocks/>
          </p:cNvGrpSpPr>
          <p:nvPr/>
        </p:nvGrpSpPr>
        <p:grpSpPr bwMode="auto">
          <a:xfrm>
            <a:off x="7270750" y="2981325"/>
            <a:ext cx="1168400" cy="1473200"/>
            <a:chOff x="4580" y="1878"/>
            <a:chExt cx="736" cy="928"/>
          </a:xfrm>
        </p:grpSpPr>
        <p:sp>
          <p:nvSpPr>
            <p:cNvPr id="59489" name="Rectangle 9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90" name="Text Box 9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27" name="Group 99"/>
          <p:cNvGrpSpPr>
            <a:grpSpLocks/>
          </p:cNvGrpSpPr>
          <p:nvPr/>
        </p:nvGrpSpPr>
        <p:grpSpPr bwMode="auto">
          <a:xfrm>
            <a:off x="7270750" y="2981325"/>
            <a:ext cx="1168400" cy="1473200"/>
            <a:chOff x="4580" y="1878"/>
            <a:chExt cx="736" cy="928"/>
          </a:xfrm>
        </p:grpSpPr>
        <p:sp>
          <p:nvSpPr>
            <p:cNvPr id="59492" name="Rectangle 10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93" name="Text Box 10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28" name="Group 102"/>
          <p:cNvGrpSpPr>
            <a:grpSpLocks/>
          </p:cNvGrpSpPr>
          <p:nvPr/>
        </p:nvGrpSpPr>
        <p:grpSpPr bwMode="auto">
          <a:xfrm>
            <a:off x="7270750" y="2981325"/>
            <a:ext cx="1168400" cy="1473200"/>
            <a:chOff x="4580" y="1878"/>
            <a:chExt cx="736" cy="928"/>
          </a:xfrm>
        </p:grpSpPr>
        <p:sp>
          <p:nvSpPr>
            <p:cNvPr id="59495" name="Rectangle 10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96" name="Text Box 10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29" name="Group 105"/>
          <p:cNvGrpSpPr>
            <a:grpSpLocks/>
          </p:cNvGrpSpPr>
          <p:nvPr/>
        </p:nvGrpSpPr>
        <p:grpSpPr bwMode="auto">
          <a:xfrm>
            <a:off x="7270750" y="2981325"/>
            <a:ext cx="1168400" cy="1473200"/>
            <a:chOff x="4580" y="1878"/>
            <a:chExt cx="736" cy="928"/>
          </a:xfrm>
        </p:grpSpPr>
        <p:sp>
          <p:nvSpPr>
            <p:cNvPr id="59498" name="Rectangle 10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99" name="Text Box 10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30" name="Group 108"/>
          <p:cNvGrpSpPr>
            <a:grpSpLocks/>
          </p:cNvGrpSpPr>
          <p:nvPr/>
        </p:nvGrpSpPr>
        <p:grpSpPr bwMode="auto">
          <a:xfrm>
            <a:off x="7270750" y="2981325"/>
            <a:ext cx="1168400" cy="1473200"/>
            <a:chOff x="4580" y="1878"/>
            <a:chExt cx="736" cy="928"/>
          </a:xfrm>
        </p:grpSpPr>
        <p:sp>
          <p:nvSpPr>
            <p:cNvPr id="59501" name="Rectangle 10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02" name="Text Box 11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31" name="Group 111"/>
          <p:cNvGrpSpPr>
            <a:grpSpLocks/>
          </p:cNvGrpSpPr>
          <p:nvPr/>
        </p:nvGrpSpPr>
        <p:grpSpPr bwMode="auto">
          <a:xfrm>
            <a:off x="7270750" y="2981325"/>
            <a:ext cx="1168400" cy="1473200"/>
            <a:chOff x="4580" y="1878"/>
            <a:chExt cx="736" cy="928"/>
          </a:xfrm>
        </p:grpSpPr>
        <p:sp>
          <p:nvSpPr>
            <p:cNvPr id="59504" name="Rectangle 11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05" name="Text Box 11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617" name="Group 114"/>
          <p:cNvGrpSpPr>
            <a:grpSpLocks/>
          </p:cNvGrpSpPr>
          <p:nvPr/>
        </p:nvGrpSpPr>
        <p:grpSpPr bwMode="auto">
          <a:xfrm>
            <a:off x="7270750" y="2981325"/>
            <a:ext cx="1168400" cy="1473200"/>
            <a:chOff x="4580" y="1878"/>
            <a:chExt cx="736" cy="928"/>
          </a:xfrm>
        </p:grpSpPr>
        <p:sp>
          <p:nvSpPr>
            <p:cNvPr id="59507" name="Rectangle 11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08" name="Text Box 11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20" name="Group 117"/>
          <p:cNvGrpSpPr>
            <a:grpSpLocks/>
          </p:cNvGrpSpPr>
          <p:nvPr/>
        </p:nvGrpSpPr>
        <p:grpSpPr bwMode="auto">
          <a:xfrm>
            <a:off x="7270750" y="2981325"/>
            <a:ext cx="1168400" cy="1473200"/>
            <a:chOff x="4580" y="1878"/>
            <a:chExt cx="736" cy="928"/>
          </a:xfrm>
        </p:grpSpPr>
        <p:sp>
          <p:nvSpPr>
            <p:cNvPr id="59510" name="Rectangle 11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11" name="Text Box 11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23" name="Group 120"/>
          <p:cNvGrpSpPr>
            <a:grpSpLocks/>
          </p:cNvGrpSpPr>
          <p:nvPr/>
        </p:nvGrpSpPr>
        <p:grpSpPr bwMode="auto">
          <a:xfrm>
            <a:off x="7270750" y="2981325"/>
            <a:ext cx="1168400" cy="1473200"/>
            <a:chOff x="4580" y="1878"/>
            <a:chExt cx="736" cy="928"/>
          </a:xfrm>
        </p:grpSpPr>
        <p:sp>
          <p:nvSpPr>
            <p:cNvPr id="59513" name="Rectangle 12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14" name="Text Box 12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26" name="Group 123"/>
          <p:cNvGrpSpPr>
            <a:grpSpLocks/>
          </p:cNvGrpSpPr>
          <p:nvPr/>
        </p:nvGrpSpPr>
        <p:grpSpPr bwMode="auto">
          <a:xfrm>
            <a:off x="7270750" y="2981325"/>
            <a:ext cx="1168400" cy="1473200"/>
            <a:chOff x="4580" y="1878"/>
            <a:chExt cx="736" cy="928"/>
          </a:xfrm>
        </p:grpSpPr>
        <p:sp>
          <p:nvSpPr>
            <p:cNvPr id="59516" name="Rectangle 12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17" name="Text Box 12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629" name="Group 126"/>
          <p:cNvGrpSpPr>
            <a:grpSpLocks/>
          </p:cNvGrpSpPr>
          <p:nvPr/>
        </p:nvGrpSpPr>
        <p:grpSpPr bwMode="auto">
          <a:xfrm>
            <a:off x="6030913" y="2981325"/>
            <a:ext cx="1168400" cy="1473200"/>
            <a:chOff x="4580" y="1878"/>
            <a:chExt cx="736" cy="928"/>
          </a:xfrm>
        </p:grpSpPr>
        <p:sp>
          <p:nvSpPr>
            <p:cNvPr id="59519" name="Rectangle 12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20" name="Text Box 12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32" name="Group 129"/>
          <p:cNvGrpSpPr>
            <a:grpSpLocks/>
          </p:cNvGrpSpPr>
          <p:nvPr/>
        </p:nvGrpSpPr>
        <p:grpSpPr bwMode="auto">
          <a:xfrm>
            <a:off x="7270750" y="2981325"/>
            <a:ext cx="1168400" cy="1473200"/>
            <a:chOff x="4580" y="1878"/>
            <a:chExt cx="736" cy="928"/>
          </a:xfrm>
        </p:grpSpPr>
        <p:sp>
          <p:nvSpPr>
            <p:cNvPr id="59522" name="Rectangle 13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23" name="Text Box 13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9635" name="Group 132"/>
          <p:cNvGrpSpPr>
            <a:grpSpLocks/>
          </p:cNvGrpSpPr>
          <p:nvPr/>
        </p:nvGrpSpPr>
        <p:grpSpPr bwMode="auto">
          <a:xfrm>
            <a:off x="7270750" y="2981325"/>
            <a:ext cx="1168400" cy="1473200"/>
            <a:chOff x="4580" y="1878"/>
            <a:chExt cx="736" cy="928"/>
          </a:xfrm>
        </p:grpSpPr>
        <p:sp>
          <p:nvSpPr>
            <p:cNvPr id="59525" name="Rectangle 13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26" name="Text Box 13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9638" name="Group 135"/>
          <p:cNvGrpSpPr>
            <a:grpSpLocks/>
          </p:cNvGrpSpPr>
          <p:nvPr/>
        </p:nvGrpSpPr>
        <p:grpSpPr bwMode="auto">
          <a:xfrm>
            <a:off x="7270750" y="2981325"/>
            <a:ext cx="1168400" cy="1473200"/>
            <a:chOff x="4580" y="1878"/>
            <a:chExt cx="736" cy="928"/>
          </a:xfrm>
        </p:grpSpPr>
        <p:sp>
          <p:nvSpPr>
            <p:cNvPr id="59528" name="Rectangle 13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29" name="Text Box 13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9641" name="Group 138"/>
          <p:cNvGrpSpPr>
            <a:grpSpLocks/>
          </p:cNvGrpSpPr>
          <p:nvPr/>
        </p:nvGrpSpPr>
        <p:grpSpPr bwMode="auto">
          <a:xfrm>
            <a:off x="7270750" y="2981325"/>
            <a:ext cx="1168400" cy="1473200"/>
            <a:chOff x="4580" y="1878"/>
            <a:chExt cx="736" cy="928"/>
          </a:xfrm>
        </p:grpSpPr>
        <p:sp>
          <p:nvSpPr>
            <p:cNvPr id="59531" name="Rectangle 13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32" name="Text Box 14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9644" name="Group 141"/>
          <p:cNvGrpSpPr>
            <a:grpSpLocks/>
          </p:cNvGrpSpPr>
          <p:nvPr/>
        </p:nvGrpSpPr>
        <p:grpSpPr bwMode="auto">
          <a:xfrm>
            <a:off x="7270750" y="2981325"/>
            <a:ext cx="1168400" cy="1473200"/>
            <a:chOff x="4580" y="1878"/>
            <a:chExt cx="736" cy="928"/>
          </a:xfrm>
        </p:grpSpPr>
        <p:sp>
          <p:nvSpPr>
            <p:cNvPr id="59534" name="Rectangle 14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35" name="Text Box 14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9647" name="Group 144"/>
          <p:cNvGrpSpPr>
            <a:grpSpLocks/>
          </p:cNvGrpSpPr>
          <p:nvPr/>
        </p:nvGrpSpPr>
        <p:grpSpPr bwMode="auto">
          <a:xfrm>
            <a:off x="7270750" y="2981325"/>
            <a:ext cx="1168400" cy="1473200"/>
            <a:chOff x="4580" y="1878"/>
            <a:chExt cx="736" cy="928"/>
          </a:xfrm>
        </p:grpSpPr>
        <p:sp>
          <p:nvSpPr>
            <p:cNvPr id="59537" name="Rectangle 14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38" name="Text Box 14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654" name="Group 147"/>
          <p:cNvGrpSpPr>
            <a:grpSpLocks/>
          </p:cNvGrpSpPr>
          <p:nvPr/>
        </p:nvGrpSpPr>
        <p:grpSpPr bwMode="auto">
          <a:xfrm>
            <a:off x="7270750" y="2981325"/>
            <a:ext cx="1168400" cy="1473200"/>
            <a:chOff x="4580" y="1878"/>
            <a:chExt cx="736" cy="928"/>
          </a:xfrm>
        </p:grpSpPr>
        <p:sp>
          <p:nvSpPr>
            <p:cNvPr id="59540" name="Rectangle 14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41" name="Text Box 14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57" name="Group 150"/>
          <p:cNvGrpSpPr>
            <a:grpSpLocks/>
          </p:cNvGrpSpPr>
          <p:nvPr/>
        </p:nvGrpSpPr>
        <p:grpSpPr bwMode="auto">
          <a:xfrm>
            <a:off x="7270750" y="2981325"/>
            <a:ext cx="1168400" cy="1473200"/>
            <a:chOff x="4580" y="1878"/>
            <a:chExt cx="736" cy="928"/>
          </a:xfrm>
        </p:grpSpPr>
        <p:sp>
          <p:nvSpPr>
            <p:cNvPr id="59543" name="Rectangle 15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44" name="Text Box 15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60" name="Group 153"/>
          <p:cNvGrpSpPr>
            <a:grpSpLocks/>
          </p:cNvGrpSpPr>
          <p:nvPr/>
        </p:nvGrpSpPr>
        <p:grpSpPr bwMode="auto">
          <a:xfrm>
            <a:off x="7270750" y="2981325"/>
            <a:ext cx="1168400" cy="1473200"/>
            <a:chOff x="4580" y="1878"/>
            <a:chExt cx="736" cy="928"/>
          </a:xfrm>
        </p:grpSpPr>
        <p:sp>
          <p:nvSpPr>
            <p:cNvPr id="59546" name="Rectangle 15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47" name="Text Box 15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63" name="Group 156"/>
          <p:cNvGrpSpPr>
            <a:grpSpLocks/>
          </p:cNvGrpSpPr>
          <p:nvPr/>
        </p:nvGrpSpPr>
        <p:grpSpPr bwMode="auto">
          <a:xfrm>
            <a:off x="7270750" y="2981325"/>
            <a:ext cx="1168400" cy="1473200"/>
            <a:chOff x="4580" y="1878"/>
            <a:chExt cx="736" cy="928"/>
          </a:xfrm>
        </p:grpSpPr>
        <p:sp>
          <p:nvSpPr>
            <p:cNvPr id="59549" name="Rectangle 15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50" name="Text Box 15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664" name="Group 159"/>
          <p:cNvGrpSpPr>
            <a:grpSpLocks/>
          </p:cNvGrpSpPr>
          <p:nvPr/>
        </p:nvGrpSpPr>
        <p:grpSpPr bwMode="auto">
          <a:xfrm>
            <a:off x="7270750" y="2981325"/>
            <a:ext cx="1168400" cy="1473200"/>
            <a:chOff x="4580" y="1878"/>
            <a:chExt cx="736" cy="928"/>
          </a:xfrm>
        </p:grpSpPr>
        <p:sp>
          <p:nvSpPr>
            <p:cNvPr id="59552" name="Rectangle 16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53" name="Text Box 16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9665" name="Group 162"/>
          <p:cNvGrpSpPr>
            <a:grpSpLocks/>
          </p:cNvGrpSpPr>
          <p:nvPr/>
        </p:nvGrpSpPr>
        <p:grpSpPr bwMode="auto">
          <a:xfrm>
            <a:off x="7270750" y="2981325"/>
            <a:ext cx="1168400" cy="1473200"/>
            <a:chOff x="4580" y="1878"/>
            <a:chExt cx="736" cy="928"/>
          </a:xfrm>
        </p:grpSpPr>
        <p:sp>
          <p:nvSpPr>
            <p:cNvPr id="59555" name="Rectangle 16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56" name="Text Box 16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9669" name="Group 165"/>
          <p:cNvGrpSpPr>
            <a:grpSpLocks/>
          </p:cNvGrpSpPr>
          <p:nvPr/>
        </p:nvGrpSpPr>
        <p:grpSpPr bwMode="auto">
          <a:xfrm>
            <a:off x="7270750" y="2981325"/>
            <a:ext cx="1168400" cy="1473200"/>
            <a:chOff x="4580" y="1878"/>
            <a:chExt cx="736" cy="928"/>
          </a:xfrm>
        </p:grpSpPr>
        <p:sp>
          <p:nvSpPr>
            <p:cNvPr id="59558" name="Rectangle 16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59" name="Text Box 16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9670" name="Group 168"/>
          <p:cNvGrpSpPr>
            <a:grpSpLocks/>
          </p:cNvGrpSpPr>
          <p:nvPr/>
        </p:nvGrpSpPr>
        <p:grpSpPr bwMode="auto">
          <a:xfrm>
            <a:off x="7270750" y="2981325"/>
            <a:ext cx="1168400" cy="1473200"/>
            <a:chOff x="4580" y="1878"/>
            <a:chExt cx="736" cy="928"/>
          </a:xfrm>
        </p:grpSpPr>
        <p:sp>
          <p:nvSpPr>
            <p:cNvPr id="59561" name="Rectangle 16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62" name="Text Box 17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9674" name="Group 171"/>
          <p:cNvGrpSpPr>
            <a:grpSpLocks/>
          </p:cNvGrpSpPr>
          <p:nvPr/>
        </p:nvGrpSpPr>
        <p:grpSpPr bwMode="auto">
          <a:xfrm>
            <a:off x="7270750" y="2981325"/>
            <a:ext cx="1168400" cy="1473200"/>
            <a:chOff x="4580" y="1878"/>
            <a:chExt cx="736" cy="928"/>
          </a:xfrm>
        </p:grpSpPr>
        <p:sp>
          <p:nvSpPr>
            <p:cNvPr id="59564" name="Rectangle 17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65" name="Text Box 17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9675" name="Group 174"/>
          <p:cNvGrpSpPr>
            <a:grpSpLocks/>
          </p:cNvGrpSpPr>
          <p:nvPr/>
        </p:nvGrpSpPr>
        <p:grpSpPr bwMode="auto">
          <a:xfrm>
            <a:off x="7270750" y="2981325"/>
            <a:ext cx="1168400" cy="1473200"/>
            <a:chOff x="4580" y="1878"/>
            <a:chExt cx="736" cy="928"/>
          </a:xfrm>
        </p:grpSpPr>
        <p:sp>
          <p:nvSpPr>
            <p:cNvPr id="59567" name="Rectangle 17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68" name="Text Box 17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679" name="Group 177"/>
          <p:cNvGrpSpPr>
            <a:grpSpLocks/>
          </p:cNvGrpSpPr>
          <p:nvPr/>
        </p:nvGrpSpPr>
        <p:grpSpPr bwMode="auto">
          <a:xfrm>
            <a:off x="7270750" y="2981325"/>
            <a:ext cx="1168400" cy="1473200"/>
            <a:chOff x="4580" y="1878"/>
            <a:chExt cx="736" cy="928"/>
          </a:xfrm>
        </p:grpSpPr>
        <p:sp>
          <p:nvSpPr>
            <p:cNvPr id="59570" name="Rectangle 17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71" name="Text Box 17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80" name="Group 180"/>
          <p:cNvGrpSpPr>
            <a:grpSpLocks/>
          </p:cNvGrpSpPr>
          <p:nvPr/>
        </p:nvGrpSpPr>
        <p:grpSpPr bwMode="auto">
          <a:xfrm>
            <a:off x="7270750" y="2981325"/>
            <a:ext cx="1168400" cy="1473200"/>
            <a:chOff x="4580" y="1878"/>
            <a:chExt cx="736" cy="928"/>
          </a:xfrm>
        </p:grpSpPr>
        <p:sp>
          <p:nvSpPr>
            <p:cNvPr id="59573" name="Rectangle 18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74" name="Text Box 18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86" name="Group 183"/>
          <p:cNvGrpSpPr>
            <a:grpSpLocks/>
          </p:cNvGrpSpPr>
          <p:nvPr/>
        </p:nvGrpSpPr>
        <p:grpSpPr bwMode="auto">
          <a:xfrm>
            <a:off x="7270750" y="2981325"/>
            <a:ext cx="1168400" cy="1473200"/>
            <a:chOff x="4580" y="1878"/>
            <a:chExt cx="736" cy="928"/>
          </a:xfrm>
        </p:grpSpPr>
        <p:sp>
          <p:nvSpPr>
            <p:cNvPr id="59576" name="Rectangle 18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77" name="Text Box 18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87" name="Group 186"/>
          <p:cNvGrpSpPr>
            <a:grpSpLocks/>
          </p:cNvGrpSpPr>
          <p:nvPr/>
        </p:nvGrpSpPr>
        <p:grpSpPr bwMode="auto">
          <a:xfrm>
            <a:off x="7270750" y="2981325"/>
            <a:ext cx="1168400" cy="1473200"/>
            <a:chOff x="4580" y="1878"/>
            <a:chExt cx="736" cy="928"/>
          </a:xfrm>
        </p:grpSpPr>
        <p:sp>
          <p:nvSpPr>
            <p:cNvPr id="59579" name="Rectangle 18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80" name="Text Box 18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688" name="Group 189"/>
          <p:cNvGrpSpPr>
            <a:grpSpLocks/>
          </p:cNvGrpSpPr>
          <p:nvPr/>
        </p:nvGrpSpPr>
        <p:grpSpPr bwMode="auto">
          <a:xfrm>
            <a:off x="6030913" y="2981325"/>
            <a:ext cx="1168400" cy="1473200"/>
            <a:chOff x="4580" y="1878"/>
            <a:chExt cx="736" cy="928"/>
          </a:xfrm>
        </p:grpSpPr>
        <p:sp>
          <p:nvSpPr>
            <p:cNvPr id="59582" name="Rectangle 19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83" name="Text Box 19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89" name="Group 192"/>
          <p:cNvGrpSpPr>
            <a:grpSpLocks/>
          </p:cNvGrpSpPr>
          <p:nvPr/>
        </p:nvGrpSpPr>
        <p:grpSpPr bwMode="auto">
          <a:xfrm>
            <a:off x="6030913" y="2981325"/>
            <a:ext cx="1168400" cy="1473200"/>
            <a:chOff x="4580" y="1878"/>
            <a:chExt cx="736" cy="928"/>
          </a:xfrm>
        </p:grpSpPr>
        <p:sp>
          <p:nvSpPr>
            <p:cNvPr id="59585" name="Rectangle 19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86" name="Text Box 19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90" name="Group 195"/>
          <p:cNvGrpSpPr>
            <a:grpSpLocks/>
          </p:cNvGrpSpPr>
          <p:nvPr/>
        </p:nvGrpSpPr>
        <p:grpSpPr bwMode="auto">
          <a:xfrm>
            <a:off x="7270750" y="2981325"/>
            <a:ext cx="1168400" cy="1473200"/>
            <a:chOff x="4580" y="1878"/>
            <a:chExt cx="736" cy="928"/>
          </a:xfrm>
        </p:grpSpPr>
        <p:sp>
          <p:nvSpPr>
            <p:cNvPr id="59588" name="Rectangle 19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89" name="Text Box 19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9691" name="Group 198"/>
          <p:cNvGrpSpPr>
            <a:grpSpLocks/>
          </p:cNvGrpSpPr>
          <p:nvPr/>
        </p:nvGrpSpPr>
        <p:grpSpPr bwMode="auto">
          <a:xfrm>
            <a:off x="7270750" y="2981325"/>
            <a:ext cx="1168400" cy="1473200"/>
            <a:chOff x="4580" y="1878"/>
            <a:chExt cx="736" cy="928"/>
          </a:xfrm>
        </p:grpSpPr>
        <p:sp>
          <p:nvSpPr>
            <p:cNvPr id="59591" name="Rectangle 19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92" name="Text Box 20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9692" name="Group 201"/>
          <p:cNvGrpSpPr>
            <a:grpSpLocks/>
          </p:cNvGrpSpPr>
          <p:nvPr/>
        </p:nvGrpSpPr>
        <p:grpSpPr bwMode="auto">
          <a:xfrm>
            <a:off x="7270750" y="2981325"/>
            <a:ext cx="1168400" cy="1473200"/>
            <a:chOff x="4580" y="1878"/>
            <a:chExt cx="736" cy="928"/>
          </a:xfrm>
        </p:grpSpPr>
        <p:sp>
          <p:nvSpPr>
            <p:cNvPr id="59594" name="Rectangle 20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95" name="Text Box 20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9693" name="Group 204"/>
          <p:cNvGrpSpPr>
            <a:grpSpLocks/>
          </p:cNvGrpSpPr>
          <p:nvPr/>
        </p:nvGrpSpPr>
        <p:grpSpPr bwMode="auto">
          <a:xfrm>
            <a:off x="7270750" y="2981325"/>
            <a:ext cx="1168400" cy="1473200"/>
            <a:chOff x="4580" y="1878"/>
            <a:chExt cx="736" cy="928"/>
          </a:xfrm>
        </p:grpSpPr>
        <p:sp>
          <p:nvSpPr>
            <p:cNvPr id="59597" name="Rectangle 20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98" name="Text Box 20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9694" name="Group 207"/>
          <p:cNvGrpSpPr>
            <a:grpSpLocks/>
          </p:cNvGrpSpPr>
          <p:nvPr/>
        </p:nvGrpSpPr>
        <p:grpSpPr bwMode="auto">
          <a:xfrm>
            <a:off x="7270750" y="2981325"/>
            <a:ext cx="1168400" cy="1473200"/>
            <a:chOff x="4580" y="1878"/>
            <a:chExt cx="736" cy="928"/>
          </a:xfrm>
        </p:grpSpPr>
        <p:sp>
          <p:nvSpPr>
            <p:cNvPr id="59600" name="Rectangle 20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01" name="Text Box 20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9695" name="Group 210"/>
          <p:cNvGrpSpPr>
            <a:grpSpLocks/>
          </p:cNvGrpSpPr>
          <p:nvPr/>
        </p:nvGrpSpPr>
        <p:grpSpPr bwMode="auto">
          <a:xfrm>
            <a:off x="7270750" y="2981325"/>
            <a:ext cx="1168400" cy="1473200"/>
            <a:chOff x="4580" y="1878"/>
            <a:chExt cx="736" cy="928"/>
          </a:xfrm>
        </p:grpSpPr>
        <p:sp>
          <p:nvSpPr>
            <p:cNvPr id="59603" name="Rectangle 21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04" name="Text Box 21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696" name="Group 213"/>
          <p:cNvGrpSpPr>
            <a:grpSpLocks/>
          </p:cNvGrpSpPr>
          <p:nvPr/>
        </p:nvGrpSpPr>
        <p:grpSpPr bwMode="auto">
          <a:xfrm>
            <a:off x="7270750" y="2981325"/>
            <a:ext cx="1168400" cy="1473200"/>
            <a:chOff x="4580" y="1878"/>
            <a:chExt cx="736" cy="928"/>
          </a:xfrm>
        </p:grpSpPr>
        <p:sp>
          <p:nvSpPr>
            <p:cNvPr id="59606" name="Rectangle 21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07" name="Text Box 21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97" name="Group 216"/>
          <p:cNvGrpSpPr>
            <a:grpSpLocks/>
          </p:cNvGrpSpPr>
          <p:nvPr/>
        </p:nvGrpSpPr>
        <p:grpSpPr bwMode="auto">
          <a:xfrm>
            <a:off x="7270750" y="2981325"/>
            <a:ext cx="1168400" cy="1473200"/>
            <a:chOff x="4580" y="1878"/>
            <a:chExt cx="736" cy="928"/>
          </a:xfrm>
        </p:grpSpPr>
        <p:sp>
          <p:nvSpPr>
            <p:cNvPr id="59609" name="Rectangle 21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10" name="Text Box 21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98" name="Group 219"/>
          <p:cNvGrpSpPr>
            <a:grpSpLocks/>
          </p:cNvGrpSpPr>
          <p:nvPr/>
        </p:nvGrpSpPr>
        <p:grpSpPr bwMode="auto">
          <a:xfrm>
            <a:off x="7270750" y="2981325"/>
            <a:ext cx="1168400" cy="1473200"/>
            <a:chOff x="4580" y="1878"/>
            <a:chExt cx="736" cy="928"/>
          </a:xfrm>
        </p:grpSpPr>
        <p:sp>
          <p:nvSpPr>
            <p:cNvPr id="59612" name="Rectangle 22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13" name="Text Box 22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99" name="Group 222"/>
          <p:cNvGrpSpPr>
            <a:grpSpLocks/>
          </p:cNvGrpSpPr>
          <p:nvPr/>
        </p:nvGrpSpPr>
        <p:grpSpPr bwMode="auto">
          <a:xfrm>
            <a:off x="7270750" y="2981325"/>
            <a:ext cx="1168400" cy="1473200"/>
            <a:chOff x="4580" y="1878"/>
            <a:chExt cx="736" cy="928"/>
          </a:xfrm>
        </p:grpSpPr>
        <p:sp>
          <p:nvSpPr>
            <p:cNvPr id="59615" name="Rectangle 22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16" name="Text Box 22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700" name="Group 225"/>
          <p:cNvGrpSpPr>
            <a:grpSpLocks/>
          </p:cNvGrpSpPr>
          <p:nvPr/>
        </p:nvGrpSpPr>
        <p:grpSpPr bwMode="auto">
          <a:xfrm>
            <a:off x="7270750" y="2981325"/>
            <a:ext cx="1168400" cy="1473200"/>
            <a:chOff x="4580" y="1878"/>
            <a:chExt cx="736" cy="928"/>
          </a:xfrm>
        </p:grpSpPr>
        <p:sp>
          <p:nvSpPr>
            <p:cNvPr id="59618" name="Rectangle 22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19" name="Text Box 22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9701" name="Group 228"/>
          <p:cNvGrpSpPr>
            <a:grpSpLocks/>
          </p:cNvGrpSpPr>
          <p:nvPr/>
        </p:nvGrpSpPr>
        <p:grpSpPr bwMode="auto">
          <a:xfrm>
            <a:off x="7270750" y="2981325"/>
            <a:ext cx="1168400" cy="1473200"/>
            <a:chOff x="4580" y="1878"/>
            <a:chExt cx="736" cy="928"/>
          </a:xfrm>
        </p:grpSpPr>
        <p:sp>
          <p:nvSpPr>
            <p:cNvPr id="59621" name="Rectangle 22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22" name="Text Box 23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9702" name="Group 231"/>
          <p:cNvGrpSpPr>
            <a:grpSpLocks/>
          </p:cNvGrpSpPr>
          <p:nvPr/>
        </p:nvGrpSpPr>
        <p:grpSpPr bwMode="auto">
          <a:xfrm>
            <a:off x="7270750" y="2981325"/>
            <a:ext cx="1168400" cy="1473200"/>
            <a:chOff x="4580" y="1878"/>
            <a:chExt cx="736" cy="928"/>
          </a:xfrm>
        </p:grpSpPr>
        <p:sp>
          <p:nvSpPr>
            <p:cNvPr id="59624" name="Rectangle 23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25" name="Text Box 23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9703" name="Group 234"/>
          <p:cNvGrpSpPr>
            <a:grpSpLocks/>
          </p:cNvGrpSpPr>
          <p:nvPr/>
        </p:nvGrpSpPr>
        <p:grpSpPr bwMode="auto">
          <a:xfrm>
            <a:off x="7270750" y="2981325"/>
            <a:ext cx="1168400" cy="1473200"/>
            <a:chOff x="4580" y="1878"/>
            <a:chExt cx="736" cy="928"/>
          </a:xfrm>
        </p:grpSpPr>
        <p:sp>
          <p:nvSpPr>
            <p:cNvPr id="59627" name="Rectangle 23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28" name="Text Box 23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9704" name="Group 237"/>
          <p:cNvGrpSpPr>
            <a:grpSpLocks/>
          </p:cNvGrpSpPr>
          <p:nvPr/>
        </p:nvGrpSpPr>
        <p:grpSpPr bwMode="auto">
          <a:xfrm>
            <a:off x="7270750" y="2981325"/>
            <a:ext cx="1168400" cy="1473200"/>
            <a:chOff x="4580" y="1878"/>
            <a:chExt cx="736" cy="928"/>
          </a:xfrm>
        </p:grpSpPr>
        <p:sp>
          <p:nvSpPr>
            <p:cNvPr id="59630" name="Rectangle 23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31" name="Text Box 23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9705" name="Group 240"/>
          <p:cNvGrpSpPr>
            <a:grpSpLocks/>
          </p:cNvGrpSpPr>
          <p:nvPr/>
        </p:nvGrpSpPr>
        <p:grpSpPr bwMode="auto">
          <a:xfrm>
            <a:off x="7270750" y="2981325"/>
            <a:ext cx="1168400" cy="1473200"/>
            <a:chOff x="4580" y="1878"/>
            <a:chExt cx="736" cy="928"/>
          </a:xfrm>
        </p:grpSpPr>
        <p:sp>
          <p:nvSpPr>
            <p:cNvPr id="59633" name="Rectangle 24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34" name="Text Box 24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706" name="Group 243"/>
          <p:cNvGrpSpPr>
            <a:grpSpLocks/>
          </p:cNvGrpSpPr>
          <p:nvPr/>
        </p:nvGrpSpPr>
        <p:grpSpPr bwMode="auto">
          <a:xfrm>
            <a:off x="7270750" y="2981325"/>
            <a:ext cx="1168400" cy="1473200"/>
            <a:chOff x="4580" y="1878"/>
            <a:chExt cx="736" cy="928"/>
          </a:xfrm>
        </p:grpSpPr>
        <p:sp>
          <p:nvSpPr>
            <p:cNvPr id="59636" name="Rectangle 24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37" name="Text Box 24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707" name="Group 246"/>
          <p:cNvGrpSpPr>
            <a:grpSpLocks/>
          </p:cNvGrpSpPr>
          <p:nvPr/>
        </p:nvGrpSpPr>
        <p:grpSpPr bwMode="auto">
          <a:xfrm>
            <a:off x="7270750" y="2981325"/>
            <a:ext cx="1168400" cy="1473200"/>
            <a:chOff x="4580" y="1878"/>
            <a:chExt cx="736" cy="928"/>
          </a:xfrm>
        </p:grpSpPr>
        <p:sp>
          <p:nvSpPr>
            <p:cNvPr id="59639" name="Rectangle 24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40" name="Text Box 24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708" name="Group 249"/>
          <p:cNvGrpSpPr>
            <a:grpSpLocks/>
          </p:cNvGrpSpPr>
          <p:nvPr/>
        </p:nvGrpSpPr>
        <p:grpSpPr bwMode="auto">
          <a:xfrm>
            <a:off x="7270750" y="2981325"/>
            <a:ext cx="1168400" cy="1473200"/>
            <a:chOff x="4580" y="1878"/>
            <a:chExt cx="736" cy="928"/>
          </a:xfrm>
        </p:grpSpPr>
        <p:sp>
          <p:nvSpPr>
            <p:cNvPr id="59642" name="Rectangle 25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43" name="Text Box 25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709" name="Group 252"/>
          <p:cNvGrpSpPr>
            <a:grpSpLocks/>
          </p:cNvGrpSpPr>
          <p:nvPr/>
        </p:nvGrpSpPr>
        <p:grpSpPr bwMode="auto">
          <a:xfrm>
            <a:off x="7270750" y="2981325"/>
            <a:ext cx="1168400" cy="1473200"/>
            <a:chOff x="4580" y="1878"/>
            <a:chExt cx="736" cy="928"/>
          </a:xfrm>
        </p:grpSpPr>
        <p:sp>
          <p:nvSpPr>
            <p:cNvPr id="59645" name="Rectangle 25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46" name="Text Box 25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710" name="Group 255"/>
          <p:cNvGrpSpPr>
            <a:grpSpLocks/>
          </p:cNvGrpSpPr>
          <p:nvPr/>
        </p:nvGrpSpPr>
        <p:grpSpPr bwMode="auto">
          <a:xfrm>
            <a:off x="6030913" y="2981325"/>
            <a:ext cx="1168400" cy="1473200"/>
            <a:chOff x="4580" y="1878"/>
            <a:chExt cx="736" cy="928"/>
          </a:xfrm>
        </p:grpSpPr>
        <p:sp>
          <p:nvSpPr>
            <p:cNvPr id="59648" name="Rectangle 25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49" name="Text Box 25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sp>
        <p:nvSpPr>
          <p:cNvPr id="59650" name="Freeform 258"/>
          <p:cNvSpPr>
            <a:spLocks noEditPoints="1"/>
          </p:cNvSpPr>
          <p:nvPr/>
        </p:nvSpPr>
        <p:spPr bwMode="auto">
          <a:xfrm>
            <a:off x="447675" y="2051050"/>
            <a:ext cx="8248650" cy="3205163"/>
          </a:xfrm>
          <a:custGeom>
            <a:avLst/>
            <a:gdLst/>
            <a:ahLst/>
            <a:cxnLst>
              <a:cxn ang="0">
                <a:pos x="5758" y="0"/>
              </a:cxn>
              <a:cxn ang="0">
                <a:pos x="161" y="0"/>
              </a:cxn>
              <a:cxn ang="0">
                <a:pos x="0" y="161"/>
              </a:cxn>
              <a:cxn ang="0">
                <a:pos x="0" y="2138"/>
              </a:cxn>
              <a:cxn ang="0">
                <a:pos x="161" y="2300"/>
              </a:cxn>
              <a:cxn ang="0">
                <a:pos x="5758" y="2300"/>
              </a:cxn>
              <a:cxn ang="0">
                <a:pos x="5920" y="2138"/>
              </a:cxn>
              <a:cxn ang="0">
                <a:pos x="5920" y="161"/>
              </a:cxn>
              <a:cxn ang="0">
                <a:pos x="5758" y="0"/>
              </a:cxn>
              <a:cxn ang="0">
                <a:pos x="1022" y="1883"/>
              </a:cxn>
              <a:cxn ang="0">
                <a:pos x="184" y="1883"/>
              </a:cxn>
              <a:cxn ang="0">
                <a:pos x="184" y="510"/>
              </a:cxn>
              <a:cxn ang="0">
                <a:pos x="1022" y="510"/>
              </a:cxn>
              <a:cxn ang="0">
                <a:pos x="1022" y="1883"/>
              </a:cxn>
              <a:cxn ang="0">
                <a:pos x="1912" y="1885"/>
              </a:cxn>
              <a:cxn ang="0">
                <a:pos x="1073" y="1885"/>
              </a:cxn>
              <a:cxn ang="0">
                <a:pos x="1073" y="513"/>
              </a:cxn>
              <a:cxn ang="0">
                <a:pos x="1912" y="513"/>
              </a:cxn>
              <a:cxn ang="0">
                <a:pos x="1912" y="1885"/>
              </a:cxn>
              <a:cxn ang="0">
                <a:pos x="2935" y="1883"/>
              </a:cxn>
              <a:cxn ang="0">
                <a:pos x="2097" y="1883"/>
              </a:cxn>
              <a:cxn ang="0">
                <a:pos x="2097" y="510"/>
              </a:cxn>
              <a:cxn ang="0">
                <a:pos x="2935" y="510"/>
              </a:cxn>
              <a:cxn ang="0">
                <a:pos x="2935" y="1883"/>
              </a:cxn>
              <a:cxn ang="0">
                <a:pos x="3824" y="1885"/>
              </a:cxn>
              <a:cxn ang="0">
                <a:pos x="2985" y="1885"/>
              </a:cxn>
              <a:cxn ang="0">
                <a:pos x="2985" y="513"/>
              </a:cxn>
              <a:cxn ang="0">
                <a:pos x="3824" y="513"/>
              </a:cxn>
              <a:cxn ang="0">
                <a:pos x="3824" y="1885"/>
              </a:cxn>
              <a:cxn ang="0">
                <a:pos x="4846" y="1883"/>
              </a:cxn>
              <a:cxn ang="0">
                <a:pos x="4007" y="1883"/>
              </a:cxn>
              <a:cxn ang="0">
                <a:pos x="4007" y="510"/>
              </a:cxn>
              <a:cxn ang="0">
                <a:pos x="4846" y="510"/>
              </a:cxn>
              <a:cxn ang="0">
                <a:pos x="4846" y="1883"/>
              </a:cxn>
              <a:cxn ang="0">
                <a:pos x="5735" y="1885"/>
              </a:cxn>
              <a:cxn ang="0">
                <a:pos x="4897" y="1885"/>
              </a:cxn>
              <a:cxn ang="0">
                <a:pos x="4897" y="513"/>
              </a:cxn>
              <a:cxn ang="0">
                <a:pos x="5735" y="513"/>
              </a:cxn>
              <a:cxn ang="0">
                <a:pos x="5735" y="1885"/>
              </a:cxn>
            </a:cxnLst>
            <a:rect l="0" t="0" r="r" b="b"/>
            <a:pathLst>
              <a:path w="5920" h="2300">
                <a:moveTo>
                  <a:pt x="5758" y="0"/>
                </a:moveTo>
                <a:cubicBezTo>
                  <a:pt x="161" y="0"/>
                  <a:pt x="161" y="0"/>
                  <a:pt x="161" y="0"/>
                </a:cubicBezTo>
                <a:cubicBezTo>
                  <a:pt x="72" y="0"/>
                  <a:pt x="0" y="72"/>
                  <a:pt x="0" y="161"/>
                </a:cubicBezTo>
                <a:cubicBezTo>
                  <a:pt x="0" y="2138"/>
                  <a:pt x="0" y="2138"/>
                  <a:pt x="0" y="2138"/>
                </a:cubicBezTo>
                <a:cubicBezTo>
                  <a:pt x="0" y="2227"/>
                  <a:pt x="72" y="2300"/>
                  <a:pt x="161" y="2300"/>
                </a:cubicBezTo>
                <a:cubicBezTo>
                  <a:pt x="5758" y="2300"/>
                  <a:pt x="5758" y="2300"/>
                  <a:pt x="5758" y="2300"/>
                </a:cubicBezTo>
                <a:cubicBezTo>
                  <a:pt x="5847" y="2300"/>
                  <a:pt x="5920" y="2227"/>
                  <a:pt x="5920" y="2138"/>
                </a:cubicBezTo>
                <a:cubicBezTo>
                  <a:pt x="5920" y="161"/>
                  <a:pt x="5920" y="161"/>
                  <a:pt x="5920" y="161"/>
                </a:cubicBezTo>
                <a:cubicBezTo>
                  <a:pt x="5920" y="72"/>
                  <a:pt x="5847" y="0"/>
                  <a:pt x="5758" y="0"/>
                </a:cubicBezTo>
                <a:close/>
                <a:moveTo>
                  <a:pt x="1022" y="1883"/>
                </a:moveTo>
                <a:cubicBezTo>
                  <a:pt x="184" y="1883"/>
                  <a:pt x="184" y="1883"/>
                  <a:pt x="184" y="1883"/>
                </a:cubicBezTo>
                <a:cubicBezTo>
                  <a:pt x="184" y="510"/>
                  <a:pt x="184" y="510"/>
                  <a:pt x="184" y="510"/>
                </a:cubicBezTo>
                <a:cubicBezTo>
                  <a:pt x="1022" y="510"/>
                  <a:pt x="1022" y="510"/>
                  <a:pt x="1022" y="510"/>
                </a:cubicBezTo>
                <a:lnTo>
                  <a:pt x="1022" y="1883"/>
                </a:lnTo>
                <a:close/>
                <a:moveTo>
                  <a:pt x="1912" y="1885"/>
                </a:moveTo>
                <a:cubicBezTo>
                  <a:pt x="1073" y="1885"/>
                  <a:pt x="1073" y="1885"/>
                  <a:pt x="1073" y="1885"/>
                </a:cubicBezTo>
                <a:cubicBezTo>
                  <a:pt x="1073" y="513"/>
                  <a:pt x="1073" y="513"/>
                  <a:pt x="1073" y="513"/>
                </a:cubicBezTo>
                <a:cubicBezTo>
                  <a:pt x="1912" y="513"/>
                  <a:pt x="1912" y="513"/>
                  <a:pt x="1912" y="513"/>
                </a:cubicBezTo>
                <a:lnTo>
                  <a:pt x="1912" y="1885"/>
                </a:lnTo>
                <a:close/>
                <a:moveTo>
                  <a:pt x="2935" y="1883"/>
                </a:moveTo>
                <a:cubicBezTo>
                  <a:pt x="2097" y="1883"/>
                  <a:pt x="2097" y="1883"/>
                  <a:pt x="2097" y="1883"/>
                </a:cubicBezTo>
                <a:cubicBezTo>
                  <a:pt x="2097" y="510"/>
                  <a:pt x="2097" y="510"/>
                  <a:pt x="2097" y="510"/>
                </a:cubicBezTo>
                <a:cubicBezTo>
                  <a:pt x="2935" y="510"/>
                  <a:pt x="2935" y="510"/>
                  <a:pt x="2935" y="510"/>
                </a:cubicBezTo>
                <a:lnTo>
                  <a:pt x="2935" y="1883"/>
                </a:lnTo>
                <a:close/>
                <a:moveTo>
                  <a:pt x="3824" y="1885"/>
                </a:moveTo>
                <a:cubicBezTo>
                  <a:pt x="2985" y="1885"/>
                  <a:pt x="2985" y="1885"/>
                  <a:pt x="2985" y="1885"/>
                </a:cubicBezTo>
                <a:cubicBezTo>
                  <a:pt x="2985" y="513"/>
                  <a:pt x="2985" y="513"/>
                  <a:pt x="2985" y="513"/>
                </a:cubicBezTo>
                <a:cubicBezTo>
                  <a:pt x="3824" y="513"/>
                  <a:pt x="3824" y="513"/>
                  <a:pt x="3824" y="513"/>
                </a:cubicBezTo>
                <a:lnTo>
                  <a:pt x="3824" y="1885"/>
                </a:lnTo>
                <a:close/>
                <a:moveTo>
                  <a:pt x="4846" y="1883"/>
                </a:moveTo>
                <a:cubicBezTo>
                  <a:pt x="4007" y="1883"/>
                  <a:pt x="4007" y="1883"/>
                  <a:pt x="4007" y="1883"/>
                </a:cubicBezTo>
                <a:cubicBezTo>
                  <a:pt x="4007" y="510"/>
                  <a:pt x="4007" y="510"/>
                  <a:pt x="4007" y="510"/>
                </a:cubicBezTo>
                <a:cubicBezTo>
                  <a:pt x="4846" y="510"/>
                  <a:pt x="4846" y="510"/>
                  <a:pt x="4846" y="510"/>
                </a:cubicBezTo>
                <a:lnTo>
                  <a:pt x="4846" y="1883"/>
                </a:lnTo>
                <a:close/>
                <a:moveTo>
                  <a:pt x="5735" y="1885"/>
                </a:moveTo>
                <a:cubicBezTo>
                  <a:pt x="4897" y="1885"/>
                  <a:pt x="4897" y="1885"/>
                  <a:pt x="4897" y="1885"/>
                </a:cubicBezTo>
                <a:cubicBezTo>
                  <a:pt x="4897" y="513"/>
                  <a:pt x="4897" y="513"/>
                  <a:pt x="4897" y="513"/>
                </a:cubicBezTo>
                <a:cubicBezTo>
                  <a:pt x="5735" y="513"/>
                  <a:pt x="5735" y="513"/>
                  <a:pt x="5735" y="513"/>
                </a:cubicBezTo>
                <a:lnTo>
                  <a:pt x="5735" y="1885"/>
                </a:lnTo>
                <a:close/>
              </a:path>
            </a:pathLst>
          </a:custGeom>
          <a:gradFill rotWithShape="1">
            <a:gsLst>
              <a:gs pos="0">
                <a:srgbClr val="434343"/>
              </a:gs>
              <a:gs pos="100000">
                <a:schemeClr val="tx2"/>
              </a:gs>
            </a:gsLst>
            <a:lin ang="2700000" scaled="1"/>
          </a:gradFill>
          <a:ln w="9525" cap="flat" cmpd="sng">
            <a:noFill/>
            <a:prstDash val="solid"/>
            <a:round/>
            <a:headEnd/>
            <a:tailEnd/>
          </a:ln>
          <a:effectLst/>
        </p:spPr>
        <p:txBody>
          <a:bodyPr wrap="none" anchor="ctr"/>
          <a:lstStyle/>
          <a:p>
            <a:endParaRPr lang="en-US"/>
          </a:p>
        </p:txBody>
      </p:sp>
      <p:sp>
        <p:nvSpPr>
          <p:cNvPr id="59651" name="Text Box 259"/>
          <p:cNvSpPr txBox="1">
            <a:spLocks noChangeArrowheads="1"/>
          </p:cNvSpPr>
          <p:nvPr/>
        </p:nvSpPr>
        <p:spPr bwMode="auto">
          <a:xfrm>
            <a:off x="1158875" y="4733925"/>
            <a:ext cx="1497013"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Hours</a:t>
            </a:r>
            <a:endParaRPr lang="en-GB" sz="2400" dirty="0">
              <a:solidFill>
                <a:srgbClr val="0C0C0C"/>
              </a:solidFill>
            </a:endParaRPr>
          </a:p>
        </p:txBody>
      </p:sp>
      <p:sp>
        <p:nvSpPr>
          <p:cNvPr id="59652" name="Text Box 260"/>
          <p:cNvSpPr txBox="1">
            <a:spLocks noChangeArrowheads="1"/>
          </p:cNvSpPr>
          <p:nvPr/>
        </p:nvSpPr>
        <p:spPr bwMode="auto">
          <a:xfrm>
            <a:off x="3824288" y="4733925"/>
            <a:ext cx="1495425"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Minutes</a:t>
            </a:r>
            <a:endParaRPr lang="en-GB" sz="2400" dirty="0">
              <a:solidFill>
                <a:srgbClr val="0C0C0C"/>
              </a:solidFill>
            </a:endParaRPr>
          </a:p>
        </p:txBody>
      </p:sp>
      <p:sp>
        <p:nvSpPr>
          <p:cNvPr id="59653" name="Text Box 261"/>
          <p:cNvSpPr txBox="1">
            <a:spLocks noChangeArrowheads="1"/>
          </p:cNvSpPr>
          <p:nvPr/>
        </p:nvSpPr>
        <p:spPr bwMode="auto">
          <a:xfrm>
            <a:off x="6486525" y="4733925"/>
            <a:ext cx="1497013"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Seconds</a:t>
            </a:r>
            <a:endParaRPr lang="en-GB" sz="2400" dirty="0">
              <a:solidFill>
                <a:srgbClr val="0C0C0C"/>
              </a:solidFill>
            </a:endParaRPr>
          </a:p>
        </p:txBody>
      </p:sp>
      <p:sp>
        <p:nvSpPr>
          <p:cNvPr id="59655" name="AutoShape 263"/>
          <p:cNvSpPr>
            <a:spLocks noChangeArrowheads="1"/>
          </p:cNvSpPr>
          <p:nvPr/>
        </p:nvSpPr>
        <p:spPr bwMode="auto">
          <a:xfrm rot="16200000">
            <a:off x="-913606" y="3472656"/>
            <a:ext cx="3151188"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w="9525">
            <a:noFill/>
            <a:round/>
            <a:headEnd/>
            <a:tailEnd/>
          </a:ln>
          <a:effectLst/>
        </p:spPr>
        <p:txBody>
          <a:bodyPr wrap="none" anchor="ctr"/>
          <a:lstStyle/>
          <a:p>
            <a:endParaRPr lang="en-US"/>
          </a:p>
        </p:txBody>
      </p:sp>
      <p:sp>
        <p:nvSpPr>
          <p:cNvPr id="59656" name="AutoShape 264"/>
          <p:cNvSpPr>
            <a:spLocks noChangeArrowheads="1"/>
          </p:cNvSpPr>
          <p:nvPr/>
        </p:nvSpPr>
        <p:spPr bwMode="auto">
          <a:xfrm>
            <a:off x="473075" y="2085975"/>
            <a:ext cx="8197850"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w="9525">
            <a:noFill/>
            <a:round/>
            <a:headEnd/>
            <a:tailEnd/>
          </a:ln>
          <a:effectLst/>
        </p:spPr>
        <p:txBody>
          <a:bodyPr wrap="none" anchor="ctr"/>
          <a:lstStyle/>
          <a:p>
            <a:endParaRPr lang="en-US"/>
          </a:p>
        </p:txBody>
      </p:sp>
      <p:grpSp>
        <p:nvGrpSpPr>
          <p:cNvPr id="59711" name="Group 265"/>
          <p:cNvGrpSpPr>
            <a:grpSpLocks/>
          </p:cNvGrpSpPr>
          <p:nvPr/>
        </p:nvGrpSpPr>
        <p:grpSpPr bwMode="auto">
          <a:xfrm>
            <a:off x="3162300" y="3373438"/>
            <a:ext cx="120650" cy="693737"/>
            <a:chOff x="1939" y="2444"/>
            <a:chExt cx="81" cy="463"/>
          </a:xfrm>
        </p:grpSpPr>
        <p:sp>
          <p:nvSpPr>
            <p:cNvPr id="59658" name="Rectangle 266"/>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sp>
          <p:nvSpPr>
            <p:cNvPr id="59659" name="Rectangle 267"/>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grpSp>
      <p:grpSp>
        <p:nvGrpSpPr>
          <p:cNvPr id="59392" name="Group 268"/>
          <p:cNvGrpSpPr>
            <a:grpSpLocks/>
          </p:cNvGrpSpPr>
          <p:nvPr/>
        </p:nvGrpSpPr>
        <p:grpSpPr bwMode="auto">
          <a:xfrm>
            <a:off x="5843588" y="3373438"/>
            <a:ext cx="120650" cy="693737"/>
            <a:chOff x="1939" y="2444"/>
            <a:chExt cx="81" cy="463"/>
          </a:xfrm>
        </p:grpSpPr>
        <p:sp>
          <p:nvSpPr>
            <p:cNvPr id="59661" name="Rectangle 269"/>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sp>
          <p:nvSpPr>
            <p:cNvPr id="59662" name="Rectangle 270"/>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grpSp>
      <p:grpSp>
        <p:nvGrpSpPr>
          <p:cNvPr id="59393" name="Group 271"/>
          <p:cNvGrpSpPr>
            <a:grpSpLocks/>
          </p:cNvGrpSpPr>
          <p:nvPr/>
        </p:nvGrpSpPr>
        <p:grpSpPr bwMode="auto">
          <a:xfrm>
            <a:off x="706438" y="2768600"/>
            <a:ext cx="7731125" cy="1905000"/>
            <a:chOff x="445" y="1744"/>
            <a:chExt cx="4870" cy="1200"/>
          </a:xfrm>
        </p:grpSpPr>
        <p:grpSp>
          <p:nvGrpSpPr>
            <p:cNvPr id="59401" name="Group 272"/>
            <p:cNvGrpSpPr>
              <a:grpSpLocks/>
            </p:cNvGrpSpPr>
            <p:nvPr/>
          </p:nvGrpSpPr>
          <p:grpSpPr bwMode="auto">
            <a:xfrm>
              <a:off x="445" y="1744"/>
              <a:ext cx="734" cy="1200"/>
              <a:chOff x="448" y="1746"/>
              <a:chExt cx="724" cy="1188"/>
            </a:xfrm>
          </p:grpSpPr>
          <p:grpSp>
            <p:nvGrpSpPr>
              <p:cNvPr id="59406" name="Group 273"/>
              <p:cNvGrpSpPr>
                <a:grpSpLocks/>
              </p:cNvGrpSpPr>
              <p:nvPr/>
            </p:nvGrpSpPr>
            <p:grpSpPr bwMode="auto">
              <a:xfrm>
                <a:off x="454" y="1752"/>
                <a:ext cx="712" cy="1176"/>
                <a:chOff x="454" y="1752"/>
                <a:chExt cx="712" cy="1176"/>
              </a:xfrm>
            </p:grpSpPr>
            <p:sp>
              <p:nvSpPr>
                <p:cNvPr id="59666" name="Freeform 274"/>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9667" name="Freeform 275"/>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9668" name="Freeform 276"/>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9411" name="Group 277"/>
            <p:cNvGrpSpPr>
              <a:grpSpLocks/>
            </p:cNvGrpSpPr>
            <p:nvPr/>
          </p:nvGrpSpPr>
          <p:grpSpPr bwMode="auto">
            <a:xfrm>
              <a:off x="1225" y="1744"/>
              <a:ext cx="734" cy="1200"/>
              <a:chOff x="448" y="1746"/>
              <a:chExt cx="724" cy="1188"/>
            </a:xfrm>
          </p:grpSpPr>
          <p:grpSp>
            <p:nvGrpSpPr>
              <p:cNvPr id="59416" name="Group 278"/>
              <p:cNvGrpSpPr>
                <a:grpSpLocks/>
              </p:cNvGrpSpPr>
              <p:nvPr/>
            </p:nvGrpSpPr>
            <p:grpSpPr bwMode="auto">
              <a:xfrm>
                <a:off x="454" y="1752"/>
                <a:ext cx="712" cy="1176"/>
                <a:chOff x="454" y="1752"/>
                <a:chExt cx="712" cy="1176"/>
              </a:xfrm>
            </p:grpSpPr>
            <p:sp>
              <p:nvSpPr>
                <p:cNvPr id="59671" name="Freeform 279"/>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9672" name="Freeform 280"/>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9673" name="Freeform 281"/>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9421" name="Group 282"/>
            <p:cNvGrpSpPr>
              <a:grpSpLocks/>
            </p:cNvGrpSpPr>
            <p:nvPr/>
          </p:nvGrpSpPr>
          <p:grpSpPr bwMode="auto">
            <a:xfrm flipH="1">
              <a:off x="4581" y="1744"/>
              <a:ext cx="734" cy="1200"/>
              <a:chOff x="448" y="1746"/>
              <a:chExt cx="724" cy="1188"/>
            </a:xfrm>
          </p:grpSpPr>
          <p:grpSp>
            <p:nvGrpSpPr>
              <p:cNvPr id="59431" name="Group 283"/>
              <p:cNvGrpSpPr>
                <a:grpSpLocks/>
              </p:cNvGrpSpPr>
              <p:nvPr/>
            </p:nvGrpSpPr>
            <p:grpSpPr bwMode="auto">
              <a:xfrm>
                <a:off x="454" y="1752"/>
                <a:ext cx="712" cy="1176"/>
                <a:chOff x="454" y="1752"/>
                <a:chExt cx="712" cy="1176"/>
              </a:xfrm>
            </p:grpSpPr>
            <p:sp>
              <p:nvSpPr>
                <p:cNvPr id="59676" name="Freeform 284"/>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9677" name="Freeform 285"/>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9678" name="Freeform 286"/>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9434" name="Group 287"/>
            <p:cNvGrpSpPr>
              <a:grpSpLocks/>
            </p:cNvGrpSpPr>
            <p:nvPr/>
          </p:nvGrpSpPr>
          <p:grpSpPr bwMode="auto">
            <a:xfrm flipH="1">
              <a:off x="3799" y="1744"/>
              <a:ext cx="734" cy="1200"/>
              <a:chOff x="448" y="1746"/>
              <a:chExt cx="724" cy="1188"/>
            </a:xfrm>
          </p:grpSpPr>
          <p:grpSp>
            <p:nvGrpSpPr>
              <p:cNvPr id="59437" name="Group 288"/>
              <p:cNvGrpSpPr>
                <a:grpSpLocks/>
              </p:cNvGrpSpPr>
              <p:nvPr/>
            </p:nvGrpSpPr>
            <p:grpSpPr bwMode="auto">
              <a:xfrm>
                <a:off x="454" y="1752"/>
                <a:ext cx="712" cy="1176"/>
                <a:chOff x="454" y="1752"/>
                <a:chExt cx="712" cy="1176"/>
              </a:xfrm>
            </p:grpSpPr>
            <p:sp>
              <p:nvSpPr>
                <p:cNvPr id="59681" name="Freeform 289"/>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9682" name="Freeform 290"/>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9683" name="Freeform 291"/>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sp>
          <p:nvSpPr>
            <p:cNvPr id="59684" name="Rectangle 292"/>
            <p:cNvSpPr>
              <a:spLocks noChangeArrowheads="1"/>
            </p:cNvSpPr>
            <p:nvPr/>
          </p:nvSpPr>
          <p:spPr bwMode="auto">
            <a:xfrm>
              <a:off x="2126" y="2922"/>
              <a:ext cx="726" cy="22"/>
            </a:xfrm>
            <a:prstGeom prst="rect">
              <a:avLst/>
            </a:prstGeom>
            <a:solidFill>
              <a:srgbClr val="4D4D4D"/>
            </a:solidFill>
            <a:ln w="11430">
              <a:solidFill>
                <a:srgbClr val="1C1C1C"/>
              </a:solidFill>
              <a:miter lim="800000"/>
              <a:headEnd/>
              <a:tailEnd/>
            </a:ln>
            <a:effectLst/>
          </p:spPr>
          <p:txBody>
            <a:bodyPr wrap="none" anchor="ctr"/>
            <a:lstStyle/>
            <a:p>
              <a:endParaRPr lang="en-US"/>
            </a:p>
          </p:txBody>
        </p:sp>
        <p:sp>
          <p:nvSpPr>
            <p:cNvPr id="59685" name="Rectangle 293"/>
            <p:cNvSpPr>
              <a:spLocks noChangeArrowheads="1"/>
            </p:cNvSpPr>
            <p:nvPr/>
          </p:nvSpPr>
          <p:spPr bwMode="auto">
            <a:xfrm>
              <a:off x="2909" y="2922"/>
              <a:ext cx="726" cy="22"/>
            </a:xfrm>
            <a:prstGeom prst="rect">
              <a:avLst/>
            </a:prstGeom>
            <a:solidFill>
              <a:srgbClr val="4D4D4D"/>
            </a:solidFill>
            <a:ln w="11430">
              <a:solidFill>
                <a:srgbClr val="1C1C1C"/>
              </a:solidFill>
              <a:miter lim="800000"/>
              <a:headEnd/>
              <a:tailEnd/>
            </a:ln>
            <a:effectLst/>
          </p:spPr>
          <p:txBody>
            <a:bodyPr wrap="none" anchor="ctr"/>
            <a:lstStyle/>
            <a:p>
              <a:endParaRPr lang="en-US"/>
            </a:p>
          </p:txBody>
        </p:sp>
      </p:grpSp>
    </p:spTree>
  </p:cSld>
  <p:clrMapOvr>
    <a:masterClrMapping/>
  </p:clrMapOvr>
  <p:transition advClick="0" advTm="6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2" presetClass="exit" presetSubtype="4" fill="hold" nodeType="withEffect">
                                  <p:stCondLst>
                                    <p:cond delay="0"/>
                                  </p:stCondLst>
                                  <p:childTnLst>
                                    <p:animEffect transition="out" filter="slide(fromBottom)">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2" presetClass="exit" presetSubtype="4" fill="hold" nodeType="withEffect">
                                  <p:stCondLst>
                                    <p:cond delay="0"/>
                                  </p:stCondLst>
                                  <p:childTnLst>
                                    <p:animEffect transition="out" filter="slide(fromBottom)">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par>
                                <p:cTn id="14" presetID="12" presetClass="entr" presetSubtype="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slide(fromTop)">
                                      <p:cBhvr>
                                        <p:cTn id="16" dur="500"/>
                                        <p:tgtEl>
                                          <p:spTgt spid="22"/>
                                        </p:tgtEl>
                                      </p:cBhvr>
                                    </p:animEffect>
                                  </p:childTnLst>
                                </p:cTn>
                              </p:par>
                              <p:par>
                                <p:cTn id="17" presetID="12" presetClass="entr" presetSubtype="1"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slide(fromTop)">
                                      <p:cBhvr>
                                        <p:cTn id="19" dur="500"/>
                                        <p:tgtEl>
                                          <p:spTgt spid="21"/>
                                        </p:tgtEl>
                                      </p:cBhvr>
                                    </p:animEffect>
                                  </p:childTnLst>
                                </p:cTn>
                              </p:par>
                              <p:par>
                                <p:cTn id="20" presetID="12" presetClass="entr" presetSubtype="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lide(fromTop)">
                                      <p:cBhvr>
                                        <p:cTn id="22" dur="500"/>
                                        <p:tgtEl>
                                          <p:spTgt spid="8"/>
                                        </p:tgtEl>
                                      </p:cBhvr>
                                    </p:animEffect>
                                  </p:childTnLst>
                                </p:cTn>
                              </p:par>
                              <p:par>
                                <p:cTn id="23" presetID="12" presetClass="exit" presetSubtype="4" fill="hold" nodeType="withEffect">
                                  <p:stCondLst>
                                    <p:cond delay="1000"/>
                                  </p:stCondLst>
                                  <p:childTnLst>
                                    <p:animEffect transition="out" filter="slide(fromBottom)">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2" presetClass="entr" presetSubtype="1" fill="hold" nodeType="withEffect">
                                  <p:stCondLst>
                                    <p:cond delay="1000"/>
                                  </p:stCondLst>
                                  <p:childTnLst>
                                    <p:set>
                                      <p:cBhvr>
                                        <p:cTn id="27" dur="1" fill="hold">
                                          <p:stCondLst>
                                            <p:cond delay="0"/>
                                          </p:stCondLst>
                                        </p:cTn>
                                        <p:tgtEl>
                                          <p:spTgt spid="13"/>
                                        </p:tgtEl>
                                        <p:attrNameLst>
                                          <p:attrName>style.visibility</p:attrName>
                                        </p:attrNameLst>
                                      </p:cBhvr>
                                      <p:to>
                                        <p:strVal val="visible"/>
                                      </p:to>
                                    </p:set>
                                    <p:animEffect transition="in" filter="slide(fromTop)">
                                      <p:cBhvr>
                                        <p:cTn id="28" dur="500"/>
                                        <p:tgtEl>
                                          <p:spTgt spid="13"/>
                                        </p:tgtEl>
                                      </p:cBhvr>
                                    </p:animEffect>
                                  </p:childTnLst>
                                </p:cTn>
                              </p:par>
                              <p:par>
                                <p:cTn id="29" presetID="12" presetClass="exit" presetSubtype="4" fill="hold" nodeType="withEffect">
                                  <p:stCondLst>
                                    <p:cond delay="2000"/>
                                  </p:stCondLst>
                                  <p:childTnLst>
                                    <p:animEffect transition="out" filter="slide(fromBottom)">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12" presetClass="entr" presetSubtype="1" fill="hold" nodeType="withEffect">
                                  <p:stCondLst>
                                    <p:cond delay="2000"/>
                                  </p:stCondLst>
                                  <p:childTnLst>
                                    <p:set>
                                      <p:cBhvr>
                                        <p:cTn id="33" dur="1" fill="hold">
                                          <p:stCondLst>
                                            <p:cond delay="0"/>
                                          </p:stCondLst>
                                        </p:cTn>
                                        <p:tgtEl>
                                          <p:spTgt spid="14"/>
                                        </p:tgtEl>
                                        <p:attrNameLst>
                                          <p:attrName>style.visibility</p:attrName>
                                        </p:attrNameLst>
                                      </p:cBhvr>
                                      <p:to>
                                        <p:strVal val="visible"/>
                                      </p:to>
                                    </p:set>
                                    <p:animEffect transition="in" filter="slide(fromTop)">
                                      <p:cBhvr>
                                        <p:cTn id="34" dur="500"/>
                                        <p:tgtEl>
                                          <p:spTgt spid="14"/>
                                        </p:tgtEl>
                                      </p:cBhvr>
                                    </p:animEffect>
                                  </p:childTnLst>
                                </p:cTn>
                              </p:par>
                              <p:par>
                                <p:cTn id="35" presetID="12" presetClass="exit" presetSubtype="4" fill="hold" nodeType="withEffect">
                                  <p:stCondLst>
                                    <p:cond delay="3000"/>
                                  </p:stCondLst>
                                  <p:childTnLst>
                                    <p:animEffect transition="out" filter="slide(fromBottom)">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par>
                                <p:cTn id="38" presetID="12" presetClass="entr" presetSubtype="1" fill="hold" nodeType="withEffect">
                                  <p:stCondLst>
                                    <p:cond delay="3000"/>
                                  </p:stCondLst>
                                  <p:childTnLst>
                                    <p:set>
                                      <p:cBhvr>
                                        <p:cTn id="39" dur="1" fill="hold">
                                          <p:stCondLst>
                                            <p:cond delay="0"/>
                                          </p:stCondLst>
                                        </p:cTn>
                                        <p:tgtEl>
                                          <p:spTgt spid="15"/>
                                        </p:tgtEl>
                                        <p:attrNameLst>
                                          <p:attrName>style.visibility</p:attrName>
                                        </p:attrNameLst>
                                      </p:cBhvr>
                                      <p:to>
                                        <p:strVal val="visible"/>
                                      </p:to>
                                    </p:set>
                                    <p:animEffect transition="in" filter="slide(fromTop)">
                                      <p:cBhvr>
                                        <p:cTn id="40" dur="500"/>
                                        <p:tgtEl>
                                          <p:spTgt spid="15"/>
                                        </p:tgtEl>
                                      </p:cBhvr>
                                    </p:animEffect>
                                  </p:childTnLst>
                                </p:cTn>
                              </p:par>
                              <p:par>
                                <p:cTn id="41" presetID="12" presetClass="exit" presetSubtype="4" fill="hold" nodeType="withEffect">
                                  <p:stCondLst>
                                    <p:cond delay="4000"/>
                                  </p:stCondLst>
                                  <p:childTnLst>
                                    <p:animEffect transition="out" filter="slide(fromBottom)">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2" presetClass="entr" presetSubtype="1" fill="hold" nodeType="withEffect">
                                  <p:stCondLst>
                                    <p:cond delay="4000"/>
                                  </p:stCondLst>
                                  <p:childTnLst>
                                    <p:set>
                                      <p:cBhvr>
                                        <p:cTn id="45" dur="1" fill="hold">
                                          <p:stCondLst>
                                            <p:cond delay="0"/>
                                          </p:stCondLst>
                                        </p:cTn>
                                        <p:tgtEl>
                                          <p:spTgt spid="16"/>
                                        </p:tgtEl>
                                        <p:attrNameLst>
                                          <p:attrName>style.visibility</p:attrName>
                                        </p:attrNameLst>
                                      </p:cBhvr>
                                      <p:to>
                                        <p:strVal val="visible"/>
                                      </p:to>
                                    </p:set>
                                    <p:animEffect transition="in" filter="slide(fromTop)">
                                      <p:cBhvr>
                                        <p:cTn id="46" dur="500"/>
                                        <p:tgtEl>
                                          <p:spTgt spid="16"/>
                                        </p:tgtEl>
                                      </p:cBhvr>
                                    </p:animEffect>
                                  </p:childTnLst>
                                </p:cTn>
                              </p:par>
                              <p:par>
                                <p:cTn id="47" presetID="12" presetClass="exit" presetSubtype="4" fill="hold" nodeType="withEffect">
                                  <p:stCondLst>
                                    <p:cond delay="5000"/>
                                  </p:stCondLst>
                                  <p:childTnLst>
                                    <p:animEffect transition="out" filter="slide(fromBottom)">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par>
                                <p:cTn id="50" presetID="12" presetClass="entr" presetSubtype="1" fill="hold" nodeType="withEffect">
                                  <p:stCondLst>
                                    <p:cond delay="5000"/>
                                  </p:stCondLst>
                                  <p:childTnLst>
                                    <p:set>
                                      <p:cBhvr>
                                        <p:cTn id="51" dur="1" fill="hold">
                                          <p:stCondLst>
                                            <p:cond delay="0"/>
                                          </p:stCondLst>
                                        </p:cTn>
                                        <p:tgtEl>
                                          <p:spTgt spid="17"/>
                                        </p:tgtEl>
                                        <p:attrNameLst>
                                          <p:attrName>style.visibility</p:attrName>
                                        </p:attrNameLst>
                                      </p:cBhvr>
                                      <p:to>
                                        <p:strVal val="visible"/>
                                      </p:to>
                                    </p:set>
                                    <p:animEffect transition="in" filter="slide(fromTop)">
                                      <p:cBhvr>
                                        <p:cTn id="52" dur="500"/>
                                        <p:tgtEl>
                                          <p:spTgt spid="17"/>
                                        </p:tgtEl>
                                      </p:cBhvr>
                                    </p:animEffect>
                                  </p:childTnLst>
                                </p:cTn>
                              </p:par>
                              <p:par>
                                <p:cTn id="53" presetID="12" presetClass="exit" presetSubtype="4" fill="hold" nodeType="withEffect">
                                  <p:stCondLst>
                                    <p:cond delay="6000"/>
                                  </p:stCondLst>
                                  <p:childTnLst>
                                    <p:animEffect transition="out" filter="slide(fromBottom)">
                                      <p:cBhvr>
                                        <p:cTn id="54" dur="500"/>
                                        <p:tgtEl>
                                          <p:spTgt spid="17"/>
                                        </p:tgtEl>
                                      </p:cBhvr>
                                    </p:animEffect>
                                    <p:set>
                                      <p:cBhvr>
                                        <p:cTn id="55" dur="1" fill="hold">
                                          <p:stCondLst>
                                            <p:cond delay="499"/>
                                          </p:stCondLst>
                                        </p:cTn>
                                        <p:tgtEl>
                                          <p:spTgt spid="17"/>
                                        </p:tgtEl>
                                        <p:attrNameLst>
                                          <p:attrName>style.visibility</p:attrName>
                                        </p:attrNameLst>
                                      </p:cBhvr>
                                      <p:to>
                                        <p:strVal val="hidden"/>
                                      </p:to>
                                    </p:set>
                                  </p:childTnLst>
                                </p:cTn>
                              </p:par>
                              <p:par>
                                <p:cTn id="56" presetID="12" presetClass="entr" presetSubtype="1" fill="hold" nodeType="withEffect">
                                  <p:stCondLst>
                                    <p:cond delay="6000"/>
                                  </p:stCondLst>
                                  <p:childTnLst>
                                    <p:set>
                                      <p:cBhvr>
                                        <p:cTn id="57" dur="1" fill="hold">
                                          <p:stCondLst>
                                            <p:cond delay="0"/>
                                          </p:stCondLst>
                                        </p:cTn>
                                        <p:tgtEl>
                                          <p:spTgt spid="18"/>
                                        </p:tgtEl>
                                        <p:attrNameLst>
                                          <p:attrName>style.visibility</p:attrName>
                                        </p:attrNameLst>
                                      </p:cBhvr>
                                      <p:to>
                                        <p:strVal val="visible"/>
                                      </p:to>
                                    </p:set>
                                    <p:animEffect transition="in" filter="slide(fromTop)">
                                      <p:cBhvr>
                                        <p:cTn id="58" dur="500"/>
                                        <p:tgtEl>
                                          <p:spTgt spid="18"/>
                                        </p:tgtEl>
                                      </p:cBhvr>
                                    </p:animEffect>
                                  </p:childTnLst>
                                </p:cTn>
                              </p:par>
                              <p:par>
                                <p:cTn id="59" presetID="12" presetClass="exit" presetSubtype="4" fill="hold" nodeType="withEffect">
                                  <p:stCondLst>
                                    <p:cond delay="7000"/>
                                  </p:stCondLst>
                                  <p:childTnLst>
                                    <p:animEffect transition="out" filter="slide(fromBottom)">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par>
                                <p:cTn id="62" presetID="12" presetClass="entr" presetSubtype="1" fill="hold" nodeType="withEffect">
                                  <p:stCondLst>
                                    <p:cond delay="7000"/>
                                  </p:stCondLst>
                                  <p:childTnLst>
                                    <p:set>
                                      <p:cBhvr>
                                        <p:cTn id="63" dur="1" fill="hold">
                                          <p:stCondLst>
                                            <p:cond delay="0"/>
                                          </p:stCondLst>
                                        </p:cTn>
                                        <p:tgtEl>
                                          <p:spTgt spid="19"/>
                                        </p:tgtEl>
                                        <p:attrNameLst>
                                          <p:attrName>style.visibility</p:attrName>
                                        </p:attrNameLst>
                                      </p:cBhvr>
                                      <p:to>
                                        <p:strVal val="visible"/>
                                      </p:to>
                                    </p:set>
                                    <p:animEffect transition="in" filter="slide(fromTop)">
                                      <p:cBhvr>
                                        <p:cTn id="64" dur="500"/>
                                        <p:tgtEl>
                                          <p:spTgt spid="19"/>
                                        </p:tgtEl>
                                      </p:cBhvr>
                                    </p:animEffect>
                                  </p:childTnLst>
                                </p:cTn>
                              </p:par>
                              <p:par>
                                <p:cTn id="65" presetID="12" presetClass="exit" presetSubtype="4" fill="hold" nodeType="withEffect">
                                  <p:stCondLst>
                                    <p:cond delay="8000"/>
                                  </p:stCondLst>
                                  <p:childTnLst>
                                    <p:animEffect transition="out" filter="slide(fromBottom)">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par>
                                <p:cTn id="68" presetID="12" presetClass="entr" presetSubtype="1" fill="hold" nodeType="withEffect">
                                  <p:stCondLst>
                                    <p:cond delay="8000"/>
                                  </p:stCondLst>
                                  <p:childTnLst>
                                    <p:set>
                                      <p:cBhvr>
                                        <p:cTn id="69" dur="1" fill="hold">
                                          <p:stCondLst>
                                            <p:cond delay="0"/>
                                          </p:stCondLst>
                                        </p:cTn>
                                        <p:tgtEl>
                                          <p:spTgt spid="20"/>
                                        </p:tgtEl>
                                        <p:attrNameLst>
                                          <p:attrName>style.visibility</p:attrName>
                                        </p:attrNameLst>
                                      </p:cBhvr>
                                      <p:to>
                                        <p:strVal val="visible"/>
                                      </p:to>
                                    </p:set>
                                    <p:animEffect transition="in" filter="slide(fromTop)">
                                      <p:cBhvr>
                                        <p:cTn id="70" dur="500"/>
                                        <p:tgtEl>
                                          <p:spTgt spid="20"/>
                                        </p:tgtEl>
                                      </p:cBhvr>
                                    </p:animEffect>
                                  </p:childTnLst>
                                </p:cTn>
                              </p:par>
                              <p:par>
                                <p:cTn id="71" presetID="12" presetClass="exit" presetSubtype="4" fill="hold" nodeType="withEffect">
                                  <p:stCondLst>
                                    <p:cond delay="9000"/>
                                  </p:stCondLst>
                                  <p:childTnLst>
                                    <p:animEffect transition="out" filter="slide(fromBottom)">
                                      <p:cBhvr>
                                        <p:cTn id="72" dur="500"/>
                                        <p:tgtEl>
                                          <p:spTgt spid="20"/>
                                        </p:tgtEl>
                                      </p:cBhvr>
                                    </p:animEffect>
                                    <p:set>
                                      <p:cBhvr>
                                        <p:cTn id="73" dur="1" fill="hold">
                                          <p:stCondLst>
                                            <p:cond delay="499"/>
                                          </p:stCondLst>
                                        </p:cTn>
                                        <p:tgtEl>
                                          <p:spTgt spid="20"/>
                                        </p:tgtEl>
                                        <p:attrNameLst>
                                          <p:attrName>style.visibility</p:attrName>
                                        </p:attrNameLst>
                                      </p:cBhvr>
                                      <p:to>
                                        <p:strVal val="hidden"/>
                                      </p:to>
                                    </p:set>
                                  </p:childTnLst>
                                </p:cTn>
                              </p:par>
                              <p:par>
                                <p:cTn id="74" presetID="12" presetClass="entr" presetSubtype="1" fill="hold" nodeType="withEffect">
                                  <p:stCondLst>
                                    <p:cond delay="9000"/>
                                  </p:stCondLst>
                                  <p:childTnLst>
                                    <p:set>
                                      <p:cBhvr>
                                        <p:cTn id="75" dur="1" fill="hold">
                                          <p:stCondLst>
                                            <p:cond delay="0"/>
                                          </p:stCondLst>
                                        </p:cTn>
                                        <p:tgtEl>
                                          <p:spTgt spid="24"/>
                                        </p:tgtEl>
                                        <p:attrNameLst>
                                          <p:attrName>style.visibility</p:attrName>
                                        </p:attrNameLst>
                                      </p:cBhvr>
                                      <p:to>
                                        <p:strVal val="visible"/>
                                      </p:to>
                                    </p:set>
                                    <p:animEffect transition="in" filter="slide(fromTop)">
                                      <p:cBhvr>
                                        <p:cTn id="76" dur="500"/>
                                        <p:tgtEl>
                                          <p:spTgt spid="24"/>
                                        </p:tgtEl>
                                      </p:cBhvr>
                                    </p:animEffect>
                                  </p:childTnLst>
                                </p:cTn>
                              </p:par>
                              <p:par>
                                <p:cTn id="77" presetID="12" presetClass="entr" presetSubtype="1" fill="hold" nodeType="withEffect">
                                  <p:stCondLst>
                                    <p:cond delay="10000"/>
                                  </p:stCondLst>
                                  <p:childTnLst>
                                    <p:set>
                                      <p:cBhvr>
                                        <p:cTn id="78" dur="1" fill="hold">
                                          <p:stCondLst>
                                            <p:cond delay="0"/>
                                          </p:stCondLst>
                                        </p:cTn>
                                        <p:tgtEl>
                                          <p:spTgt spid="26"/>
                                        </p:tgtEl>
                                        <p:attrNameLst>
                                          <p:attrName>style.visibility</p:attrName>
                                        </p:attrNameLst>
                                      </p:cBhvr>
                                      <p:to>
                                        <p:strVal val="visible"/>
                                      </p:to>
                                    </p:set>
                                    <p:animEffect transition="in" filter="slide(fromTop)">
                                      <p:cBhvr>
                                        <p:cTn id="79" dur="500"/>
                                        <p:tgtEl>
                                          <p:spTgt spid="26"/>
                                        </p:tgtEl>
                                      </p:cBhvr>
                                    </p:animEffect>
                                  </p:childTnLst>
                                </p:cTn>
                              </p:par>
                              <p:par>
                                <p:cTn id="80" presetID="12" presetClass="exit" presetSubtype="4" fill="hold" nodeType="withEffect">
                                  <p:stCondLst>
                                    <p:cond delay="10000"/>
                                  </p:stCondLst>
                                  <p:childTnLst>
                                    <p:animEffect transition="out" filter="slide(fromBottom)">
                                      <p:cBhvr>
                                        <p:cTn id="81" dur="500"/>
                                        <p:tgtEl>
                                          <p:spTgt spid="24"/>
                                        </p:tgtEl>
                                      </p:cBhvr>
                                    </p:animEffect>
                                    <p:set>
                                      <p:cBhvr>
                                        <p:cTn id="82" dur="1" fill="hold">
                                          <p:stCondLst>
                                            <p:cond delay="499"/>
                                          </p:stCondLst>
                                        </p:cTn>
                                        <p:tgtEl>
                                          <p:spTgt spid="24"/>
                                        </p:tgtEl>
                                        <p:attrNameLst>
                                          <p:attrName>style.visibility</p:attrName>
                                        </p:attrNameLst>
                                      </p:cBhvr>
                                      <p:to>
                                        <p:strVal val="hidden"/>
                                      </p:to>
                                    </p:set>
                                  </p:childTnLst>
                                </p:cTn>
                              </p:par>
                              <p:par>
                                <p:cTn id="83" presetID="12" presetClass="exit" presetSubtype="4" fill="hold" nodeType="withEffect">
                                  <p:stCondLst>
                                    <p:cond delay="10000"/>
                                  </p:stCondLst>
                                  <p:childTnLst>
                                    <p:animEffect transition="out" filter="slide(fromBottom)">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par>
                                <p:cTn id="86" presetID="12" presetClass="entr" presetSubtype="1" fill="hold" nodeType="withEffect">
                                  <p:stCondLst>
                                    <p:cond delay="10000"/>
                                  </p:stCondLst>
                                  <p:childTnLst>
                                    <p:set>
                                      <p:cBhvr>
                                        <p:cTn id="87" dur="1" fill="hold">
                                          <p:stCondLst>
                                            <p:cond delay="0"/>
                                          </p:stCondLst>
                                        </p:cTn>
                                        <p:tgtEl>
                                          <p:spTgt spid="25"/>
                                        </p:tgtEl>
                                        <p:attrNameLst>
                                          <p:attrName>style.visibility</p:attrName>
                                        </p:attrNameLst>
                                      </p:cBhvr>
                                      <p:to>
                                        <p:strVal val="visible"/>
                                      </p:to>
                                    </p:set>
                                    <p:animEffect transition="in" filter="slide(fromTop)">
                                      <p:cBhvr>
                                        <p:cTn id="88" dur="500"/>
                                        <p:tgtEl>
                                          <p:spTgt spid="25"/>
                                        </p:tgtEl>
                                      </p:cBhvr>
                                    </p:animEffect>
                                  </p:childTnLst>
                                </p:cTn>
                              </p:par>
                              <p:par>
                                <p:cTn id="89" presetID="12" presetClass="exit" presetSubtype="4" fill="hold" nodeType="withEffect">
                                  <p:stCondLst>
                                    <p:cond delay="11000"/>
                                  </p:stCondLst>
                                  <p:childTnLst>
                                    <p:animEffect transition="out" filter="slide(fromBottom)">
                                      <p:cBhvr>
                                        <p:cTn id="90" dur="500"/>
                                        <p:tgtEl>
                                          <p:spTgt spid="26"/>
                                        </p:tgtEl>
                                      </p:cBhvr>
                                    </p:animEffect>
                                    <p:set>
                                      <p:cBhvr>
                                        <p:cTn id="91" dur="1" fill="hold">
                                          <p:stCondLst>
                                            <p:cond delay="499"/>
                                          </p:stCondLst>
                                        </p:cTn>
                                        <p:tgtEl>
                                          <p:spTgt spid="26"/>
                                        </p:tgtEl>
                                        <p:attrNameLst>
                                          <p:attrName>style.visibility</p:attrName>
                                        </p:attrNameLst>
                                      </p:cBhvr>
                                      <p:to>
                                        <p:strVal val="hidden"/>
                                      </p:to>
                                    </p:set>
                                  </p:childTnLst>
                                </p:cTn>
                              </p:par>
                              <p:par>
                                <p:cTn id="92" presetID="12" presetClass="entr" presetSubtype="1" fill="hold" nodeType="withEffect">
                                  <p:stCondLst>
                                    <p:cond delay="11000"/>
                                  </p:stCondLst>
                                  <p:childTnLst>
                                    <p:set>
                                      <p:cBhvr>
                                        <p:cTn id="93" dur="1" fill="hold">
                                          <p:stCondLst>
                                            <p:cond delay="0"/>
                                          </p:stCondLst>
                                        </p:cTn>
                                        <p:tgtEl>
                                          <p:spTgt spid="27"/>
                                        </p:tgtEl>
                                        <p:attrNameLst>
                                          <p:attrName>style.visibility</p:attrName>
                                        </p:attrNameLst>
                                      </p:cBhvr>
                                      <p:to>
                                        <p:strVal val="visible"/>
                                      </p:to>
                                    </p:set>
                                    <p:animEffect transition="in" filter="slide(fromTop)">
                                      <p:cBhvr>
                                        <p:cTn id="94" dur="500"/>
                                        <p:tgtEl>
                                          <p:spTgt spid="27"/>
                                        </p:tgtEl>
                                      </p:cBhvr>
                                    </p:animEffect>
                                  </p:childTnLst>
                                </p:cTn>
                              </p:par>
                              <p:par>
                                <p:cTn id="95" presetID="12" presetClass="exit" presetSubtype="4" fill="hold" nodeType="withEffect">
                                  <p:stCondLst>
                                    <p:cond delay="12000"/>
                                  </p:stCondLst>
                                  <p:childTnLst>
                                    <p:animEffect transition="out" filter="slide(fromBottom)">
                                      <p:cBhvr>
                                        <p:cTn id="96" dur="500"/>
                                        <p:tgtEl>
                                          <p:spTgt spid="27"/>
                                        </p:tgtEl>
                                      </p:cBhvr>
                                    </p:animEffect>
                                    <p:set>
                                      <p:cBhvr>
                                        <p:cTn id="97" dur="1" fill="hold">
                                          <p:stCondLst>
                                            <p:cond delay="499"/>
                                          </p:stCondLst>
                                        </p:cTn>
                                        <p:tgtEl>
                                          <p:spTgt spid="27"/>
                                        </p:tgtEl>
                                        <p:attrNameLst>
                                          <p:attrName>style.visibility</p:attrName>
                                        </p:attrNameLst>
                                      </p:cBhvr>
                                      <p:to>
                                        <p:strVal val="hidden"/>
                                      </p:to>
                                    </p:set>
                                  </p:childTnLst>
                                </p:cTn>
                              </p:par>
                              <p:par>
                                <p:cTn id="98" presetID="12" presetClass="entr" presetSubtype="1" fill="hold" nodeType="withEffect">
                                  <p:stCondLst>
                                    <p:cond delay="12000"/>
                                  </p:stCondLst>
                                  <p:childTnLst>
                                    <p:set>
                                      <p:cBhvr>
                                        <p:cTn id="99" dur="1" fill="hold">
                                          <p:stCondLst>
                                            <p:cond delay="0"/>
                                          </p:stCondLst>
                                        </p:cTn>
                                        <p:tgtEl>
                                          <p:spTgt spid="28"/>
                                        </p:tgtEl>
                                        <p:attrNameLst>
                                          <p:attrName>style.visibility</p:attrName>
                                        </p:attrNameLst>
                                      </p:cBhvr>
                                      <p:to>
                                        <p:strVal val="visible"/>
                                      </p:to>
                                    </p:set>
                                    <p:animEffect transition="in" filter="slide(fromTop)">
                                      <p:cBhvr>
                                        <p:cTn id="100" dur="500"/>
                                        <p:tgtEl>
                                          <p:spTgt spid="28"/>
                                        </p:tgtEl>
                                      </p:cBhvr>
                                    </p:animEffect>
                                  </p:childTnLst>
                                </p:cTn>
                              </p:par>
                              <p:par>
                                <p:cTn id="101" presetID="12" presetClass="exit" presetSubtype="4" fill="hold" nodeType="withEffect">
                                  <p:stCondLst>
                                    <p:cond delay="13000"/>
                                  </p:stCondLst>
                                  <p:childTnLst>
                                    <p:animEffect transition="out" filter="slide(fromBottom)">
                                      <p:cBhvr>
                                        <p:cTn id="102" dur="500"/>
                                        <p:tgtEl>
                                          <p:spTgt spid="28"/>
                                        </p:tgtEl>
                                      </p:cBhvr>
                                    </p:animEffect>
                                    <p:set>
                                      <p:cBhvr>
                                        <p:cTn id="103" dur="1" fill="hold">
                                          <p:stCondLst>
                                            <p:cond delay="499"/>
                                          </p:stCondLst>
                                        </p:cTn>
                                        <p:tgtEl>
                                          <p:spTgt spid="28"/>
                                        </p:tgtEl>
                                        <p:attrNameLst>
                                          <p:attrName>style.visibility</p:attrName>
                                        </p:attrNameLst>
                                      </p:cBhvr>
                                      <p:to>
                                        <p:strVal val="hidden"/>
                                      </p:to>
                                    </p:set>
                                  </p:childTnLst>
                                </p:cTn>
                              </p:par>
                              <p:par>
                                <p:cTn id="104" presetID="12" presetClass="entr" presetSubtype="1" fill="hold" nodeType="withEffect">
                                  <p:stCondLst>
                                    <p:cond delay="13000"/>
                                  </p:stCondLst>
                                  <p:childTnLst>
                                    <p:set>
                                      <p:cBhvr>
                                        <p:cTn id="105" dur="1" fill="hold">
                                          <p:stCondLst>
                                            <p:cond delay="0"/>
                                          </p:stCondLst>
                                        </p:cTn>
                                        <p:tgtEl>
                                          <p:spTgt spid="29"/>
                                        </p:tgtEl>
                                        <p:attrNameLst>
                                          <p:attrName>style.visibility</p:attrName>
                                        </p:attrNameLst>
                                      </p:cBhvr>
                                      <p:to>
                                        <p:strVal val="visible"/>
                                      </p:to>
                                    </p:set>
                                    <p:animEffect transition="in" filter="slide(fromTop)">
                                      <p:cBhvr>
                                        <p:cTn id="106" dur="500"/>
                                        <p:tgtEl>
                                          <p:spTgt spid="29"/>
                                        </p:tgtEl>
                                      </p:cBhvr>
                                    </p:animEffect>
                                  </p:childTnLst>
                                </p:cTn>
                              </p:par>
                              <p:par>
                                <p:cTn id="107" presetID="12" presetClass="exit" presetSubtype="4" fill="hold" nodeType="withEffect">
                                  <p:stCondLst>
                                    <p:cond delay="14000"/>
                                  </p:stCondLst>
                                  <p:childTnLst>
                                    <p:animEffect transition="out" filter="slide(fromBottom)">
                                      <p:cBhvr>
                                        <p:cTn id="108" dur="500"/>
                                        <p:tgtEl>
                                          <p:spTgt spid="29"/>
                                        </p:tgtEl>
                                      </p:cBhvr>
                                    </p:animEffect>
                                    <p:set>
                                      <p:cBhvr>
                                        <p:cTn id="109" dur="1" fill="hold">
                                          <p:stCondLst>
                                            <p:cond delay="499"/>
                                          </p:stCondLst>
                                        </p:cTn>
                                        <p:tgtEl>
                                          <p:spTgt spid="29"/>
                                        </p:tgtEl>
                                        <p:attrNameLst>
                                          <p:attrName>style.visibility</p:attrName>
                                        </p:attrNameLst>
                                      </p:cBhvr>
                                      <p:to>
                                        <p:strVal val="hidden"/>
                                      </p:to>
                                    </p:set>
                                  </p:childTnLst>
                                </p:cTn>
                              </p:par>
                              <p:par>
                                <p:cTn id="110" presetID="12" presetClass="entr" presetSubtype="1" fill="hold" nodeType="withEffect">
                                  <p:stCondLst>
                                    <p:cond delay="14000"/>
                                  </p:stCondLst>
                                  <p:childTnLst>
                                    <p:set>
                                      <p:cBhvr>
                                        <p:cTn id="111" dur="1" fill="hold">
                                          <p:stCondLst>
                                            <p:cond delay="0"/>
                                          </p:stCondLst>
                                        </p:cTn>
                                        <p:tgtEl>
                                          <p:spTgt spid="30"/>
                                        </p:tgtEl>
                                        <p:attrNameLst>
                                          <p:attrName>style.visibility</p:attrName>
                                        </p:attrNameLst>
                                      </p:cBhvr>
                                      <p:to>
                                        <p:strVal val="visible"/>
                                      </p:to>
                                    </p:set>
                                    <p:animEffect transition="in" filter="slide(fromTop)">
                                      <p:cBhvr>
                                        <p:cTn id="112" dur="500"/>
                                        <p:tgtEl>
                                          <p:spTgt spid="30"/>
                                        </p:tgtEl>
                                      </p:cBhvr>
                                    </p:animEffect>
                                  </p:childTnLst>
                                </p:cTn>
                              </p:par>
                              <p:par>
                                <p:cTn id="113" presetID="12" presetClass="exit" presetSubtype="4" fill="hold" nodeType="withEffect">
                                  <p:stCondLst>
                                    <p:cond delay="15000"/>
                                  </p:stCondLst>
                                  <p:childTnLst>
                                    <p:animEffect transition="out" filter="slide(fromBottom)">
                                      <p:cBhvr>
                                        <p:cTn id="114" dur="500"/>
                                        <p:tgtEl>
                                          <p:spTgt spid="30"/>
                                        </p:tgtEl>
                                      </p:cBhvr>
                                    </p:animEffect>
                                    <p:set>
                                      <p:cBhvr>
                                        <p:cTn id="115" dur="1" fill="hold">
                                          <p:stCondLst>
                                            <p:cond delay="499"/>
                                          </p:stCondLst>
                                        </p:cTn>
                                        <p:tgtEl>
                                          <p:spTgt spid="30"/>
                                        </p:tgtEl>
                                        <p:attrNameLst>
                                          <p:attrName>style.visibility</p:attrName>
                                        </p:attrNameLst>
                                      </p:cBhvr>
                                      <p:to>
                                        <p:strVal val="hidden"/>
                                      </p:to>
                                    </p:set>
                                  </p:childTnLst>
                                </p:cTn>
                              </p:par>
                              <p:par>
                                <p:cTn id="116" presetID="12" presetClass="entr" presetSubtype="1" fill="hold" nodeType="withEffect">
                                  <p:stCondLst>
                                    <p:cond delay="15000"/>
                                  </p:stCondLst>
                                  <p:childTnLst>
                                    <p:set>
                                      <p:cBhvr>
                                        <p:cTn id="117" dur="1" fill="hold">
                                          <p:stCondLst>
                                            <p:cond delay="0"/>
                                          </p:stCondLst>
                                        </p:cTn>
                                        <p:tgtEl>
                                          <p:spTgt spid="31"/>
                                        </p:tgtEl>
                                        <p:attrNameLst>
                                          <p:attrName>style.visibility</p:attrName>
                                        </p:attrNameLst>
                                      </p:cBhvr>
                                      <p:to>
                                        <p:strVal val="visible"/>
                                      </p:to>
                                    </p:set>
                                    <p:animEffect transition="in" filter="slide(fromTop)">
                                      <p:cBhvr>
                                        <p:cTn id="118" dur="500"/>
                                        <p:tgtEl>
                                          <p:spTgt spid="31"/>
                                        </p:tgtEl>
                                      </p:cBhvr>
                                    </p:animEffect>
                                  </p:childTnLst>
                                </p:cTn>
                              </p:par>
                              <p:par>
                                <p:cTn id="119" presetID="12" presetClass="exit" presetSubtype="4" fill="hold" nodeType="withEffect">
                                  <p:stCondLst>
                                    <p:cond delay="16000"/>
                                  </p:stCondLst>
                                  <p:childTnLst>
                                    <p:animEffect transition="out" filter="slide(fromBottom)">
                                      <p:cBhvr>
                                        <p:cTn id="120" dur="500"/>
                                        <p:tgtEl>
                                          <p:spTgt spid="31"/>
                                        </p:tgtEl>
                                      </p:cBhvr>
                                    </p:animEffect>
                                    <p:set>
                                      <p:cBhvr>
                                        <p:cTn id="121" dur="1" fill="hold">
                                          <p:stCondLst>
                                            <p:cond delay="499"/>
                                          </p:stCondLst>
                                        </p:cTn>
                                        <p:tgtEl>
                                          <p:spTgt spid="31"/>
                                        </p:tgtEl>
                                        <p:attrNameLst>
                                          <p:attrName>style.visibility</p:attrName>
                                        </p:attrNameLst>
                                      </p:cBhvr>
                                      <p:to>
                                        <p:strVal val="hidden"/>
                                      </p:to>
                                    </p:set>
                                  </p:childTnLst>
                                </p:cTn>
                              </p:par>
                              <p:par>
                                <p:cTn id="122" presetID="12" presetClass="entr" presetSubtype="1" fill="hold" nodeType="withEffect">
                                  <p:stCondLst>
                                    <p:cond delay="16000"/>
                                  </p:stCondLst>
                                  <p:childTnLst>
                                    <p:set>
                                      <p:cBhvr>
                                        <p:cTn id="123" dur="1" fill="hold">
                                          <p:stCondLst>
                                            <p:cond delay="0"/>
                                          </p:stCondLst>
                                        </p:cTn>
                                        <p:tgtEl>
                                          <p:spTgt spid="59617"/>
                                        </p:tgtEl>
                                        <p:attrNameLst>
                                          <p:attrName>style.visibility</p:attrName>
                                        </p:attrNameLst>
                                      </p:cBhvr>
                                      <p:to>
                                        <p:strVal val="visible"/>
                                      </p:to>
                                    </p:set>
                                    <p:animEffect transition="in" filter="slide(fromTop)">
                                      <p:cBhvr>
                                        <p:cTn id="124" dur="500"/>
                                        <p:tgtEl>
                                          <p:spTgt spid="59617"/>
                                        </p:tgtEl>
                                      </p:cBhvr>
                                    </p:animEffect>
                                  </p:childTnLst>
                                </p:cTn>
                              </p:par>
                              <p:par>
                                <p:cTn id="125" presetID="12" presetClass="exit" presetSubtype="4" fill="hold" nodeType="withEffect">
                                  <p:stCondLst>
                                    <p:cond delay="17000"/>
                                  </p:stCondLst>
                                  <p:childTnLst>
                                    <p:animEffect transition="out" filter="slide(fromBottom)">
                                      <p:cBhvr>
                                        <p:cTn id="126" dur="500"/>
                                        <p:tgtEl>
                                          <p:spTgt spid="59617"/>
                                        </p:tgtEl>
                                      </p:cBhvr>
                                    </p:animEffect>
                                    <p:set>
                                      <p:cBhvr>
                                        <p:cTn id="127" dur="1" fill="hold">
                                          <p:stCondLst>
                                            <p:cond delay="499"/>
                                          </p:stCondLst>
                                        </p:cTn>
                                        <p:tgtEl>
                                          <p:spTgt spid="59617"/>
                                        </p:tgtEl>
                                        <p:attrNameLst>
                                          <p:attrName>style.visibility</p:attrName>
                                        </p:attrNameLst>
                                      </p:cBhvr>
                                      <p:to>
                                        <p:strVal val="hidden"/>
                                      </p:to>
                                    </p:set>
                                  </p:childTnLst>
                                </p:cTn>
                              </p:par>
                              <p:par>
                                <p:cTn id="128" presetID="12" presetClass="entr" presetSubtype="1" fill="hold" nodeType="withEffect">
                                  <p:stCondLst>
                                    <p:cond delay="17000"/>
                                  </p:stCondLst>
                                  <p:childTnLst>
                                    <p:set>
                                      <p:cBhvr>
                                        <p:cTn id="129" dur="1" fill="hold">
                                          <p:stCondLst>
                                            <p:cond delay="0"/>
                                          </p:stCondLst>
                                        </p:cTn>
                                        <p:tgtEl>
                                          <p:spTgt spid="59620"/>
                                        </p:tgtEl>
                                        <p:attrNameLst>
                                          <p:attrName>style.visibility</p:attrName>
                                        </p:attrNameLst>
                                      </p:cBhvr>
                                      <p:to>
                                        <p:strVal val="visible"/>
                                      </p:to>
                                    </p:set>
                                    <p:animEffect transition="in" filter="slide(fromTop)">
                                      <p:cBhvr>
                                        <p:cTn id="130" dur="500"/>
                                        <p:tgtEl>
                                          <p:spTgt spid="59620"/>
                                        </p:tgtEl>
                                      </p:cBhvr>
                                    </p:animEffect>
                                  </p:childTnLst>
                                </p:cTn>
                              </p:par>
                              <p:par>
                                <p:cTn id="131" presetID="12" presetClass="exit" presetSubtype="4" fill="hold" nodeType="withEffect">
                                  <p:stCondLst>
                                    <p:cond delay="18000"/>
                                  </p:stCondLst>
                                  <p:childTnLst>
                                    <p:animEffect transition="out" filter="slide(fromBottom)">
                                      <p:cBhvr>
                                        <p:cTn id="132" dur="500"/>
                                        <p:tgtEl>
                                          <p:spTgt spid="59620"/>
                                        </p:tgtEl>
                                      </p:cBhvr>
                                    </p:animEffect>
                                    <p:set>
                                      <p:cBhvr>
                                        <p:cTn id="133" dur="1" fill="hold">
                                          <p:stCondLst>
                                            <p:cond delay="499"/>
                                          </p:stCondLst>
                                        </p:cTn>
                                        <p:tgtEl>
                                          <p:spTgt spid="59620"/>
                                        </p:tgtEl>
                                        <p:attrNameLst>
                                          <p:attrName>style.visibility</p:attrName>
                                        </p:attrNameLst>
                                      </p:cBhvr>
                                      <p:to>
                                        <p:strVal val="hidden"/>
                                      </p:to>
                                    </p:set>
                                  </p:childTnLst>
                                </p:cTn>
                              </p:par>
                              <p:par>
                                <p:cTn id="134" presetID="12" presetClass="entr" presetSubtype="1" fill="hold" nodeType="withEffect">
                                  <p:stCondLst>
                                    <p:cond delay="18000"/>
                                  </p:stCondLst>
                                  <p:childTnLst>
                                    <p:set>
                                      <p:cBhvr>
                                        <p:cTn id="135" dur="1" fill="hold">
                                          <p:stCondLst>
                                            <p:cond delay="0"/>
                                          </p:stCondLst>
                                        </p:cTn>
                                        <p:tgtEl>
                                          <p:spTgt spid="59623"/>
                                        </p:tgtEl>
                                        <p:attrNameLst>
                                          <p:attrName>style.visibility</p:attrName>
                                        </p:attrNameLst>
                                      </p:cBhvr>
                                      <p:to>
                                        <p:strVal val="visible"/>
                                      </p:to>
                                    </p:set>
                                    <p:animEffect transition="in" filter="slide(fromTop)">
                                      <p:cBhvr>
                                        <p:cTn id="136" dur="500"/>
                                        <p:tgtEl>
                                          <p:spTgt spid="59623"/>
                                        </p:tgtEl>
                                      </p:cBhvr>
                                    </p:animEffect>
                                  </p:childTnLst>
                                </p:cTn>
                              </p:par>
                              <p:par>
                                <p:cTn id="137" presetID="12" presetClass="exit" presetSubtype="4" fill="hold" nodeType="withEffect">
                                  <p:stCondLst>
                                    <p:cond delay="19000"/>
                                  </p:stCondLst>
                                  <p:childTnLst>
                                    <p:animEffect transition="out" filter="slide(fromBottom)">
                                      <p:cBhvr>
                                        <p:cTn id="138" dur="500"/>
                                        <p:tgtEl>
                                          <p:spTgt spid="59623"/>
                                        </p:tgtEl>
                                      </p:cBhvr>
                                    </p:animEffect>
                                    <p:set>
                                      <p:cBhvr>
                                        <p:cTn id="139" dur="1" fill="hold">
                                          <p:stCondLst>
                                            <p:cond delay="499"/>
                                          </p:stCondLst>
                                        </p:cTn>
                                        <p:tgtEl>
                                          <p:spTgt spid="59623"/>
                                        </p:tgtEl>
                                        <p:attrNameLst>
                                          <p:attrName>style.visibility</p:attrName>
                                        </p:attrNameLst>
                                      </p:cBhvr>
                                      <p:to>
                                        <p:strVal val="hidden"/>
                                      </p:to>
                                    </p:set>
                                  </p:childTnLst>
                                </p:cTn>
                              </p:par>
                              <p:par>
                                <p:cTn id="140" presetID="12" presetClass="entr" presetSubtype="1" fill="hold" nodeType="withEffect">
                                  <p:stCondLst>
                                    <p:cond delay="19000"/>
                                  </p:stCondLst>
                                  <p:childTnLst>
                                    <p:set>
                                      <p:cBhvr>
                                        <p:cTn id="141" dur="1" fill="hold">
                                          <p:stCondLst>
                                            <p:cond delay="0"/>
                                          </p:stCondLst>
                                        </p:cTn>
                                        <p:tgtEl>
                                          <p:spTgt spid="59626"/>
                                        </p:tgtEl>
                                        <p:attrNameLst>
                                          <p:attrName>style.visibility</p:attrName>
                                        </p:attrNameLst>
                                      </p:cBhvr>
                                      <p:to>
                                        <p:strVal val="visible"/>
                                      </p:to>
                                    </p:set>
                                    <p:animEffect transition="in" filter="slide(fromTop)">
                                      <p:cBhvr>
                                        <p:cTn id="142" dur="500"/>
                                        <p:tgtEl>
                                          <p:spTgt spid="59626"/>
                                        </p:tgtEl>
                                      </p:cBhvr>
                                    </p:animEffect>
                                  </p:childTnLst>
                                </p:cTn>
                              </p:par>
                              <p:par>
                                <p:cTn id="143" presetID="12" presetClass="exit" presetSubtype="4" fill="hold" nodeType="withEffect">
                                  <p:stCondLst>
                                    <p:cond delay="20000"/>
                                  </p:stCondLst>
                                  <p:childTnLst>
                                    <p:animEffect transition="out" filter="slide(fromBottom)">
                                      <p:cBhvr>
                                        <p:cTn id="144" dur="500"/>
                                        <p:tgtEl>
                                          <p:spTgt spid="59626"/>
                                        </p:tgtEl>
                                      </p:cBhvr>
                                    </p:animEffect>
                                    <p:set>
                                      <p:cBhvr>
                                        <p:cTn id="145" dur="1" fill="hold">
                                          <p:stCondLst>
                                            <p:cond delay="499"/>
                                          </p:stCondLst>
                                        </p:cTn>
                                        <p:tgtEl>
                                          <p:spTgt spid="59626"/>
                                        </p:tgtEl>
                                        <p:attrNameLst>
                                          <p:attrName>style.visibility</p:attrName>
                                        </p:attrNameLst>
                                      </p:cBhvr>
                                      <p:to>
                                        <p:strVal val="hidden"/>
                                      </p:to>
                                    </p:set>
                                  </p:childTnLst>
                                </p:cTn>
                              </p:par>
                              <p:par>
                                <p:cTn id="146" presetID="12" presetClass="exit" presetSubtype="4" fill="hold" nodeType="withEffect">
                                  <p:stCondLst>
                                    <p:cond delay="20000"/>
                                  </p:stCondLst>
                                  <p:childTnLst>
                                    <p:animEffect transition="out" filter="slide(fromBottom)">
                                      <p:cBhvr>
                                        <p:cTn id="147" dur="500"/>
                                        <p:tgtEl>
                                          <p:spTgt spid="25"/>
                                        </p:tgtEl>
                                      </p:cBhvr>
                                    </p:animEffect>
                                    <p:set>
                                      <p:cBhvr>
                                        <p:cTn id="148" dur="1" fill="hold">
                                          <p:stCondLst>
                                            <p:cond delay="499"/>
                                          </p:stCondLst>
                                        </p:cTn>
                                        <p:tgtEl>
                                          <p:spTgt spid="25"/>
                                        </p:tgtEl>
                                        <p:attrNameLst>
                                          <p:attrName>style.visibility</p:attrName>
                                        </p:attrNameLst>
                                      </p:cBhvr>
                                      <p:to>
                                        <p:strVal val="hidden"/>
                                      </p:to>
                                    </p:set>
                                  </p:childTnLst>
                                </p:cTn>
                              </p:par>
                              <p:par>
                                <p:cTn id="149" presetID="12" presetClass="entr" presetSubtype="1" fill="hold" nodeType="withEffect">
                                  <p:stCondLst>
                                    <p:cond delay="20000"/>
                                  </p:stCondLst>
                                  <p:childTnLst>
                                    <p:set>
                                      <p:cBhvr>
                                        <p:cTn id="150" dur="1" fill="hold">
                                          <p:stCondLst>
                                            <p:cond delay="0"/>
                                          </p:stCondLst>
                                        </p:cTn>
                                        <p:tgtEl>
                                          <p:spTgt spid="59629"/>
                                        </p:tgtEl>
                                        <p:attrNameLst>
                                          <p:attrName>style.visibility</p:attrName>
                                        </p:attrNameLst>
                                      </p:cBhvr>
                                      <p:to>
                                        <p:strVal val="visible"/>
                                      </p:to>
                                    </p:set>
                                    <p:animEffect transition="in" filter="slide(fromTop)">
                                      <p:cBhvr>
                                        <p:cTn id="151" dur="500"/>
                                        <p:tgtEl>
                                          <p:spTgt spid="59629"/>
                                        </p:tgtEl>
                                      </p:cBhvr>
                                    </p:animEffect>
                                  </p:childTnLst>
                                </p:cTn>
                              </p:par>
                              <p:par>
                                <p:cTn id="152" presetID="12" presetClass="entr" presetSubtype="1" fill="hold" nodeType="withEffect">
                                  <p:stCondLst>
                                    <p:cond delay="20000"/>
                                  </p:stCondLst>
                                  <p:childTnLst>
                                    <p:set>
                                      <p:cBhvr>
                                        <p:cTn id="153" dur="1" fill="hold">
                                          <p:stCondLst>
                                            <p:cond delay="0"/>
                                          </p:stCondLst>
                                        </p:cTn>
                                        <p:tgtEl>
                                          <p:spTgt spid="59632"/>
                                        </p:tgtEl>
                                        <p:attrNameLst>
                                          <p:attrName>style.visibility</p:attrName>
                                        </p:attrNameLst>
                                      </p:cBhvr>
                                      <p:to>
                                        <p:strVal val="visible"/>
                                      </p:to>
                                    </p:set>
                                    <p:animEffect transition="in" filter="slide(fromTop)">
                                      <p:cBhvr>
                                        <p:cTn id="154" dur="500"/>
                                        <p:tgtEl>
                                          <p:spTgt spid="59632"/>
                                        </p:tgtEl>
                                      </p:cBhvr>
                                    </p:animEffect>
                                  </p:childTnLst>
                                </p:cTn>
                              </p:par>
                              <p:par>
                                <p:cTn id="155" presetID="12" presetClass="exit" presetSubtype="4" fill="hold" nodeType="withEffect">
                                  <p:stCondLst>
                                    <p:cond delay="21000"/>
                                  </p:stCondLst>
                                  <p:childTnLst>
                                    <p:animEffect transition="out" filter="slide(fromBottom)">
                                      <p:cBhvr>
                                        <p:cTn id="156" dur="500"/>
                                        <p:tgtEl>
                                          <p:spTgt spid="59632"/>
                                        </p:tgtEl>
                                      </p:cBhvr>
                                    </p:animEffect>
                                    <p:set>
                                      <p:cBhvr>
                                        <p:cTn id="157" dur="1" fill="hold">
                                          <p:stCondLst>
                                            <p:cond delay="499"/>
                                          </p:stCondLst>
                                        </p:cTn>
                                        <p:tgtEl>
                                          <p:spTgt spid="59632"/>
                                        </p:tgtEl>
                                        <p:attrNameLst>
                                          <p:attrName>style.visibility</p:attrName>
                                        </p:attrNameLst>
                                      </p:cBhvr>
                                      <p:to>
                                        <p:strVal val="hidden"/>
                                      </p:to>
                                    </p:set>
                                  </p:childTnLst>
                                </p:cTn>
                              </p:par>
                              <p:par>
                                <p:cTn id="158" presetID="12" presetClass="entr" presetSubtype="1" fill="hold" nodeType="withEffect">
                                  <p:stCondLst>
                                    <p:cond delay="21000"/>
                                  </p:stCondLst>
                                  <p:childTnLst>
                                    <p:set>
                                      <p:cBhvr>
                                        <p:cTn id="159" dur="1" fill="hold">
                                          <p:stCondLst>
                                            <p:cond delay="0"/>
                                          </p:stCondLst>
                                        </p:cTn>
                                        <p:tgtEl>
                                          <p:spTgt spid="59635"/>
                                        </p:tgtEl>
                                        <p:attrNameLst>
                                          <p:attrName>style.visibility</p:attrName>
                                        </p:attrNameLst>
                                      </p:cBhvr>
                                      <p:to>
                                        <p:strVal val="visible"/>
                                      </p:to>
                                    </p:set>
                                    <p:animEffect transition="in" filter="slide(fromTop)">
                                      <p:cBhvr>
                                        <p:cTn id="160" dur="500"/>
                                        <p:tgtEl>
                                          <p:spTgt spid="59635"/>
                                        </p:tgtEl>
                                      </p:cBhvr>
                                    </p:animEffect>
                                  </p:childTnLst>
                                </p:cTn>
                              </p:par>
                              <p:par>
                                <p:cTn id="161" presetID="12" presetClass="exit" presetSubtype="4" fill="hold" nodeType="withEffect">
                                  <p:stCondLst>
                                    <p:cond delay="22000"/>
                                  </p:stCondLst>
                                  <p:childTnLst>
                                    <p:animEffect transition="out" filter="slide(fromBottom)">
                                      <p:cBhvr>
                                        <p:cTn id="162" dur="500"/>
                                        <p:tgtEl>
                                          <p:spTgt spid="59635"/>
                                        </p:tgtEl>
                                      </p:cBhvr>
                                    </p:animEffect>
                                    <p:set>
                                      <p:cBhvr>
                                        <p:cTn id="163" dur="1" fill="hold">
                                          <p:stCondLst>
                                            <p:cond delay="499"/>
                                          </p:stCondLst>
                                        </p:cTn>
                                        <p:tgtEl>
                                          <p:spTgt spid="59635"/>
                                        </p:tgtEl>
                                        <p:attrNameLst>
                                          <p:attrName>style.visibility</p:attrName>
                                        </p:attrNameLst>
                                      </p:cBhvr>
                                      <p:to>
                                        <p:strVal val="hidden"/>
                                      </p:to>
                                    </p:set>
                                  </p:childTnLst>
                                </p:cTn>
                              </p:par>
                              <p:par>
                                <p:cTn id="164" presetID="12" presetClass="entr" presetSubtype="1" fill="hold" nodeType="withEffect">
                                  <p:stCondLst>
                                    <p:cond delay="22000"/>
                                  </p:stCondLst>
                                  <p:childTnLst>
                                    <p:set>
                                      <p:cBhvr>
                                        <p:cTn id="165" dur="1" fill="hold">
                                          <p:stCondLst>
                                            <p:cond delay="0"/>
                                          </p:stCondLst>
                                        </p:cTn>
                                        <p:tgtEl>
                                          <p:spTgt spid="59638"/>
                                        </p:tgtEl>
                                        <p:attrNameLst>
                                          <p:attrName>style.visibility</p:attrName>
                                        </p:attrNameLst>
                                      </p:cBhvr>
                                      <p:to>
                                        <p:strVal val="visible"/>
                                      </p:to>
                                    </p:set>
                                    <p:animEffect transition="in" filter="slide(fromTop)">
                                      <p:cBhvr>
                                        <p:cTn id="166" dur="500"/>
                                        <p:tgtEl>
                                          <p:spTgt spid="59638"/>
                                        </p:tgtEl>
                                      </p:cBhvr>
                                    </p:animEffect>
                                  </p:childTnLst>
                                </p:cTn>
                              </p:par>
                              <p:par>
                                <p:cTn id="167" presetID="12" presetClass="exit" presetSubtype="4" fill="hold" nodeType="withEffect">
                                  <p:stCondLst>
                                    <p:cond delay="23000"/>
                                  </p:stCondLst>
                                  <p:childTnLst>
                                    <p:animEffect transition="out" filter="slide(fromBottom)">
                                      <p:cBhvr>
                                        <p:cTn id="168" dur="500"/>
                                        <p:tgtEl>
                                          <p:spTgt spid="59638"/>
                                        </p:tgtEl>
                                      </p:cBhvr>
                                    </p:animEffect>
                                    <p:set>
                                      <p:cBhvr>
                                        <p:cTn id="169" dur="1" fill="hold">
                                          <p:stCondLst>
                                            <p:cond delay="499"/>
                                          </p:stCondLst>
                                        </p:cTn>
                                        <p:tgtEl>
                                          <p:spTgt spid="59638"/>
                                        </p:tgtEl>
                                        <p:attrNameLst>
                                          <p:attrName>style.visibility</p:attrName>
                                        </p:attrNameLst>
                                      </p:cBhvr>
                                      <p:to>
                                        <p:strVal val="hidden"/>
                                      </p:to>
                                    </p:set>
                                  </p:childTnLst>
                                </p:cTn>
                              </p:par>
                              <p:par>
                                <p:cTn id="170" presetID="12" presetClass="entr" presetSubtype="1" fill="hold" nodeType="withEffect">
                                  <p:stCondLst>
                                    <p:cond delay="23000"/>
                                  </p:stCondLst>
                                  <p:childTnLst>
                                    <p:set>
                                      <p:cBhvr>
                                        <p:cTn id="171" dur="1" fill="hold">
                                          <p:stCondLst>
                                            <p:cond delay="0"/>
                                          </p:stCondLst>
                                        </p:cTn>
                                        <p:tgtEl>
                                          <p:spTgt spid="59641"/>
                                        </p:tgtEl>
                                        <p:attrNameLst>
                                          <p:attrName>style.visibility</p:attrName>
                                        </p:attrNameLst>
                                      </p:cBhvr>
                                      <p:to>
                                        <p:strVal val="visible"/>
                                      </p:to>
                                    </p:set>
                                    <p:animEffect transition="in" filter="slide(fromTop)">
                                      <p:cBhvr>
                                        <p:cTn id="172" dur="500"/>
                                        <p:tgtEl>
                                          <p:spTgt spid="59641"/>
                                        </p:tgtEl>
                                      </p:cBhvr>
                                    </p:animEffect>
                                  </p:childTnLst>
                                </p:cTn>
                              </p:par>
                              <p:par>
                                <p:cTn id="173" presetID="12" presetClass="exit" presetSubtype="4" fill="hold" nodeType="withEffect">
                                  <p:stCondLst>
                                    <p:cond delay="24000"/>
                                  </p:stCondLst>
                                  <p:childTnLst>
                                    <p:animEffect transition="out" filter="slide(fromBottom)">
                                      <p:cBhvr>
                                        <p:cTn id="174" dur="500"/>
                                        <p:tgtEl>
                                          <p:spTgt spid="59641"/>
                                        </p:tgtEl>
                                      </p:cBhvr>
                                    </p:animEffect>
                                    <p:set>
                                      <p:cBhvr>
                                        <p:cTn id="175" dur="1" fill="hold">
                                          <p:stCondLst>
                                            <p:cond delay="499"/>
                                          </p:stCondLst>
                                        </p:cTn>
                                        <p:tgtEl>
                                          <p:spTgt spid="59641"/>
                                        </p:tgtEl>
                                        <p:attrNameLst>
                                          <p:attrName>style.visibility</p:attrName>
                                        </p:attrNameLst>
                                      </p:cBhvr>
                                      <p:to>
                                        <p:strVal val="hidden"/>
                                      </p:to>
                                    </p:set>
                                  </p:childTnLst>
                                </p:cTn>
                              </p:par>
                              <p:par>
                                <p:cTn id="176" presetID="12" presetClass="entr" presetSubtype="1" fill="hold" nodeType="withEffect">
                                  <p:stCondLst>
                                    <p:cond delay="24000"/>
                                  </p:stCondLst>
                                  <p:childTnLst>
                                    <p:set>
                                      <p:cBhvr>
                                        <p:cTn id="177" dur="1" fill="hold">
                                          <p:stCondLst>
                                            <p:cond delay="0"/>
                                          </p:stCondLst>
                                        </p:cTn>
                                        <p:tgtEl>
                                          <p:spTgt spid="59644"/>
                                        </p:tgtEl>
                                        <p:attrNameLst>
                                          <p:attrName>style.visibility</p:attrName>
                                        </p:attrNameLst>
                                      </p:cBhvr>
                                      <p:to>
                                        <p:strVal val="visible"/>
                                      </p:to>
                                    </p:set>
                                    <p:animEffect transition="in" filter="slide(fromTop)">
                                      <p:cBhvr>
                                        <p:cTn id="178" dur="500"/>
                                        <p:tgtEl>
                                          <p:spTgt spid="59644"/>
                                        </p:tgtEl>
                                      </p:cBhvr>
                                    </p:animEffect>
                                  </p:childTnLst>
                                </p:cTn>
                              </p:par>
                              <p:par>
                                <p:cTn id="179" presetID="12" presetClass="exit" presetSubtype="4" fill="hold" nodeType="withEffect">
                                  <p:stCondLst>
                                    <p:cond delay="25000"/>
                                  </p:stCondLst>
                                  <p:childTnLst>
                                    <p:animEffect transition="out" filter="slide(fromBottom)">
                                      <p:cBhvr>
                                        <p:cTn id="180" dur="500"/>
                                        <p:tgtEl>
                                          <p:spTgt spid="59644"/>
                                        </p:tgtEl>
                                      </p:cBhvr>
                                    </p:animEffect>
                                    <p:set>
                                      <p:cBhvr>
                                        <p:cTn id="181" dur="1" fill="hold">
                                          <p:stCondLst>
                                            <p:cond delay="499"/>
                                          </p:stCondLst>
                                        </p:cTn>
                                        <p:tgtEl>
                                          <p:spTgt spid="59644"/>
                                        </p:tgtEl>
                                        <p:attrNameLst>
                                          <p:attrName>style.visibility</p:attrName>
                                        </p:attrNameLst>
                                      </p:cBhvr>
                                      <p:to>
                                        <p:strVal val="hidden"/>
                                      </p:to>
                                    </p:set>
                                  </p:childTnLst>
                                </p:cTn>
                              </p:par>
                              <p:par>
                                <p:cTn id="182" presetID="12" presetClass="entr" presetSubtype="1" fill="hold" nodeType="withEffect">
                                  <p:stCondLst>
                                    <p:cond delay="25000"/>
                                  </p:stCondLst>
                                  <p:childTnLst>
                                    <p:set>
                                      <p:cBhvr>
                                        <p:cTn id="183" dur="1" fill="hold">
                                          <p:stCondLst>
                                            <p:cond delay="0"/>
                                          </p:stCondLst>
                                        </p:cTn>
                                        <p:tgtEl>
                                          <p:spTgt spid="59647"/>
                                        </p:tgtEl>
                                        <p:attrNameLst>
                                          <p:attrName>style.visibility</p:attrName>
                                        </p:attrNameLst>
                                      </p:cBhvr>
                                      <p:to>
                                        <p:strVal val="visible"/>
                                      </p:to>
                                    </p:set>
                                    <p:animEffect transition="in" filter="slide(fromTop)">
                                      <p:cBhvr>
                                        <p:cTn id="184" dur="500"/>
                                        <p:tgtEl>
                                          <p:spTgt spid="59647"/>
                                        </p:tgtEl>
                                      </p:cBhvr>
                                    </p:animEffect>
                                  </p:childTnLst>
                                </p:cTn>
                              </p:par>
                              <p:par>
                                <p:cTn id="185" presetID="12" presetClass="exit" presetSubtype="4" fill="hold" nodeType="withEffect">
                                  <p:stCondLst>
                                    <p:cond delay="26000"/>
                                  </p:stCondLst>
                                  <p:childTnLst>
                                    <p:animEffect transition="out" filter="slide(fromBottom)">
                                      <p:cBhvr>
                                        <p:cTn id="186" dur="500"/>
                                        <p:tgtEl>
                                          <p:spTgt spid="59647"/>
                                        </p:tgtEl>
                                      </p:cBhvr>
                                    </p:animEffect>
                                    <p:set>
                                      <p:cBhvr>
                                        <p:cTn id="187" dur="1" fill="hold">
                                          <p:stCondLst>
                                            <p:cond delay="499"/>
                                          </p:stCondLst>
                                        </p:cTn>
                                        <p:tgtEl>
                                          <p:spTgt spid="59647"/>
                                        </p:tgtEl>
                                        <p:attrNameLst>
                                          <p:attrName>style.visibility</p:attrName>
                                        </p:attrNameLst>
                                      </p:cBhvr>
                                      <p:to>
                                        <p:strVal val="hidden"/>
                                      </p:to>
                                    </p:set>
                                  </p:childTnLst>
                                </p:cTn>
                              </p:par>
                              <p:par>
                                <p:cTn id="188" presetID="12" presetClass="entr" presetSubtype="1" fill="hold" nodeType="withEffect">
                                  <p:stCondLst>
                                    <p:cond delay="26000"/>
                                  </p:stCondLst>
                                  <p:childTnLst>
                                    <p:set>
                                      <p:cBhvr>
                                        <p:cTn id="189" dur="1" fill="hold">
                                          <p:stCondLst>
                                            <p:cond delay="0"/>
                                          </p:stCondLst>
                                        </p:cTn>
                                        <p:tgtEl>
                                          <p:spTgt spid="59654"/>
                                        </p:tgtEl>
                                        <p:attrNameLst>
                                          <p:attrName>style.visibility</p:attrName>
                                        </p:attrNameLst>
                                      </p:cBhvr>
                                      <p:to>
                                        <p:strVal val="visible"/>
                                      </p:to>
                                    </p:set>
                                    <p:animEffect transition="in" filter="slide(fromTop)">
                                      <p:cBhvr>
                                        <p:cTn id="190" dur="500"/>
                                        <p:tgtEl>
                                          <p:spTgt spid="59654"/>
                                        </p:tgtEl>
                                      </p:cBhvr>
                                    </p:animEffect>
                                  </p:childTnLst>
                                </p:cTn>
                              </p:par>
                              <p:par>
                                <p:cTn id="191" presetID="12" presetClass="exit" presetSubtype="4" fill="hold" nodeType="withEffect">
                                  <p:stCondLst>
                                    <p:cond delay="27000"/>
                                  </p:stCondLst>
                                  <p:childTnLst>
                                    <p:animEffect transition="out" filter="slide(fromBottom)">
                                      <p:cBhvr>
                                        <p:cTn id="192" dur="500"/>
                                        <p:tgtEl>
                                          <p:spTgt spid="59654"/>
                                        </p:tgtEl>
                                      </p:cBhvr>
                                    </p:animEffect>
                                    <p:set>
                                      <p:cBhvr>
                                        <p:cTn id="193" dur="1" fill="hold">
                                          <p:stCondLst>
                                            <p:cond delay="499"/>
                                          </p:stCondLst>
                                        </p:cTn>
                                        <p:tgtEl>
                                          <p:spTgt spid="59654"/>
                                        </p:tgtEl>
                                        <p:attrNameLst>
                                          <p:attrName>style.visibility</p:attrName>
                                        </p:attrNameLst>
                                      </p:cBhvr>
                                      <p:to>
                                        <p:strVal val="hidden"/>
                                      </p:to>
                                    </p:set>
                                  </p:childTnLst>
                                </p:cTn>
                              </p:par>
                              <p:par>
                                <p:cTn id="194" presetID="12" presetClass="entr" presetSubtype="1" fill="hold" nodeType="withEffect">
                                  <p:stCondLst>
                                    <p:cond delay="27000"/>
                                  </p:stCondLst>
                                  <p:childTnLst>
                                    <p:set>
                                      <p:cBhvr>
                                        <p:cTn id="195" dur="1" fill="hold">
                                          <p:stCondLst>
                                            <p:cond delay="0"/>
                                          </p:stCondLst>
                                        </p:cTn>
                                        <p:tgtEl>
                                          <p:spTgt spid="59657"/>
                                        </p:tgtEl>
                                        <p:attrNameLst>
                                          <p:attrName>style.visibility</p:attrName>
                                        </p:attrNameLst>
                                      </p:cBhvr>
                                      <p:to>
                                        <p:strVal val="visible"/>
                                      </p:to>
                                    </p:set>
                                    <p:animEffect transition="in" filter="slide(fromTop)">
                                      <p:cBhvr>
                                        <p:cTn id="196" dur="500"/>
                                        <p:tgtEl>
                                          <p:spTgt spid="59657"/>
                                        </p:tgtEl>
                                      </p:cBhvr>
                                    </p:animEffect>
                                  </p:childTnLst>
                                </p:cTn>
                              </p:par>
                              <p:par>
                                <p:cTn id="197" presetID="12" presetClass="exit" presetSubtype="4" fill="hold" nodeType="withEffect">
                                  <p:stCondLst>
                                    <p:cond delay="28000"/>
                                  </p:stCondLst>
                                  <p:childTnLst>
                                    <p:animEffect transition="out" filter="slide(fromBottom)">
                                      <p:cBhvr>
                                        <p:cTn id="198" dur="500"/>
                                        <p:tgtEl>
                                          <p:spTgt spid="59657"/>
                                        </p:tgtEl>
                                      </p:cBhvr>
                                    </p:animEffect>
                                    <p:set>
                                      <p:cBhvr>
                                        <p:cTn id="199" dur="1" fill="hold">
                                          <p:stCondLst>
                                            <p:cond delay="499"/>
                                          </p:stCondLst>
                                        </p:cTn>
                                        <p:tgtEl>
                                          <p:spTgt spid="59657"/>
                                        </p:tgtEl>
                                        <p:attrNameLst>
                                          <p:attrName>style.visibility</p:attrName>
                                        </p:attrNameLst>
                                      </p:cBhvr>
                                      <p:to>
                                        <p:strVal val="hidden"/>
                                      </p:to>
                                    </p:set>
                                  </p:childTnLst>
                                </p:cTn>
                              </p:par>
                              <p:par>
                                <p:cTn id="200" presetID="12" presetClass="entr" presetSubtype="1" fill="hold" nodeType="withEffect">
                                  <p:stCondLst>
                                    <p:cond delay="28000"/>
                                  </p:stCondLst>
                                  <p:childTnLst>
                                    <p:set>
                                      <p:cBhvr>
                                        <p:cTn id="201" dur="1" fill="hold">
                                          <p:stCondLst>
                                            <p:cond delay="0"/>
                                          </p:stCondLst>
                                        </p:cTn>
                                        <p:tgtEl>
                                          <p:spTgt spid="59660"/>
                                        </p:tgtEl>
                                        <p:attrNameLst>
                                          <p:attrName>style.visibility</p:attrName>
                                        </p:attrNameLst>
                                      </p:cBhvr>
                                      <p:to>
                                        <p:strVal val="visible"/>
                                      </p:to>
                                    </p:set>
                                    <p:animEffect transition="in" filter="slide(fromTop)">
                                      <p:cBhvr>
                                        <p:cTn id="202" dur="500"/>
                                        <p:tgtEl>
                                          <p:spTgt spid="59660"/>
                                        </p:tgtEl>
                                      </p:cBhvr>
                                    </p:animEffect>
                                  </p:childTnLst>
                                </p:cTn>
                              </p:par>
                              <p:par>
                                <p:cTn id="203" presetID="12" presetClass="exit" presetSubtype="4" fill="hold" nodeType="withEffect">
                                  <p:stCondLst>
                                    <p:cond delay="29000"/>
                                  </p:stCondLst>
                                  <p:childTnLst>
                                    <p:animEffect transition="out" filter="slide(fromBottom)">
                                      <p:cBhvr>
                                        <p:cTn id="204" dur="500"/>
                                        <p:tgtEl>
                                          <p:spTgt spid="59660"/>
                                        </p:tgtEl>
                                      </p:cBhvr>
                                    </p:animEffect>
                                    <p:set>
                                      <p:cBhvr>
                                        <p:cTn id="205" dur="1" fill="hold">
                                          <p:stCondLst>
                                            <p:cond delay="499"/>
                                          </p:stCondLst>
                                        </p:cTn>
                                        <p:tgtEl>
                                          <p:spTgt spid="59660"/>
                                        </p:tgtEl>
                                        <p:attrNameLst>
                                          <p:attrName>style.visibility</p:attrName>
                                        </p:attrNameLst>
                                      </p:cBhvr>
                                      <p:to>
                                        <p:strVal val="hidden"/>
                                      </p:to>
                                    </p:set>
                                  </p:childTnLst>
                                </p:cTn>
                              </p:par>
                              <p:par>
                                <p:cTn id="206" presetID="12" presetClass="entr" presetSubtype="1" fill="hold" nodeType="withEffect">
                                  <p:stCondLst>
                                    <p:cond delay="29000"/>
                                  </p:stCondLst>
                                  <p:childTnLst>
                                    <p:set>
                                      <p:cBhvr>
                                        <p:cTn id="207" dur="1" fill="hold">
                                          <p:stCondLst>
                                            <p:cond delay="0"/>
                                          </p:stCondLst>
                                        </p:cTn>
                                        <p:tgtEl>
                                          <p:spTgt spid="59663"/>
                                        </p:tgtEl>
                                        <p:attrNameLst>
                                          <p:attrName>style.visibility</p:attrName>
                                        </p:attrNameLst>
                                      </p:cBhvr>
                                      <p:to>
                                        <p:strVal val="visible"/>
                                      </p:to>
                                    </p:set>
                                    <p:animEffect transition="in" filter="slide(fromTop)">
                                      <p:cBhvr>
                                        <p:cTn id="208" dur="500"/>
                                        <p:tgtEl>
                                          <p:spTgt spid="59663"/>
                                        </p:tgtEl>
                                      </p:cBhvr>
                                    </p:animEffect>
                                  </p:childTnLst>
                                </p:cTn>
                              </p:par>
                              <p:par>
                                <p:cTn id="209" presetID="12" presetClass="exit" presetSubtype="4" fill="hold" nodeType="withEffect">
                                  <p:stCondLst>
                                    <p:cond delay="30000"/>
                                  </p:stCondLst>
                                  <p:childTnLst>
                                    <p:animEffect transition="out" filter="slide(fromBottom)">
                                      <p:cBhvr>
                                        <p:cTn id="210" dur="500"/>
                                        <p:tgtEl>
                                          <p:spTgt spid="59629"/>
                                        </p:tgtEl>
                                      </p:cBhvr>
                                    </p:animEffect>
                                    <p:set>
                                      <p:cBhvr>
                                        <p:cTn id="211" dur="1" fill="hold">
                                          <p:stCondLst>
                                            <p:cond delay="499"/>
                                          </p:stCondLst>
                                        </p:cTn>
                                        <p:tgtEl>
                                          <p:spTgt spid="59629"/>
                                        </p:tgtEl>
                                        <p:attrNameLst>
                                          <p:attrName>style.visibility</p:attrName>
                                        </p:attrNameLst>
                                      </p:cBhvr>
                                      <p:to>
                                        <p:strVal val="hidden"/>
                                      </p:to>
                                    </p:set>
                                  </p:childTnLst>
                                </p:cTn>
                              </p:par>
                              <p:par>
                                <p:cTn id="212" presetID="12" presetClass="entr" presetSubtype="1" fill="hold" nodeType="withEffect">
                                  <p:stCondLst>
                                    <p:cond delay="30000"/>
                                  </p:stCondLst>
                                  <p:childTnLst>
                                    <p:set>
                                      <p:cBhvr>
                                        <p:cTn id="213" dur="1" fill="hold">
                                          <p:stCondLst>
                                            <p:cond delay="0"/>
                                          </p:stCondLst>
                                        </p:cTn>
                                        <p:tgtEl>
                                          <p:spTgt spid="59664"/>
                                        </p:tgtEl>
                                        <p:attrNameLst>
                                          <p:attrName>style.visibility</p:attrName>
                                        </p:attrNameLst>
                                      </p:cBhvr>
                                      <p:to>
                                        <p:strVal val="visible"/>
                                      </p:to>
                                    </p:set>
                                    <p:animEffect transition="in" filter="slide(fromTop)">
                                      <p:cBhvr>
                                        <p:cTn id="214" dur="500"/>
                                        <p:tgtEl>
                                          <p:spTgt spid="59664"/>
                                        </p:tgtEl>
                                      </p:cBhvr>
                                    </p:animEffect>
                                  </p:childTnLst>
                                </p:cTn>
                              </p:par>
                              <p:par>
                                <p:cTn id="215" presetID="12" presetClass="exit" presetSubtype="4" fill="hold" nodeType="withEffect">
                                  <p:stCondLst>
                                    <p:cond delay="30000"/>
                                  </p:stCondLst>
                                  <p:childTnLst>
                                    <p:animEffect transition="out" filter="slide(fromBottom)">
                                      <p:cBhvr>
                                        <p:cTn id="216" dur="500"/>
                                        <p:tgtEl>
                                          <p:spTgt spid="59663"/>
                                        </p:tgtEl>
                                      </p:cBhvr>
                                    </p:animEffect>
                                    <p:set>
                                      <p:cBhvr>
                                        <p:cTn id="217" dur="1" fill="hold">
                                          <p:stCondLst>
                                            <p:cond delay="499"/>
                                          </p:stCondLst>
                                        </p:cTn>
                                        <p:tgtEl>
                                          <p:spTgt spid="59663"/>
                                        </p:tgtEl>
                                        <p:attrNameLst>
                                          <p:attrName>style.visibility</p:attrName>
                                        </p:attrNameLst>
                                      </p:cBhvr>
                                      <p:to>
                                        <p:strVal val="hidden"/>
                                      </p:to>
                                    </p:set>
                                  </p:childTnLst>
                                </p:cTn>
                              </p:par>
                              <p:par>
                                <p:cTn id="218" presetID="12" presetClass="entr" presetSubtype="1" fill="hold" nodeType="withEffect">
                                  <p:stCondLst>
                                    <p:cond delay="30000"/>
                                  </p:stCondLst>
                                  <p:childTnLst>
                                    <p:set>
                                      <p:cBhvr>
                                        <p:cTn id="219" dur="1" fill="hold">
                                          <p:stCondLst>
                                            <p:cond delay="0"/>
                                          </p:stCondLst>
                                        </p:cTn>
                                        <p:tgtEl>
                                          <p:spTgt spid="59688"/>
                                        </p:tgtEl>
                                        <p:attrNameLst>
                                          <p:attrName>style.visibility</p:attrName>
                                        </p:attrNameLst>
                                      </p:cBhvr>
                                      <p:to>
                                        <p:strVal val="visible"/>
                                      </p:to>
                                    </p:set>
                                    <p:animEffect transition="in" filter="slide(fromTop)">
                                      <p:cBhvr>
                                        <p:cTn id="220" dur="500"/>
                                        <p:tgtEl>
                                          <p:spTgt spid="59688"/>
                                        </p:tgtEl>
                                      </p:cBhvr>
                                    </p:animEffect>
                                  </p:childTnLst>
                                </p:cTn>
                              </p:par>
                              <p:par>
                                <p:cTn id="221" presetID="12" presetClass="exit" presetSubtype="4" fill="hold" nodeType="withEffect">
                                  <p:stCondLst>
                                    <p:cond delay="31000"/>
                                  </p:stCondLst>
                                  <p:childTnLst>
                                    <p:animEffect transition="out" filter="slide(fromBottom)">
                                      <p:cBhvr>
                                        <p:cTn id="222" dur="500"/>
                                        <p:tgtEl>
                                          <p:spTgt spid="59664"/>
                                        </p:tgtEl>
                                      </p:cBhvr>
                                    </p:animEffect>
                                    <p:set>
                                      <p:cBhvr>
                                        <p:cTn id="223" dur="1" fill="hold">
                                          <p:stCondLst>
                                            <p:cond delay="499"/>
                                          </p:stCondLst>
                                        </p:cTn>
                                        <p:tgtEl>
                                          <p:spTgt spid="59664"/>
                                        </p:tgtEl>
                                        <p:attrNameLst>
                                          <p:attrName>style.visibility</p:attrName>
                                        </p:attrNameLst>
                                      </p:cBhvr>
                                      <p:to>
                                        <p:strVal val="hidden"/>
                                      </p:to>
                                    </p:set>
                                  </p:childTnLst>
                                </p:cTn>
                              </p:par>
                              <p:par>
                                <p:cTn id="224" presetID="12" presetClass="entr" presetSubtype="1" fill="hold" nodeType="withEffect">
                                  <p:stCondLst>
                                    <p:cond delay="31000"/>
                                  </p:stCondLst>
                                  <p:childTnLst>
                                    <p:set>
                                      <p:cBhvr>
                                        <p:cTn id="225" dur="1" fill="hold">
                                          <p:stCondLst>
                                            <p:cond delay="0"/>
                                          </p:stCondLst>
                                        </p:cTn>
                                        <p:tgtEl>
                                          <p:spTgt spid="59665"/>
                                        </p:tgtEl>
                                        <p:attrNameLst>
                                          <p:attrName>style.visibility</p:attrName>
                                        </p:attrNameLst>
                                      </p:cBhvr>
                                      <p:to>
                                        <p:strVal val="visible"/>
                                      </p:to>
                                    </p:set>
                                    <p:animEffect transition="in" filter="slide(fromTop)">
                                      <p:cBhvr>
                                        <p:cTn id="226" dur="500"/>
                                        <p:tgtEl>
                                          <p:spTgt spid="59665"/>
                                        </p:tgtEl>
                                      </p:cBhvr>
                                    </p:animEffect>
                                  </p:childTnLst>
                                </p:cTn>
                              </p:par>
                              <p:par>
                                <p:cTn id="227" presetID="12" presetClass="exit" presetSubtype="4" fill="hold" nodeType="withEffect">
                                  <p:stCondLst>
                                    <p:cond delay="32000"/>
                                  </p:stCondLst>
                                  <p:childTnLst>
                                    <p:animEffect transition="out" filter="slide(fromBottom)">
                                      <p:cBhvr>
                                        <p:cTn id="228" dur="500"/>
                                        <p:tgtEl>
                                          <p:spTgt spid="59665"/>
                                        </p:tgtEl>
                                      </p:cBhvr>
                                    </p:animEffect>
                                    <p:set>
                                      <p:cBhvr>
                                        <p:cTn id="229" dur="1" fill="hold">
                                          <p:stCondLst>
                                            <p:cond delay="499"/>
                                          </p:stCondLst>
                                        </p:cTn>
                                        <p:tgtEl>
                                          <p:spTgt spid="59665"/>
                                        </p:tgtEl>
                                        <p:attrNameLst>
                                          <p:attrName>style.visibility</p:attrName>
                                        </p:attrNameLst>
                                      </p:cBhvr>
                                      <p:to>
                                        <p:strVal val="hidden"/>
                                      </p:to>
                                    </p:set>
                                  </p:childTnLst>
                                </p:cTn>
                              </p:par>
                              <p:par>
                                <p:cTn id="230" presetID="12" presetClass="entr" presetSubtype="1" fill="hold" nodeType="withEffect">
                                  <p:stCondLst>
                                    <p:cond delay="32000"/>
                                  </p:stCondLst>
                                  <p:childTnLst>
                                    <p:set>
                                      <p:cBhvr>
                                        <p:cTn id="231" dur="1" fill="hold">
                                          <p:stCondLst>
                                            <p:cond delay="0"/>
                                          </p:stCondLst>
                                        </p:cTn>
                                        <p:tgtEl>
                                          <p:spTgt spid="59669"/>
                                        </p:tgtEl>
                                        <p:attrNameLst>
                                          <p:attrName>style.visibility</p:attrName>
                                        </p:attrNameLst>
                                      </p:cBhvr>
                                      <p:to>
                                        <p:strVal val="visible"/>
                                      </p:to>
                                    </p:set>
                                    <p:animEffect transition="in" filter="slide(fromTop)">
                                      <p:cBhvr>
                                        <p:cTn id="232" dur="500"/>
                                        <p:tgtEl>
                                          <p:spTgt spid="59669"/>
                                        </p:tgtEl>
                                      </p:cBhvr>
                                    </p:animEffect>
                                  </p:childTnLst>
                                </p:cTn>
                              </p:par>
                              <p:par>
                                <p:cTn id="233" presetID="12" presetClass="exit" presetSubtype="4" fill="hold" nodeType="withEffect">
                                  <p:stCondLst>
                                    <p:cond delay="33000"/>
                                  </p:stCondLst>
                                  <p:childTnLst>
                                    <p:animEffect transition="out" filter="slide(fromBottom)">
                                      <p:cBhvr>
                                        <p:cTn id="234" dur="500"/>
                                        <p:tgtEl>
                                          <p:spTgt spid="59669"/>
                                        </p:tgtEl>
                                      </p:cBhvr>
                                    </p:animEffect>
                                    <p:set>
                                      <p:cBhvr>
                                        <p:cTn id="235" dur="1" fill="hold">
                                          <p:stCondLst>
                                            <p:cond delay="499"/>
                                          </p:stCondLst>
                                        </p:cTn>
                                        <p:tgtEl>
                                          <p:spTgt spid="59669"/>
                                        </p:tgtEl>
                                        <p:attrNameLst>
                                          <p:attrName>style.visibility</p:attrName>
                                        </p:attrNameLst>
                                      </p:cBhvr>
                                      <p:to>
                                        <p:strVal val="hidden"/>
                                      </p:to>
                                    </p:set>
                                  </p:childTnLst>
                                </p:cTn>
                              </p:par>
                              <p:par>
                                <p:cTn id="236" presetID="12" presetClass="entr" presetSubtype="1" fill="hold" nodeType="withEffect">
                                  <p:stCondLst>
                                    <p:cond delay="33000"/>
                                  </p:stCondLst>
                                  <p:childTnLst>
                                    <p:set>
                                      <p:cBhvr>
                                        <p:cTn id="237" dur="1" fill="hold">
                                          <p:stCondLst>
                                            <p:cond delay="0"/>
                                          </p:stCondLst>
                                        </p:cTn>
                                        <p:tgtEl>
                                          <p:spTgt spid="59670"/>
                                        </p:tgtEl>
                                        <p:attrNameLst>
                                          <p:attrName>style.visibility</p:attrName>
                                        </p:attrNameLst>
                                      </p:cBhvr>
                                      <p:to>
                                        <p:strVal val="visible"/>
                                      </p:to>
                                    </p:set>
                                    <p:animEffect transition="in" filter="slide(fromTop)">
                                      <p:cBhvr>
                                        <p:cTn id="238" dur="500"/>
                                        <p:tgtEl>
                                          <p:spTgt spid="59670"/>
                                        </p:tgtEl>
                                      </p:cBhvr>
                                    </p:animEffect>
                                  </p:childTnLst>
                                </p:cTn>
                              </p:par>
                              <p:par>
                                <p:cTn id="239" presetID="12" presetClass="exit" presetSubtype="4" fill="hold" nodeType="withEffect">
                                  <p:stCondLst>
                                    <p:cond delay="34000"/>
                                  </p:stCondLst>
                                  <p:childTnLst>
                                    <p:animEffect transition="out" filter="slide(fromBottom)">
                                      <p:cBhvr>
                                        <p:cTn id="240" dur="500"/>
                                        <p:tgtEl>
                                          <p:spTgt spid="59670"/>
                                        </p:tgtEl>
                                      </p:cBhvr>
                                    </p:animEffect>
                                    <p:set>
                                      <p:cBhvr>
                                        <p:cTn id="241" dur="1" fill="hold">
                                          <p:stCondLst>
                                            <p:cond delay="499"/>
                                          </p:stCondLst>
                                        </p:cTn>
                                        <p:tgtEl>
                                          <p:spTgt spid="59670"/>
                                        </p:tgtEl>
                                        <p:attrNameLst>
                                          <p:attrName>style.visibility</p:attrName>
                                        </p:attrNameLst>
                                      </p:cBhvr>
                                      <p:to>
                                        <p:strVal val="hidden"/>
                                      </p:to>
                                    </p:set>
                                  </p:childTnLst>
                                </p:cTn>
                              </p:par>
                              <p:par>
                                <p:cTn id="242" presetID="12" presetClass="entr" presetSubtype="1" fill="hold" nodeType="withEffect">
                                  <p:stCondLst>
                                    <p:cond delay="34000"/>
                                  </p:stCondLst>
                                  <p:childTnLst>
                                    <p:set>
                                      <p:cBhvr>
                                        <p:cTn id="243" dur="1" fill="hold">
                                          <p:stCondLst>
                                            <p:cond delay="0"/>
                                          </p:stCondLst>
                                        </p:cTn>
                                        <p:tgtEl>
                                          <p:spTgt spid="59674"/>
                                        </p:tgtEl>
                                        <p:attrNameLst>
                                          <p:attrName>style.visibility</p:attrName>
                                        </p:attrNameLst>
                                      </p:cBhvr>
                                      <p:to>
                                        <p:strVal val="visible"/>
                                      </p:to>
                                    </p:set>
                                    <p:animEffect transition="in" filter="slide(fromTop)">
                                      <p:cBhvr>
                                        <p:cTn id="244" dur="500"/>
                                        <p:tgtEl>
                                          <p:spTgt spid="59674"/>
                                        </p:tgtEl>
                                      </p:cBhvr>
                                    </p:animEffect>
                                  </p:childTnLst>
                                </p:cTn>
                              </p:par>
                              <p:par>
                                <p:cTn id="245" presetID="12" presetClass="exit" presetSubtype="4" fill="hold" nodeType="withEffect">
                                  <p:stCondLst>
                                    <p:cond delay="35000"/>
                                  </p:stCondLst>
                                  <p:childTnLst>
                                    <p:animEffect transition="out" filter="slide(fromBottom)">
                                      <p:cBhvr>
                                        <p:cTn id="246" dur="500"/>
                                        <p:tgtEl>
                                          <p:spTgt spid="59674"/>
                                        </p:tgtEl>
                                      </p:cBhvr>
                                    </p:animEffect>
                                    <p:set>
                                      <p:cBhvr>
                                        <p:cTn id="247" dur="1" fill="hold">
                                          <p:stCondLst>
                                            <p:cond delay="499"/>
                                          </p:stCondLst>
                                        </p:cTn>
                                        <p:tgtEl>
                                          <p:spTgt spid="59674"/>
                                        </p:tgtEl>
                                        <p:attrNameLst>
                                          <p:attrName>style.visibility</p:attrName>
                                        </p:attrNameLst>
                                      </p:cBhvr>
                                      <p:to>
                                        <p:strVal val="hidden"/>
                                      </p:to>
                                    </p:set>
                                  </p:childTnLst>
                                </p:cTn>
                              </p:par>
                              <p:par>
                                <p:cTn id="248" presetID="12" presetClass="entr" presetSubtype="1" fill="hold" nodeType="withEffect">
                                  <p:stCondLst>
                                    <p:cond delay="35000"/>
                                  </p:stCondLst>
                                  <p:childTnLst>
                                    <p:set>
                                      <p:cBhvr>
                                        <p:cTn id="249" dur="1" fill="hold">
                                          <p:stCondLst>
                                            <p:cond delay="0"/>
                                          </p:stCondLst>
                                        </p:cTn>
                                        <p:tgtEl>
                                          <p:spTgt spid="59675"/>
                                        </p:tgtEl>
                                        <p:attrNameLst>
                                          <p:attrName>style.visibility</p:attrName>
                                        </p:attrNameLst>
                                      </p:cBhvr>
                                      <p:to>
                                        <p:strVal val="visible"/>
                                      </p:to>
                                    </p:set>
                                    <p:animEffect transition="in" filter="slide(fromTop)">
                                      <p:cBhvr>
                                        <p:cTn id="250" dur="500"/>
                                        <p:tgtEl>
                                          <p:spTgt spid="59675"/>
                                        </p:tgtEl>
                                      </p:cBhvr>
                                    </p:animEffect>
                                  </p:childTnLst>
                                </p:cTn>
                              </p:par>
                              <p:par>
                                <p:cTn id="251" presetID="12" presetClass="exit" presetSubtype="4" fill="hold" nodeType="withEffect">
                                  <p:stCondLst>
                                    <p:cond delay="36000"/>
                                  </p:stCondLst>
                                  <p:childTnLst>
                                    <p:animEffect transition="out" filter="slide(fromBottom)">
                                      <p:cBhvr>
                                        <p:cTn id="252" dur="500"/>
                                        <p:tgtEl>
                                          <p:spTgt spid="59675"/>
                                        </p:tgtEl>
                                      </p:cBhvr>
                                    </p:animEffect>
                                    <p:set>
                                      <p:cBhvr>
                                        <p:cTn id="253" dur="1" fill="hold">
                                          <p:stCondLst>
                                            <p:cond delay="499"/>
                                          </p:stCondLst>
                                        </p:cTn>
                                        <p:tgtEl>
                                          <p:spTgt spid="59675"/>
                                        </p:tgtEl>
                                        <p:attrNameLst>
                                          <p:attrName>style.visibility</p:attrName>
                                        </p:attrNameLst>
                                      </p:cBhvr>
                                      <p:to>
                                        <p:strVal val="hidden"/>
                                      </p:to>
                                    </p:set>
                                  </p:childTnLst>
                                </p:cTn>
                              </p:par>
                              <p:par>
                                <p:cTn id="254" presetID="12" presetClass="entr" presetSubtype="1" fill="hold" nodeType="withEffect">
                                  <p:stCondLst>
                                    <p:cond delay="36000"/>
                                  </p:stCondLst>
                                  <p:childTnLst>
                                    <p:set>
                                      <p:cBhvr>
                                        <p:cTn id="255" dur="1" fill="hold">
                                          <p:stCondLst>
                                            <p:cond delay="0"/>
                                          </p:stCondLst>
                                        </p:cTn>
                                        <p:tgtEl>
                                          <p:spTgt spid="59679"/>
                                        </p:tgtEl>
                                        <p:attrNameLst>
                                          <p:attrName>style.visibility</p:attrName>
                                        </p:attrNameLst>
                                      </p:cBhvr>
                                      <p:to>
                                        <p:strVal val="visible"/>
                                      </p:to>
                                    </p:set>
                                    <p:animEffect transition="in" filter="slide(fromTop)">
                                      <p:cBhvr>
                                        <p:cTn id="256" dur="500"/>
                                        <p:tgtEl>
                                          <p:spTgt spid="59679"/>
                                        </p:tgtEl>
                                      </p:cBhvr>
                                    </p:animEffect>
                                  </p:childTnLst>
                                </p:cTn>
                              </p:par>
                              <p:par>
                                <p:cTn id="257" presetID="12" presetClass="exit" presetSubtype="4" fill="hold" nodeType="withEffect">
                                  <p:stCondLst>
                                    <p:cond delay="37000"/>
                                  </p:stCondLst>
                                  <p:childTnLst>
                                    <p:animEffect transition="out" filter="slide(fromBottom)">
                                      <p:cBhvr>
                                        <p:cTn id="258" dur="500"/>
                                        <p:tgtEl>
                                          <p:spTgt spid="59679"/>
                                        </p:tgtEl>
                                      </p:cBhvr>
                                    </p:animEffect>
                                    <p:set>
                                      <p:cBhvr>
                                        <p:cTn id="259" dur="1" fill="hold">
                                          <p:stCondLst>
                                            <p:cond delay="499"/>
                                          </p:stCondLst>
                                        </p:cTn>
                                        <p:tgtEl>
                                          <p:spTgt spid="59679"/>
                                        </p:tgtEl>
                                        <p:attrNameLst>
                                          <p:attrName>style.visibility</p:attrName>
                                        </p:attrNameLst>
                                      </p:cBhvr>
                                      <p:to>
                                        <p:strVal val="hidden"/>
                                      </p:to>
                                    </p:set>
                                  </p:childTnLst>
                                </p:cTn>
                              </p:par>
                              <p:par>
                                <p:cTn id="260" presetID="12" presetClass="entr" presetSubtype="1" fill="hold" nodeType="withEffect">
                                  <p:stCondLst>
                                    <p:cond delay="37000"/>
                                  </p:stCondLst>
                                  <p:childTnLst>
                                    <p:set>
                                      <p:cBhvr>
                                        <p:cTn id="261" dur="1" fill="hold">
                                          <p:stCondLst>
                                            <p:cond delay="0"/>
                                          </p:stCondLst>
                                        </p:cTn>
                                        <p:tgtEl>
                                          <p:spTgt spid="59680"/>
                                        </p:tgtEl>
                                        <p:attrNameLst>
                                          <p:attrName>style.visibility</p:attrName>
                                        </p:attrNameLst>
                                      </p:cBhvr>
                                      <p:to>
                                        <p:strVal val="visible"/>
                                      </p:to>
                                    </p:set>
                                    <p:animEffect transition="in" filter="slide(fromTop)">
                                      <p:cBhvr>
                                        <p:cTn id="262" dur="500"/>
                                        <p:tgtEl>
                                          <p:spTgt spid="59680"/>
                                        </p:tgtEl>
                                      </p:cBhvr>
                                    </p:animEffect>
                                  </p:childTnLst>
                                </p:cTn>
                              </p:par>
                              <p:par>
                                <p:cTn id="263" presetID="12" presetClass="exit" presetSubtype="4" fill="hold" nodeType="withEffect">
                                  <p:stCondLst>
                                    <p:cond delay="38000"/>
                                  </p:stCondLst>
                                  <p:childTnLst>
                                    <p:animEffect transition="out" filter="slide(fromBottom)">
                                      <p:cBhvr>
                                        <p:cTn id="264" dur="500"/>
                                        <p:tgtEl>
                                          <p:spTgt spid="59680"/>
                                        </p:tgtEl>
                                      </p:cBhvr>
                                    </p:animEffect>
                                    <p:set>
                                      <p:cBhvr>
                                        <p:cTn id="265" dur="1" fill="hold">
                                          <p:stCondLst>
                                            <p:cond delay="499"/>
                                          </p:stCondLst>
                                        </p:cTn>
                                        <p:tgtEl>
                                          <p:spTgt spid="59680"/>
                                        </p:tgtEl>
                                        <p:attrNameLst>
                                          <p:attrName>style.visibility</p:attrName>
                                        </p:attrNameLst>
                                      </p:cBhvr>
                                      <p:to>
                                        <p:strVal val="hidden"/>
                                      </p:to>
                                    </p:set>
                                  </p:childTnLst>
                                </p:cTn>
                              </p:par>
                              <p:par>
                                <p:cTn id="266" presetID="12" presetClass="entr" presetSubtype="1" fill="hold" nodeType="withEffect">
                                  <p:stCondLst>
                                    <p:cond delay="38000"/>
                                  </p:stCondLst>
                                  <p:childTnLst>
                                    <p:set>
                                      <p:cBhvr>
                                        <p:cTn id="267" dur="1" fill="hold">
                                          <p:stCondLst>
                                            <p:cond delay="0"/>
                                          </p:stCondLst>
                                        </p:cTn>
                                        <p:tgtEl>
                                          <p:spTgt spid="59686"/>
                                        </p:tgtEl>
                                        <p:attrNameLst>
                                          <p:attrName>style.visibility</p:attrName>
                                        </p:attrNameLst>
                                      </p:cBhvr>
                                      <p:to>
                                        <p:strVal val="visible"/>
                                      </p:to>
                                    </p:set>
                                    <p:animEffect transition="in" filter="slide(fromTop)">
                                      <p:cBhvr>
                                        <p:cTn id="268" dur="500"/>
                                        <p:tgtEl>
                                          <p:spTgt spid="59686"/>
                                        </p:tgtEl>
                                      </p:cBhvr>
                                    </p:animEffect>
                                  </p:childTnLst>
                                </p:cTn>
                              </p:par>
                              <p:par>
                                <p:cTn id="269" presetID="12" presetClass="exit" presetSubtype="4" fill="hold" nodeType="withEffect">
                                  <p:stCondLst>
                                    <p:cond delay="39000"/>
                                  </p:stCondLst>
                                  <p:childTnLst>
                                    <p:animEffect transition="out" filter="slide(fromBottom)">
                                      <p:cBhvr>
                                        <p:cTn id="270" dur="500"/>
                                        <p:tgtEl>
                                          <p:spTgt spid="59686"/>
                                        </p:tgtEl>
                                      </p:cBhvr>
                                    </p:animEffect>
                                    <p:set>
                                      <p:cBhvr>
                                        <p:cTn id="271" dur="1" fill="hold">
                                          <p:stCondLst>
                                            <p:cond delay="499"/>
                                          </p:stCondLst>
                                        </p:cTn>
                                        <p:tgtEl>
                                          <p:spTgt spid="59686"/>
                                        </p:tgtEl>
                                        <p:attrNameLst>
                                          <p:attrName>style.visibility</p:attrName>
                                        </p:attrNameLst>
                                      </p:cBhvr>
                                      <p:to>
                                        <p:strVal val="hidden"/>
                                      </p:to>
                                    </p:set>
                                  </p:childTnLst>
                                </p:cTn>
                              </p:par>
                              <p:par>
                                <p:cTn id="272" presetID="12" presetClass="entr" presetSubtype="1" fill="hold" nodeType="withEffect">
                                  <p:stCondLst>
                                    <p:cond delay="39000"/>
                                  </p:stCondLst>
                                  <p:childTnLst>
                                    <p:set>
                                      <p:cBhvr>
                                        <p:cTn id="273" dur="1" fill="hold">
                                          <p:stCondLst>
                                            <p:cond delay="0"/>
                                          </p:stCondLst>
                                        </p:cTn>
                                        <p:tgtEl>
                                          <p:spTgt spid="59687"/>
                                        </p:tgtEl>
                                        <p:attrNameLst>
                                          <p:attrName>style.visibility</p:attrName>
                                        </p:attrNameLst>
                                      </p:cBhvr>
                                      <p:to>
                                        <p:strVal val="visible"/>
                                      </p:to>
                                    </p:set>
                                    <p:animEffect transition="in" filter="slide(fromTop)">
                                      <p:cBhvr>
                                        <p:cTn id="274" dur="500"/>
                                        <p:tgtEl>
                                          <p:spTgt spid="59687"/>
                                        </p:tgtEl>
                                      </p:cBhvr>
                                    </p:animEffect>
                                  </p:childTnLst>
                                </p:cTn>
                              </p:par>
                              <p:par>
                                <p:cTn id="275" presetID="12" presetClass="exit" presetSubtype="4" fill="hold" nodeType="withEffect">
                                  <p:stCondLst>
                                    <p:cond delay="40000"/>
                                  </p:stCondLst>
                                  <p:childTnLst>
                                    <p:animEffect transition="out" filter="slide(fromBottom)">
                                      <p:cBhvr>
                                        <p:cTn id="276" dur="500"/>
                                        <p:tgtEl>
                                          <p:spTgt spid="59687"/>
                                        </p:tgtEl>
                                      </p:cBhvr>
                                    </p:animEffect>
                                    <p:set>
                                      <p:cBhvr>
                                        <p:cTn id="277" dur="1" fill="hold">
                                          <p:stCondLst>
                                            <p:cond delay="499"/>
                                          </p:stCondLst>
                                        </p:cTn>
                                        <p:tgtEl>
                                          <p:spTgt spid="59687"/>
                                        </p:tgtEl>
                                        <p:attrNameLst>
                                          <p:attrName>style.visibility</p:attrName>
                                        </p:attrNameLst>
                                      </p:cBhvr>
                                      <p:to>
                                        <p:strVal val="hidden"/>
                                      </p:to>
                                    </p:set>
                                  </p:childTnLst>
                                </p:cTn>
                              </p:par>
                              <p:par>
                                <p:cTn id="278" presetID="12" presetClass="entr" presetSubtype="1" fill="hold" nodeType="withEffect">
                                  <p:stCondLst>
                                    <p:cond delay="40000"/>
                                  </p:stCondLst>
                                  <p:childTnLst>
                                    <p:set>
                                      <p:cBhvr>
                                        <p:cTn id="279" dur="1" fill="hold">
                                          <p:stCondLst>
                                            <p:cond delay="0"/>
                                          </p:stCondLst>
                                        </p:cTn>
                                        <p:tgtEl>
                                          <p:spTgt spid="59689"/>
                                        </p:tgtEl>
                                        <p:attrNameLst>
                                          <p:attrName>style.visibility</p:attrName>
                                        </p:attrNameLst>
                                      </p:cBhvr>
                                      <p:to>
                                        <p:strVal val="visible"/>
                                      </p:to>
                                    </p:set>
                                    <p:animEffect transition="in" filter="slide(fromTop)">
                                      <p:cBhvr>
                                        <p:cTn id="280" dur="500"/>
                                        <p:tgtEl>
                                          <p:spTgt spid="59689"/>
                                        </p:tgtEl>
                                      </p:cBhvr>
                                    </p:animEffect>
                                  </p:childTnLst>
                                </p:cTn>
                              </p:par>
                              <p:par>
                                <p:cTn id="281" presetID="12" presetClass="exit" presetSubtype="4" fill="hold" nodeType="withEffect">
                                  <p:stCondLst>
                                    <p:cond delay="40000"/>
                                  </p:stCondLst>
                                  <p:childTnLst>
                                    <p:animEffect transition="out" filter="slide(fromBottom)">
                                      <p:cBhvr>
                                        <p:cTn id="282" dur="500"/>
                                        <p:tgtEl>
                                          <p:spTgt spid="59688"/>
                                        </p:tgtEl>
                                      </p:cBhvr>
                                    </p:animEffect>
                                    <p:set>
                                      <p:cBhvr>
                                        <p:cTn id="283" dur="1" fill="hold">
                                          <p:stCondLst>
                                            <p:cond delay="499"/>
                                          </p:stCondLst>
                                        </p:cTn>
                                        <p:tgtEl>
                                          <p:spTgt spid="59688"/>
                                        </p:tgtEl>
                                        <p:attrNameLst>
                                          <p:attrName>style.visibility</p:attrName>
                                        </p:attrNameLst>
                                      </p:cBhvr>
                                      <p:to>
                                        <p:strVal val="hidden"/>
                                      </p:to>
                                    </p:set>
                                  </p:childTnLst>
                                </p:cTn>
                              </p:par>
                              <p:par>
                                <p:cTn id="284" presetID="12" presetClass="entr" presetSubtype="1" fill="hold" nodeType="withEffect">
                                  <p:stCondLst>
                                    <p:cond delay="40000"/>
                                  </p:stCondLst>
                                  <p:childTnLst>
                                    <p:set>
                                      <p:cBhvr>
                                        <p:cTn id="285" dur="1" fill="hold">
                                          <p:stCondLst>
                                            <p:cond delay="0"/>
                                          </p:stCondLst>
                                        </p:cTn>
                                        <p:tgtEl>
                                          <p:spTgt spid="59690"/>
                                        </p:tgtEl>
                                        <p:attrNameLst>
                                          <p:attrName>style.visibility</p:attrName>
                                        </p:attrNameLst>
                                      </p:cBhvr>
                                      <p:to>
                                        <p:strVal val="visible"/>
                                      </p:to>
                                    </p:set>
                                    <p:animEffect transition="in" filter="slide(fromTop)">
                                      <p:cBhvr>
                                        <p:cTn id="286" dur="500"/>
                                        <p:tgtEl>
                                          <p:spTgt spid="59690"/>
                                        </p:tgtEl>
                                      </p:cBhvr>
                                    </p:animEffect>
                                  </p:childTnLst>
                                </p:cTn>
                              </p:par>
                              <p:par>
                                <p:cTn id="287" presetID="12" presetClass="exit" presetSubtype="4" fill="hold" nodeType="withEffect">
                                  <p:stCondLst>
                                    <p:cond delay="41000"/>
                                  </p:stCondLst>
                                  <p:childTnLst>
                                    <p:animEffect transition="out" filter="slide(fromBottom)">
                                      <p:cBhvr>
                                        <p:cTn id="288" dur="500"/>
                                        <p:tgtEl>
                                          <p:spTgt spid="59690"/>
                                        </p:tgtEl>
                                      </p:cBhvr>
                                    </p:animEffect>
                                    <p:set>
                                      <p:cBhvr>
                                        <p:cTn id="289" dur="1" fill="hold">
                                          <p:stCondLst>
                                            <p:cond delay="499"/>
                                          </p:stCondLst>
                                        </p:cTn>
                                        <p:tgtEl>
                                          <p:spTgt spid="59690"/>
                                        </p:tgtEl>
                                        <p:attrNameLst>
                                          <p:attrName>style.visibility</p:attrName>
                                        </p:attrNameLst>
                                      </p:cBhvr>
                                      <p:to>
                                        <p:strVal val="hidden"/>
                                      </p:to>
                                    </p:set>
                                  </p:childTnLst>
                                </p:cTn>
                              </p:par>
                              <p:par>
                                <p:cTn id="290" presetID="12" presetClass="entr" presetSubtype="1" fill="hold" nodeType="withEffect">
                                  <p:stCondLst>
                                    <p:cond delay="41000"/>
                                  </p:stCondLst>
                                  <p:childTnLst>
                                    <p:set>
                                      <p:cBhvr>
                                        <p:cTn id="291" dur="1" fill="hold">
                                          <p:stCondLst>
                                            <p:cond delay="0"/>
                                          </p:stCondLst>
                                        </p:cTn>
                                        <p:tgtEl>
                                          <p:spTgt spid="59691"/>
                                        </p:tgtEl>
                                        <p:attrNameLst>
                                          <p:attrName>style.visibility</p:attrName>
                                        </p:attrNameLst>
                                      </p:cBhvr>
                                      <p:to>
                                        <p:strVal val="visible"/>
                                      </p:to>
                                    </p:set>
                                    <p:animEffect transition="in" filter="slide(fromTop)">
                                      <p:cBhvr>
                                        <p:cTn id="292" dur="500"/>
                                        <p:tgtEl>
                                          <p:spTgt spid="59691"/>
                                        </p:tgtEl>
                                      </p:cBhvr>
                                    </p:animEffect>
                                  </p:childTnLst>
                                </p:cTn>
                              </p:par>
                              <p:par>
                                <p:cTn id="293" presetID="12" presetClass="exit" presetSubtype="4" fill="hold" nodeType="withEffect">
                                  <p:stCondLst>
                                    <p:cond delay="42000"/>
                                  </p:stCondLst>
                                  <p:childTnLst>
                                    <p:animEffect transition="out" filter="slide(fromBottom)">
                                      <p:cBhvr>
                                        <p:cTn id="294" dur="500"/>
                                        <p:tgtEl>
                                          <p:spTgt spid="59691"/>
                                        </p:tgtEl>
                                      </p:cBhvr>
                                    </p:animEffect>
                                    <p:set>
                                      <p:cBhvr>
                                        <p:cTn id="295" dur="1" fill="hold">
                                          <p:stCondLst>
                                            <p:cond delay="499"/>
                                          </p:stCondLst>
                                        </p:cTn>
                                        <p:tgtEl>
                                          <p:spTgt spid="59691"/>
                                        </p:tgtEl>
                                        <p:attrNameLst>
                                          <p:attrName>style.visibility</p:attrName>
                                        </p:attrNameLst>
                                      </p:cBhvr>
                                      <p:to>
                                        <p:strVal val="hidden"/>
                                      </p:to>
                                    </p:set>
                                  </p:childTnLst>
                                </p:cTn>
                              </p:par>
                              <p:par>
                                <p:cTn id="296" presetID="12" presetClass="entr" presetSubtype="1" fill="hold" nodeType="withEffect">
                                  <p:stCondLst>
                                    <p:cond delay="42000"/>
                                  </p:stCondLst>
                                  <p:childTnLst>
                                    <p:set>
                                      <p:cBhvr>
                                        <p:cTn id="297" dur="1" fill="hold">
                                          <p:stCondLst>
                                            <p:cond delay="0"/>
                                          </p:stCondLst>
                                        </p:cTn>
                                        <p:tgtEl>
                                          <p:spTgt spid="59692"/>
                                        </p:tgtEl>
                                        <p:attrNameLst>
                                          <p:attrName>style.visibility</p:attrName>
                                        </p:attrNameLst>
                                      </p:cBhvr>
                                      <p:to>
                                        <p:strVal val="visible"/>
                                      </p:to>
                                    </p:set>
                                    <p:animEffect transition="in" filter="slide(fromTop)">
                                      <p:cBhvr>
                                        <p:cTn id="298" dur="500"/>
                                        <p:tgtEl>
                                          <p:spTgt spid="59692"/>
                                        </p:tgtEl>
                                      </p:cBhvr>
                                    </p:animEffect>
                                  </p:childTnLst>
                                </p:cTn>
                              </p:par>
                              <p:par>
                                <p:cTn id="299" presetID="12" presetClass="exit" presetSubtype="4" fill="hold" nodeType="withEffect">
                                  <p:stCondLst>
                                    <p:cond delay="43000"/>
                                  </p:stCondLst>
                                  <p:childTnLst>
                                    <p:animEffect transition="out" filter="slide(fromBottom)">
                                      <p:cBhvr>
                                        <p:cTn id="300" dur="500"/>
                                        <p:tgtEl>
                                          <p:spTgt spid="59692"/>
                                        </p:tgtEl>
                                      </p:cBhvr>
                                    </p:animEffect>
                                    <p:set>
                                      <p:cBhvr>
                                        <p:cTn id="301" dur="1" fill="hold">
                                          <p:stCondLst>
                                            <p:cond delay="499"/>
                                          </p:stCondLst>
                                        </p:cTn>
                                        <p:tgtEl>
                                          <p:spTgt spid="59692"/>
                                        </p:tgtEl>
                                        <p:attrNameLst>
                                          <p:attrName>style.visibility</p:attrName>
                                        </p:attrNameLst>
                                      </p:cBhvr>
                                      <p:to>
                                        <p:strVal val="hidden"/>
                                      </p:to>
                                    </p:set>
                                  </p:childTnLst>
                                </p:cTn>
                              </p:par>
                              <p:par>
                                <p:cTn id="302" presetID="12" presetClass="entr" presetSubtype="1" fill="hold" nodeType="withEffect">
                                  <p:stCondLst>
                                    <p:cond delay="43000"/>
                                  </p:stCondLst>
                                  <p:childTnLst>
                                    <p:set>
                                      <p:cBhvr>
                                        <p:cTn id="303" dur="1" fill="hold">
                                          <p:stCondLst>
                                            <p:cond delay="0"/>
                                          </p:stCondLst>
                                        </p:cTn>
                                        <p:tgtEl>
                                          <p:spTgt spid="59693"/>
                                        </p:tgtEl>
                                        <p:attrNameLst>
                                          <p:attrName>style.visibility</p:attrName>
                                        </p:attrNameLst>
                                      </p:cBhvr>
                                      <p:to>
                                        <p:strVal val="visible"/>
                                      </p:to>
                                    </p:set>
                                    <p:animEffect transition="in" filter="slide(fromTop)">
                                      <p:cBhvr>
                                        <p:cTn id="304" dur="500"/>
                                        <p:tgtEl>
                                          <p:spTgt spid="59693"/>
                                        </p:tgtEl>
                                      </p:cBhvr>
                                    </p:animEffect>
                                  </p:childTnLst>
                                </p:cTn>
                              </p:par>
                              <p:par>
                                <p:cTn id="305" presetID="12" presetClass="exit" presetSubtype="4" fill="hold" nodeType="withEffect">
                                  <p:stCondLst>
                                    <p:cond delay="44000"/>
                                  </p:stCondLst>
                                  <p:childTnLst>
                                    <p:animEffect transition="out" filter="slide(fromBottom)">
                                      <p:cBhvr>
                                        <p:cTn id="306" dur="500"/>
                                        <p:tgtEl>
                                          <p:spTgt spid="59693"/>
                                        </p:tgtEl>
                                      </p:cBhvr>
                                    </p:animEffect>
                                    <p:set>
                                      <p:cBhvr>
                                        <p:cTn id="307" dur="1" fill="hold">
                                          <p:stCondLst>
                                            <p:cond delay="499"/>
                                          </p:stCondLst>
                                        </p:cTn>
                                        <p:tgtEl>
                                          <p:spTgt spid="59693"/>
                                        </p:tgtEl>
                                        <p:attrNameLst>
                                          <p:attrName>style.visibility</p:attrName>
                                        </p:attrNameLst>
                                      </p:cBhvr>
                                      <p:to>
                                        <p:strVal val="hidden"/>
                                      </p:to>
                                    </p:set>
                                  </p:childTnLst>
                                </p:cTn>
                              </p:par>
                              <p:par>
                                <p:cTn id="308" presetID="12" presetClass="entr" presetSubtype="1" fill="hold" nodeType="withEffect">
                                  <p:stCondLst>
                                    <p:cond delay="44000"/>
                                  </p:stCondLst>
                                  <p:childTnLst>
                                    <p:set>
                                      <p:cBhvr>
                                        <p:cTn id="309" dur="1" fill="hold">
                                          <p:stCondLst>
                                            <p:cond delay="0"/>
                                          </p:stCondLst>
                                        </p:cTn>
                                        <p:tgtEl>
                                          <p:spTgt spid="59694"/>
                                        </p:tgtEl>
                                        <p:attrNameLst>
                                          <p:attrName>style.visibility</p:attrName>
                                        </p:attrNameLst>
                                      </p:cBhvr>
                                      <p:to>
                                        <p:strVal val="visible"/>
                                      </p:to>
                                    </p:set>
                                    <p:animEffect transition="in" filter="slide(fromTop)">
                                      <p:cBhvr>
                                        <p:cTn id="310" dur="500"/>
                                        <p:tgtEl>
                                          <p:spTgt spid="59694"/>
                                        </p:tgtEl>
                                      </p:cBhvr>
                                    </p:animEffect>
                                  </p:childTnLst>
                                </p:cTn>
                              </p:par>
                              <p:par>
                                <p:cTn id="311" presetID="12" presetClass="exit" presetSubtype="4" fill="hold" nodeType="withEffect">
                                  <p:stCondLst>
                                    <p:cond delay="45000"/>
                                  </p:stCondLst>
                                  <p:childTnLst>
                                    <p:animEffect transition="out" filter="slide(fromBottom)">
                                      <p:cBhvr>
                                        <p:cTn id="312" dur="500"/>
                                        <p:tgtEl>
                                          <p:spTgt spid="59694"/>
                                        </p:tgtEl>
                                      </p:cBhvr>
                                    </p:animEffect>
                                    <p:set>
                                      <p:cBhvr>
                                        <p:cTn id="313" dur="1" fill="hold">
                                          <p:stCondLst>
                                            <p:cond delay="499"/>
                                          </p:stCondLst>
                                        </p:cTn>
                                        <p:tgtEl>
                                          <p:spTgt spid="59694"/>
                                        </p:tgtEl>
                                        <p:attrNameLst>
                                          <p:attrName>style.visibility</p:attrName>
                                        </p:attrNameLst>
                                      </p:cBhvr>
                                      <p:to>
                                        <p:strVal val="hidden"/>
                                      </p:to>
                                    </p:set>
                                  </p:childTnLst>
                                </p:cTn>
                              </p:par>
                              <p:par>
                                <p:cTn id="314" presetID="12" presetClass="entr" presetSubtype="1" fill="hold" nodeType="withEffect">
                                  <p:stCondLst>
                                    <p:cond delay="45000"/>
                                  </p:stCondLst>
                                  <p:childTnLst>
                                    <p:set>
                                      <p:cBhvr>
                                        <p:cTn id="315" dur="1" fill="hold">
                                          <p:stCondLst>
                                            <p:cond delay="0"/>
                                          </p:stCondLst>
                                        </p:cTn>
                                        <p:tgtEl>
                                          <p:spTgt spid="59695"/>
                                        </p:tgtEl>
                                        <p:attrNameLst>
                                          <p:attrName>style.visibility</p:attrName>
                                        </p:attrNameLst>
                                      </p:cBhvr>
                                      <p:to>
                                        <p:strVal val="visible"/>
                                      </p:to>
                                    </p:set>
                                    <p:animEffect transition="in" filter="slide(fromTop)">
                                      <p:cBhvr>
                                        <p:cTn id="316" dur="500"/>
                                        <p:tgtEl>
                                          <p:spTgt spid="59695"/>
                                        </p:tgtEl>
                                      </p:cBhvr>
                                    </p:animEffect>
                                  </p:childTnLst>
                                </p:cTn>
                              </p:par>
                              <p:par>
                                <p:cTn id="317" presetID="12" presetClass="exit" presetSubtype="4" fill="hold" nodeType="withEffect">
                                  <p:stCondLst>
                                    <p:cond delay="46000"/>
                                  </p:stCondLst>
                                  <p:childTnLst>
                                    <p:animEffect transition="out" filter="slide(fromBottom)">
                                      <p:cBhvr>
                                        <p:cTn id="318" dur="500"/>
                                        <p:tgtEl>
                                          <p:spTgt spid="59695"/>
                                        </p:tgtEl>
                                      </p:cBhvr>
                                    </p:animEffect>
                                    <p:set>
                                      <p:cBhvr>
                                        <p:cTn id="319" dur="1" fill="hold">
                                          <p:stCondLst>
                                            <p:cond delay="499"/>
                                          </p:stCondLst>
                                        </p:cTn>
                                        <p:tgtEl>
                                          <p:spTgt spid="59695"/>
                                        </p:tgtEl>
                                        <p:attrNameLst>
                                          <p:attrName>style.visibility</p:attrName>
                                        </p:attrNameLst>
                                      </p:cBhvr>
                                      <p:to>
                                        <p:strVal val="hidden"/>
                                      </p:to>
                                    </p:set>
                                  </p:childTnLst>
                                </p:cTn>
                              </p:par>
                              <p:par>
                                <p:cTn id="320" presetID="12" presetClass="entr" presetSubtype="1" fill="hold" nodeType="withEffect">
                                  <p:stCondLst>
                                    <p:cond delay="46000"/>
                                  </p:stCondLst>
                                  <p:childTnLst>
                                    <p:set>
                                      <p:cBhvr>
                                        <p:cTn id="321" dur="1" fill="hold">
                                          <p:stCondLst>
                                            <p:cond delay="0"/>
                                          </p:stCondLst>
                                        </p:cTn>
                                        <p:tgtEl>
                                          <p:spTgt spid="59696"/>
                                        </p:tgtEl>
                                        <p:attrNameLst>
                                          <p:attrName>style.visibility</p:attrName>
                                        </p:attrNameLst>
                                      </p:cBhvr>
                                      <p:to>
                                        <p:strVal val="visible"/>
                                      </p:to>
                                    </p:set>
                                    <p:animEffect transition="in" filter="slide(fromTop)">
                                      <p:cBhvr>
                                        <p:cTn id="322" dur="500"/>
                                        <p:tgtEl>
                                          <p:spTgt spid="59696"/>
                                        </p:tgtEl>
                                      </p:cBhvr>
                                    </p:animEffect>
                                  </p:childTnLst>
                                </p:cTn>
                              </p:par>
                              <p:par>
                                <p:cTn id="323" presetID="12" presetClass="exit" presetSubtype="4" fill="hold" nodeType="withEffect">
                                  <p:stCondLst>
                                    <p:cond delay="47000"/>
                                  </p:stCondLst>
                                  <p:childTnLst>
                                    <p:animEffect transition="out" filter="slide(fromBottom)">
                                      <p:cBhvr>
                                        <p:cTn id="324" dur="500"/>
                                        <p:tgtEl>
                                          <p:spTgt spid="59696"/>
                                        </p:tgtEl>
                                      </p:cBhvr>
                                    </p:animEffect>
                                    <p:set>
                                      <p:cBhvr>
                                        <p:cTn id="325" dur="1" fill="hold">
                                          <p:stCondLst>
                                            <p:cond delay="499"/>
                                          </p:stCondLst>
                                        </p:cTn>
                                        <p:tgtEl>
                                          <p:spTgt spid="59696"/>
                                        </p:tgtEl>
                                        <p:attrNameLst>
                                          <p:attrName>style.visibility</p:attrName>
                                        </p:attrNameLst>
                                      </p:cBhvr>
                                      <p:to>
                                        <p:strVal val="hidden"/>
                                      </p:to>
                                    </p:set>
                                  </p:childTnLst>
                                </p:cTn>
                              </p:par>
                              <p:par>
                                <p:cTn id="326" presetID="12" presetClass="entr" presetSubtype="1" fill="hold" nodeType="withEffect">
                                  <p:stCondLst>
                                    <p:cond delay="47000"/>
                                  </p:stCondLst>
                                  <p:childTnLst>
                                    <p:set>
                                      <p:cBhvr>
                                        <p:cTn id="327" dur="1" fill="hold">
                                          <p:stCondLst>
                                            <p:cond delay="0"/>
                                          </p:stCondLst>
                                        </p:cTn>
                                        <p:tgtEl>
                                          <p:spTgt spid="59697"/>
                                        </p:tgtEl>
                                        <p:attrNameLst>
                                          <p:attrName>style.visibility</p:attrName>
                                        </p:attrNameLst>
                                      </p:cBhvr>
                                      <p:to>
                                        <p:strVal val="visible"/>
                                      </p:to>
                                    </p:set>
                                    <p:animEffect transition="in" filter="slide(fromTop)">
                                      <p:cBhvr>
                                        <p:cTn id="328" dur="500"/>
                                        <p:tgtEl>
                                          <p:spTgt spid="59697"/>
                                        </p:tgtEl>
                                      </p:cBhvr>
                                    </p:animEffect>
                                  </p:childTnLst>
                                </p:cTn>
                              </p:par>
                              <p:par>
                                <p:cTn id="329" presetID="12" presetClass="exit" presetSubtype="4" fill="hold" nodeType="withEffect">
                                  <p:stCondLst>
                                    <p:cond delay="48000"/>
                                  </p:stCondLst>
                                  <p:childTnLst>
                                    <p:animEffect transition="out" filter="slide(fromBottom)">
                                      <p:cBhvr>
                                        <p:cTn id="330" dur="500"/>
                                        <p:tgtEl>
                                          <p:spTgt spid="59697"/>
                                        </p:tgtEl>
                                      </p:cBhvr>
                                    </p:animEffect>
                                    <p:set>
                                      <p:cBhvr>
                                        <p:cTn id="331" dur="1" fill="hold">
                                          <p:stCondLst>
                                            <p:cond delay="499"/>
                                          </p:stCondLst>
                                        </p:cTn>
                                        <p:tgtEl>
                                          <p:spTgt spid="59697"/>
                                        </p:tgtEl>
                                        <p:attrNameLst>
                                          <p:attrName>style.visibility</p:attrName>
                                        </p:attrNameLst>
                                      </p:cBhvr>
                                      <p:to>
                                        <p:strVal val="hidden"/>
                                      </p:to>
                                    </p:set>
                                  </p:childTnLst>
                                </p:cTn>
                              </p:par>
                              <p:par>
                                <p:cTn id="332" presetID="12" presetClass="entr" presetSubtype="1" fill="hold" nodeType="withEffect">
                                  <p:stCondLst>
                                    <p:cond delay="48000"/>
                                  </p:stCondLst>
                                  <p:childTnLst>
                                    <p:set>
                                      <p:cBhvr>
                                        <p:cTn id="333" dur="1" fill="hold">
                                          <p:stCondLst>
                                            <p:cond delay="0"/>
                                          </p:stCondLst>
                                        </p:cTn>
                                        <p:tgtEl>
                                          <p:spTgt spid="59698"/>
                                        </p:tgtEl>
                                        <p:attrNameLst>
                                          <p:attrName>style.visibility</p:attrName>
                                        </p:attrNameLst>
                                      </p:cBhvr>
                                      <p:to>
                                        <p:strVal val="visible"/>
                                      </p:to>
                                    </p:set>
                                    <p:animEffect transition="in" filter="slide(fromTop)">
                                      <p:cBhvr>
                                        <p:cTn id="334" dur="500"/>
                                        <p:tgtEl>
                                          <p:spTgt spid="59698"/>
                                        </p:tgtEl>
                                      </p:cBhvr>
                                    </p:animEffect>
                                  </p:childTnLst>
                                </p:cTn>
                              </p:par>
                              <p:par>
                                <p:cTn id="335" presetID="12" presetClass="exit" presetSubtype="4" fill="hold" nodeType="withEffect">
                                  <p:stCondLst>
                                    <p:cond delay="49000"/>
                                  </p:stCondLst>
                                  <p:childTnLst>
                                    <p:animEffect transition="out" filter="slide(fromBottom)">
                                      <p:cBhvr>
                                        <p:cTn id="336" dur="500"/>
                                        <p:tgtEl>
                                          <p:spTgt spid="59698"/>
                                        </p:tgtEl>
                                      </p:cBhvr>
                                    </p:animEffect>
                                    <p:set>
                                      <p:cBhvr>
                                        <p:cTn id="337" dur="1" fill="hold">
                                          <p:stCondLst>
                                            <p:cond delay="499"/>
                                          </p:stCondLst>
                                        </p:cTn>
                                        <p:tgtEl>
                                          <p:spTgt spid="59698"/>
                                        </p:tgtEl>
                                        <p:attrNameLst>
                                          <p:attrName>style.visibility</p:attrName>
                                        </p:attrNameLst>
                                      </p:cBhvr>
                                      <p:to>
                                        <p:strVal val="hidden"/>
                                      </p:to>
                                    </p:set>
                                  </p:childTnLst>
                                </p:cTn>
                              </p:par>
                              <p:par>
                                <p:cTn id="338" presetID="12" presetClass="entr" presetSubtype="1" fill="hold" nodeType="withEffect">
                                  <p:stCondLst>
                                    <p:cond delay="49000"/>
                                  </p:stCondLst>
                                  <p:childTnLst>
                                    <p:set>
                                      <p:cBhvr>
                                        <p:cTn id="339" dur="1" fill="hold">
                                          <p:stCondLst>
                                            <p:cond delay="0"/>
                                          </p:stCondLst>
                                        </p:cTn>
                                        <p:tgtEl>
                                          <p:spTgt spid="59699"/>
                                        </p:tgtEl>
                                        <p:attrNameLst>
                                          <p:attrName>style.visibility</p:attrName>
                                        </p:attrNameLst>
                                      </p:cBhvr>
                                      <p:to>
                                        <p:strVal val="visible"/>
                                      </p:to>
                                    </p:set>
                                    <p:animEffect transition="in" filter="slide(fromTop)">
                                      <p:cBhvr>
                                        <p:cTn id="340" dur="500"/>
                                        <p:tgtEl>
                                          <p:spTgt spid="59699"/>
                                        </p:tgtEl>
                                      </p:cBhvr>
                                    </p:animEffect>
                                  </p:childTnLst>
                                </p:cTn>
                              </p:par>
                              <p:par>
                                <p:cTn id="341" presetID="12" presetClass="exit" presetSubtype="4" fill="hold" nodeType="withEffect">
                                  <p:stCondLst>
                                    <p:cond delay="50000"/>
                                  </p:stCondLst>
                                  <p:childTnLst>
                                    <p:animEffect transition="out" filter="slide(fromBottom)">
                                      <p:cBhvr>
                                        <p:cTn id="342" dur="500"/>
                                        <p:tgtEl>
                                          <p:spTgt spid="59689"/>
                                        </p:tgtEl>
                                      </p:cBhvr>
                                    </p:animEffect>
                                    <p:set>
                                      <p:cBhvr>
                                        <p:cTn id="343" dur="1" fill="hold">
                                          <p:stCondLst>
                                            <p:cond delay="499"/>
                                          </p:stCondLst>
                                        </p:cTn>
                                        <p:tgtEl>
                                          <p:spTgt spid="59689"/>
                                        </p:tgtEl>
                                        <p:attrNameLst>
                                          <p:attrName>style.visibility</p:attrName>
                                        </p:attrNameLst>
                                      </p:cBhvr>
                                      <p:to>
                                        <p:strVal val="hidden"/>
                                      </p:to>
                                    </p:set>
                                  </p:childTnLst>
                                </p:cTn>
                              </p:par>
                              <p:par>
                                <p:cTn id="344" presetID="12" presetClass="entr" presetSubtype="1" fill="hold" nodeType="withEffect">
                                  <p:stCondLst>
                                    <p:cond delay="50000"/>
                                  </p:stCondLst>
                                  <p:childTnLst>
                                    <p:set>
                                      <p:cBhvr>
                                        <p:cTn id="345" dur="1" fill="hold">
                                          <p:stCondLst>
                                            <p:cond delay="0"/>
                                          </p:stCondLst>
                                        </p:cTn>
                                        <p:tgtEl>
                                          <p:spTgt spid="59710"/>
                                        </p:tgtEl>
                                        <p:attrNameLst>
                                          <p:attrName>style.visibility</p:attrName>
                                        </p:attrNameLst>
                                      </p:cBhvr>
                                      <p:to>
                                        <p:strVal val="visible"/>
                                      </p:to>
                                    </p:set>
                                    <p:animEffect transition="in" filter="slide(fromTop)">
                                      <p:cBhvr>
                                        <p:cTn id="346" dur="500"/>
                                        <p:tgtEl>
                                          <p:spTgt spid="59710"/>
                                        </p:tgtEl>
                                      </p:cBhvr>
                                    </p:animEffect>
                                  </p:childTnLst>
                                </p:cTn>
                              </p:par>
                              <p:par>
                                <p:cTn id="347" presetID="12" presetClass="exit" presetSubtype="4" fill="hold" nodeType="withEffect">
                                  <p:stCondLst>
                                    <p:cond delay="50000"/>
                                  </p:stCondLst>
                                  <p:childTnLst>
                                    <p:animEffect transition="out" filter="slide(fromBottom)">
                                      <p:cBhvr>
                                        <p:cTn id="348" dur="500"/>
                                        <p:tgtEl>
                                          <p:spTgt spid="59699"/>
                                        </p:tgtEl>
                                      </p:cBhvr>
                                    </p:animEffect>
                                    <p:set>
                                      <p:cBhvr>
                                        <p:cTn id="349" dur="1" fill="hold">
                                          <p:stCondLst>
                                            <p:cond delay="499"/>
                                          </p:stCondLst>
                                        </p:cTn>
                                        <p:tgtEl>
                                          <p:spTgt spid="59699"/>
                                        </p:tgtEl>
                                        <p:attrNameLst>
                                          <p:attrName>style.visibility</p:attrName>
                                        </p:attrNameLst>
                                      </p:cBhvr>
                                      <p:to>
                                        <p:strVal val="hidden"/>
                                      </p:to>
                                    </p:set>
                                  </p:childTnLst>
                                </p:cTn>
                              </p:par>
                              <p:par>
                                <p:cTn id="350" presetID="12" presetClass="entr" presetSubtype="1" fill="hold" nodeType="withEffect">
                                  <p:stCondLst>
                                    <p:cond delay="50000"/>
                                  </p:stCondLst>
                                  <p:childTnLst>
                                    <p:set>
                                      <p:cBhvr>
                                        <p:cTn id="351" dur="1" fill="hold">
                                          <p:stCondLst>
                                            <p:cond delay="0"/>
                                          </p:stCondLst>
                                        </p:cTn>
                                        <p:tgtEl>
                                          <p:spTgt spid="59700"/>
                                        </p:tgtEl>
                                        <p:attrNameLst>
                                          <p:attrName>style.visibility</p:attrName>
                                        </p:attrNameLst>
                                      </p:cBhvr>
                                      <p:to>
                                        <p:strVal val="visible"/>
                                      </p:to>
                                    </p:set>
                                    <p:animEffect transition="in" filter="slide(fromTop)">
                                      <p:cBhvr>
                                        <p:cTn id="352" dur="500"/>
                                        <p:tgtEl>
                                          <p:spTgt spid="59700"/>
                                        </p:tgtEl>
                                      </p:cBhvr>
                                    </p:animEffect>
                                  </p:childTnLst>
                                </p:cTn>
                              </p:par>
                              <p:par>
                                <p:cTn id="353" presetID="12" presetClass="exit" presetSubtype="4" fill="hold" nodeType="withEffect">
                                  <p:stCondLst>
                                    <p:cond delay="51000"/>
                                  </p:stCondLst>
                                  <p:childTnLst>
                                    <p:animEffect transition="out" filter="slide(fromBottom)">
                                      <p:cBhvr>
                                        <p:cTn id="354" dur="500"/>
                                        <p:tgtEl>
                                          <p:spTgt spid="59700"/>
                                        </p:tgtEl>
                                      </p:cBhvr>
                                    </p:animEffect>
                                    <p:set>
                                      <p:cBhvr>
                                        <p:cTn id="355" dur="1" fill="hold">
                                          <p:stCondLst>
                                            <p:cond delay="499"/>
                                          </p:stCondLst>
                                        </p:cTn>
                                        <p:tgtEl>
                                          <p:spTgt spid="59700"/>
                                        </p:tgtEl>
                                        <p:attrNameLst>
                                          <p:attrName>style.visibility</p:attrName>
                                        </p:attrNameLst>
                                      </p:cBhvr>
                                      <p:to>
                                        <p:strVal val="hidden"/>
                                      </p:to>
                                    </p:set>
                                  </p:childTnLst>
                                </p:cTn>
                              </p:par>
                              <p:par>
                                <p:cTn id="356" presetID="12" presetClass="entr" presetSubtype="1" fill="hold" nodeType="withEffect">
                                  <p:stCondLst>
                                    <p:cond delay="51000"/>
                                  </p:stCondLst>
                                  <p:childTnLst>
                                    <p:set>
                                      <p:cBhvr>
                                        <p:cTn id="357" dur="1" fill="hold">
                                          <p:stCondLst>
                                            <p:cond delay="0"/>
                                          </p:stCondLst>
                                        </p:cTn>
                                        <p:tgtEl>
                                          <p:spTgt spid="59701"/>
                                        </p:tgtEl>
                                        <p:attrNameLst>
                                          <p:attrName>style.visibility</p:attrName>
                                        </p:attrNameLst>
                                      </p:cBhvr>
                                      <p:to>
                                        <p:strVal val="visible"/>
                                      </p:to>
                                    </p:set>
                                    <p:animEffect transition="in" filter="slide(fromTop)">
                                      <p:cBhvr>
                                        <p:cTn id="358" dur="500"/>
                                        <p:tgtEl>
                                          <p:spTgt spid="59701"/>
                                        </p:tgtEl>
                                      </p:cBhvr>
                                    </p:animEffect>
                                  </p:childTnLst>
                                </p:cTn>
                              </p:par>
                              <p:par>
                                <p:cTn id="359" presetID="12" presetClass="exit" presetSubtype="4" fill="hold" nodeType="withEffect">
                                  <p:stCondLst>
                                    <p:cond delay="52000"/>
                                  </p:stCondLst>
                                  <p:childTnLst>
                                    <p:animEffect transition="out" filter="slide(fromBottom)">
                                      <p:cBhvr>
                                        <p:cTn id="360" dur="500"/>
                                        <p:tgtEl>
                                          <p:spTgt spid="59701"/>
                                        </p:tgtEl>
                                      </p:cBhvr>
                                    </p:animEffect>
                                    <p:set>
                                      <p:cBhvr>
                                        <p:cTn id="361" dur="1" fill="hold">
                                          <p:stCondLst>
                                            <p:cond delay="499"/>
                                          </p:stCondLst>
                                        </p:cTn>
                                        <p:tgtEl>
                                          <p:spTgt spid="59701"/>
                                        </p:tgtEl>
                                        <p:attrNameLst>
                                          <p:attrName>style.visibility</p:attrName>
                                        </p:attrNameLst>
                                      </p:cBhvr>
                                      <p:to>
                                        <p:strVal val="hidden"/>
                                      </p:to>
                                    </p:set>
                                  </p:childTnLst>
                                </p:cTn>
                              </p:par>
                              <p:par>
                                <p:cTn id="362" presetID="12" presetClass="entr" presetSubtype="1" fill="hold" nodeType="withEffect">
                                  <p:stCondLst>
                                    <p:cond delay="52000"/>
                                  </p:stCondLst>
                                  <p:childTnLst>
                                    <p:set>
                                      <p:cBhvr>
                                        <p:cTn id="363" dur="1" fill="hold">
                                          <p:stCondLst>
                                            <p:cond delay="0"/>
                                          </p:stCondLst>
                                        </p:cTn>
                                        <p:tgtEl>
                                          <p:spTgt spid="59702"/>
                                        </p:tgtEl>
                                        <p:attrNameLst>
                                          <p:attrName>style.visibility</p:attrName>
                                        </p:attrNameLst>
                                      </p:cBhvr>
                                      <p:to>
                                        <p:strVal val="visible"/>
                                      </p:to>
                                    </p:set>
                                    <p:animEffect transition="in" filter="slide(fromTop)">
                                      <p:cBhvr>
                                        <p:cTn id="364" dur="500"/>
                                        <p:tgtEl>
                                          <p:spTgt spid="59702"/>
                                        </p:tgtEl>
                                      </p:cBhvr>
                                    </p:animEffect>
                                  </p:childTnLst>
                                </p:cTn>
                              </p:par>
                              <p:par>
                                <p:cTn id="365" presetID="12" presetClass="exit" presetSubtype="4" fill="hold" nodeType="withEffect">
                                  <p:stCondLst>
                                    <p:cond delay="53000"/>
                                  </p:stCondLst>
                                  <p:childTnLst>
                                    <p:animEffect transition="out" filter="slide(fromBottom)">
                                      <p:cBhvr>
                                        <p:cTn id="366" dur="500"/>
                                        <p:tgtEl>
                                          <p:spTgt spid="59702"/>
                                        </p:tgtEl>
                                      </p:cBhvr>
                                    </p:animEffect>
                                    <p:set>
                                      <p:cBhvr>
                                        <p:cTn id="367" dur="1" fill="hold">
                                          <p:stCondLst>
                                            <p:cond delay="499"/>
                                          </p:stCondLst>
                                        </p:cTn>
                                        <p:tgtEl>
                                          <p:spTgt spid="59702"/>
                                        </p:tgtEl>
                                        <p:attrNameLst>
                                          <p:attrName>style.visibility</p:attrName>
                                        </p:attrNameLst>
                                      </p:cBhvr>
                                      <p:to>
                                        <p:strVal val="hidden"/>
                                      </p:to>
                                    </p:set>
                                  </p:childTnLst>
                                </p:cTn>
                              </p:par>
                              <p:par>
                                <p:cTn id="368" presetID="12" presetClass="entr" presetSubtype="1" fill="hold" nodeType="withEffect">
                                  <p:stCondLst>
                                    <p:cond delay="53000"/>
                                  </p:stCondLst>
                                  <p:childTnLst>
                                    <p:set>
                                      <p:cBhvr>
                                        <p:cTn id="369" dur="1" fill="hold">
                                          <p:stCondLst>
                                            <p:cond delay="0"/>
                                          </p:stCondLst>
                                        </p:cTn>
                                        <p:tgtEl>
                                          <p:spTgt spid="59703"/>
                                        </p:tgtEl>
                                        <p:attrNameLst>
                                          <p:attrName>style.visibility</p:attrName>
                                        </p:attrNameLst>
                                      </p:cBhvr>
                                      <p:to>
                                        <p:strVal val="visible"/>
                                      </p:to>
                                    </p:set>
                                    <p:animEffect transition="in" filter="slide(fromTop)">
                                      <p:cBhvr>
                                        <p:cTn id="370" dur="500"/>
                                        <p:tgtEl>
                                          <p:spTgt spid="59703"/>
                                        </p:tgtEl>
                                      </p:cBhvr>
                                    </p:animEffect>
                                  </p:childTnLst>
                                </p:cTn>
                              </p:par>
                              <p:par>
                                <p:cTn id="371" presetID="12" presetClass="exit" presetSubtype="4" fill="hold" nodeType="withEffect">
                                  <p:stCondLst>
                                    <p:cond delay="54000"/>
                                  </p:stCondLst>
                                  <p:childTnLst>
                                    <p:animEffect transition="out" filter="slide(fromBottom)">
                                      <p:cBhvr>
                                        <p:cTn id="372" dur="500"/>
                                        <p:tgtEl>
                                          <p:spTgt spid="59703"/>
                                        </p:tgtEl>
                                      </p:cBhvr>
                                    </p:animEffect>
                                    <p:set>
                                      <p:cBhvr>
                                        <p:cTn id="373" dur="1" fill="hold">
                                          <p:stCondLst>
                                            <p:cond delay="499"/>
                                          </p:stCondLst>
                                        </p:cTn>
                                        <p:tgtEl>
                                          <p:spTgt spid="59703"/>
                                        </p:tgtEl>
                                        <p:attrNameLst>
                                          <p:attrName>style.visibility</p:attrName>
                                        </p:attrNameLst>
                                      </p:cBhvr>
                                      <p:to>
                                        <p:strVal val="hidden"/>
                                      </p:to>
                                    </p:set>
                                  </p:childTnLst>
                                </p:cTn>
                              </p:par>
                              <p:par>
                                <p:cTn id="374" presetID="12" presetClass="entr" presetSubtype="1" fill="hold" nodeType="withEffect">
                                  <p:stCondLst>
                                    <p:cond delay="54000"/>
                                  </p:stCondLst>
                                  <p:childTnLst>
                                    <p:set>
                                      <p:cBhvr>
                                        <p:cTn id="375" dur="1" fill="hold">
                                          <p:stCondLst>
                                            <p:cond delay="0"/>
                                          </p:stCondLst>
                                        </p:cTn>
                                        <p:tgtEl>
                                          <p:spTgt spid="59704"/>
                                        </p:tgtEl>
                                        <p:attrNameLst>
                                          <p:attrName>style.visibility</p:attrName>
                                        </p:attrNameLst>
                                      </p:cBhvr>
                                      <p:to>
                                        <p:strVal val="visible"/>
                                      </p:to>
                                    </p:set>
                                    <p:animEffect transition="in" filter="slide(fromTop)">
                                      <p:cBhvr>
                                        <p:cTn id="376" dur="500"/>
                                        <p:tgtEl>
                                          <p:spTgt spid="59704"/>
                                        </p:tgtEl>
                                      </p:cBhvr>
                                    </p:animEffect>
                                  </p:childTnLst>
                                </p:cTn>
                              </p:par>
                              <p:par>
                                <p:cTn id="377" presetID="12" presetClass="exit" presetSubtype="4" fill="hold" nodeType="withEffect">
                                  <p:stCondLst>
                                    <p:cond delay="55000"/>
                                  </p:stCondLst>
                                  <p:childTnLst>
                                    <p:animEffect transition="out" filter="slide(fromBottom)">
                                      <p:cBhvr>
                                        <p:cTn id="378" dur="500"/>
                                        <p:tgtEl>
                                          <p:spTgt spid="59704"/>
                                        </p:tgtEl>
                                      </p:cBhvr>
                                    </p:animEffect>
                                    <p:set>
                                      <p:cBhvr>
                                        <p:cTn id="379" dur="1" fill="hold">
                                          <p:stCondLst>
                                            <p:cond delay="499"/>
                                          </p:stCondLst>
                                        </p:cTn>
                                        <p:tgtEl>
                                          <p:spTgt spid="59704"/>
                                        </p:tgtEl>
                                        <p:attrNameLst>
                                          <p:attrName>style.visibility</p:attrName>
                                        </p:attrNameLst>
                                      </p:cBhvr>
                                      <p:to>
                                        <p:strVal val="hidden"/>
                                      </p:to>
                                    </p:set>
                                  </p:childTnLst>
                                </p:cTn>
                              </p:par>
                              <p:par>
                                <p:cTn id="380" presetID="12" presetClass="entr" presetSubtype="1" fill="hold" nodeType="withEffect">
                                  <p:stCondLst>
                                    <p:cond delay="55000"/>
                                  </p:stCondLst>
                                  <p:childTnLst>
                                    <p:set>
                                      <p:cBhvr>
                                        <p:cTn id="381" dur="1" fill="hold">
                                          <p:stCondLst>
                                            <p:cond delay="0"/>
                                          </p:stCondLst>
                                        </p:cTn>
                                        <p:tgtEl>
                                          <p:spTgt spid="59705"/>
                                        </p:tgtEl>
                                        <p:attrNameLst>
                                          <p:attrName>style.visibility</p:attrName>
                                        </p:attrNameLst>
                                      </p:cBhvr>
                                      <p:to>
                                        <p:strVal val="visible"/>
                                      </p:to>
                                    </p:set>
                                    <p:animEffect transition="in" filter="slide(fromTop)">
                                      <p:cBhvr>
                                        <p:cTn id="382" dur="500"/>
                                        <p:tgtEl>
                                          <p:spTgt spid="59705"/>
                                        </p:tgtEl>
                                      </p:cBhvr>
                                    </p:animEffect>
                                  </p:childTnLst>
                                </p:cTn>
                              </p:par>
                              <p:par>
                                <p:cTn id="383" presetID="12" presetClass="exit" presetSubtype="4" fill="hold" nodeType="withEffect">
                                  <p:stCondLst>
                                    <p:cond delay="56000"/>
                                  </p:stCondLst>
                                  <p:childTnLst>
                                    <p:animEffect transition="out" filter="slide(fromBottom)">
                                      <p:cBhvr>
                                        <p:cTn id="384" dur="500"/>
                                        <p:tgtEl>
                                          <p:spTgt spid="59705"/>
                                        </p:tgtEl>
                                      </p:cBhvr>
                                    </p:animEffect>
                                    <p:set>
                                      <p:cBhvr>
                                        <p:cTn id="385" dur="1" fill="hold">
                                          <p:stCondLst>
                                            <p:cond delay="499"/>
                                          </p:stCondLst>
                                        </p:cTn>
                                        <p:tgtEl>
                                          <p:spTgt spid="59705"/>
                                        </p:tgtEl>
                                        <p:attrNameLst>
                                          <p:attrName>style.visibility</p:attrName>
                                        </p:attrNameLst>
                                      </p:cBhvr>
                                      <p:to>
                                        <p:strVal val="hidden"/>
                                      </p:to>
                                    </p:set>
                                  </p:childTnLst>
                                </p:cTn>
                              </p:par>
                              <p:par>
                                <p:cTn id="386" presetID="12" presetClass="entr" presetSubtype="1" fill="hold" nodeType="withEffect">
                                  <p:stCondLst>
                                    <p:cond delay="56000"/>
                                  </p:stCondLst>
                                  <p:childTnLst>
                                    <p:set>
                                      <p:cBhvr>
                                        <p:cTn id="387" dur="1" fill="hold">
                                          <p:stCondLst>
                                            <p:cond delay="0"/>
                                          </p:stCondLst>
                                        </p:cTn>
                                        <p:tgtEl>
                                          <p:spTgt spid="59706"/>
                                        </p:tgtEl>
                                        <p:attrNameLst>
                                          <p:attrName>style.visibility</p:attrName>
                                        </p:attrNameLst>
                                      </p:cBhvr>
                                      <p:to>
                                        <p:strVal val="visible"/>
                                      </p:to>
                                    </p:set>
                                    <p:animEffect transition="in" filter="slide(fromTop)">
                                      <p:cBhvr>
                                        <p:cTn id="388" dur="500"/>
                                        <p:tgtEl>
                                          <p:spTgt spid="59706"/>
                                        </p:tgtEl>
                                      </p:cBhvr>
                                    </p:animEffect>
                                  </p:childTnLst>
                                </p:cTn>
                              </p:par>
                              <p:par>
                                <p:cTn id="389" presetID="12" presetClass="exit" presetSubtype="4" fill="hold" nodeType="withEffect">
                                  <p:stCondLst>
                                    <p:cond delay="57000"/>
                                  </p:stCondLst>
                                  <p:childTnLst>
                                    <p:animEffect transition="out" filter="slide(fromBottom)">
                                      <p:cBhvr>
                                        <p:cTn id="390" dur="500"/>
                                        <p:tgtEl>
                                          <p:spTgt spid="59706"/>
                                        </p:tgtEl>
                                      </p:cBhvr>
                                    </p:animEffect>
                                    <p:set>
                                      <p:cBhvr>
                                        <p:cTn id="391" dur="1" fill="hold">
                                          <p:stCondLst>
                                            <p:cond delay="499"/>
                                          </p:stCondLst>
                                        </p:cTn>
                                        <p:tgtEl>
                                          <p:spTgt spid="59706"/>
                                        </p:tgtEl>
                                        <p:attrNameLst>
                                          <p:attrName>style.visibility</p:attrName>
                                        </p:attrNameLst>
                                      </p:cBhvr>
                                      <p:to>
                                        <p:strVal val="hidden"/>
                                      </p:to>
                                    </p:set>
                                  </p:childTnLst>
                                </p:cTn>
                              </p:par>
                              <p:par>
                                <p:cTn id="392" presetID="12" presetClass="entr" presetSubtype="1" fill="hold" nodeType="withEffect">
                                  <p:stCondLst>
                                    <p:cond delay="57000"/>
                                  </p:stCondLst>
                                  <p:childTnLst>
                                    <p:set>
                                      <p:cBhvr>
                                        <p:cTn id="393" dur="1" fill="hold">
                                          <p:stCondLst>
                                            <p:cond delay="0"/>
                                          </p:stCondLst>
                                        </p:cTn>
                                        <p:tgtEl>
                                          <p:spTgt spid="59707"/>
                                        </p:tgtEl>
                                        <p:attrNameLst>
                                          <p:attrName>style.visibility</p:attrName>
                                        </p:attrNameLst>
                                      </p:cBhvr>
                                      <p:to>
                                        <p:strVal val="visible"/>
                                      </p:to>
                                    </p:set>
                                    <p:animEffect transition="in" filter="slide(fromTop)">
                                      <p:cBhvr>
                                        <p:cTn id="394" dur="500"/>
                                        <p:tgtEl>
                                          <p:spTgt spid="59707"/>
                                        </p:tgtEl>
                                      </p:cBhvr>
                                    </p:animEffect>
                                  </p:childTnLst>
                                </p:cTn>
                              </p:par>
                              <p:par>
                                <p:cTn id="395" presetID="12" presetClass="exit" presetSubtype="4" fill="hold" nodeType="withEffect">
                                  <p:stCondLst>
                                    <p:cond delay="58000"/>
                                  </p:stCondLst>
                                  <p:childTnLst>
                                    <p:animEffect transition="out" filter="slide(fromBottom)">
                                      <p:cBhvr>
                                        <p:cTn id="396" dur="500"/>
                                        <p:tgtEl>
                                          <p:spTgt spid="59707"/>
                                        </p:tgtEl>
                                      </p:cBhvr>
                                    </p:animEffect>
                                    <p:set>
                                      <p:cBhvr>
                                        <p:cTn id="397" dur="1" fill="hold">
                                          <p:stCondLst>
                                            <p:cond delay="499"/>
                                          </p:stCondLst>
                                        </p:cTn>
                                        <p:tgtEl>
                                          <p:spTgt spid="59707"/>
                                        </p:tgtEl>
                                        <p:attrNameLst>
                                          <p:attrName>style.visibility</p:attrName>
                                        </p:attrNameLst>
                                      </p:cBhvr>
                                      <p:to>
                                        <p:strVal val="hidden"/>
                                      </p:to>
                                    </p:set>
                                  </p:childTnLst>
                                </p:cTn>
                              </p:par>
                              <p:par>
                                <p:cTn id="398" presetID="12" presetClass="entr" presetSubtype="1" fill="hold" nodeType="withEffect">
                                  <p:stCondLst>
                                    <p:cond delay="58000"/>
                                  </p:stCondLst>
                                  <p:childTnLst>
                                    <p:set>
                                      <p:cBhvr>
                                        <p:cTn id="399" dur="1" fill="hold">
                                          <p:stCondLst>
                                            <p:cond delay="0"/>
                                          </p:stCondLst>
                                        </p:cTn>
                                        <p:tgtEl>
                                          <p:spTgt spid="59708"/>
                                        </p:tgtEl>
                                        <p:attrNameLst>
                                          <p:attrName>style.visibility</p:attrName>
                                        </p:attrNameLst>
                                      </p:cBhvr>
                                      <p:to>
                                        <p:strVal val="visible"/>
                                      </p:to>
                                    </p:set>
                                    <p:animEffect transition="in" filter="slide(fromTop)">
                                      <p:cBhvr>
                                        <p:cTn id="400" dur="500"/>
                                        <p:tgtEl>
                                          <p:spTgt spid="59708"/>
                                        </p:tgtEl>
                                      </p:cBhvr>
                                    </p:animEffect>
                                  </p:childTnLst>
                                </p:cTn>
                              </p:par>
                              <p:par>
                                <p:cTn id="401" presetID="12" presetClass="exit" presetSubtype="4" fill="hold" nodeType="withEffect">
                                  <p:stCondLst>
                                    <p:cond delay="59000"/>
                                  </p:stCondLst>
                                  <p:childTnLst>
                                    <p:animEffect transition="out" filter="slide(fromBottom)">
                                      <p:cBhvr>
                                        <p:cTn id="402" dur="500"/>
                                        <p:tgtEl>
                                          <p:spTgt spid="59708"/>
                                        </p:tgtEl>
                                      </p:cBhvr>
                                    </p:animEffect>
                                    <p:set>
                                      <p:cBhvr>
                                        <p:cTn id="403" dur="1" fill="hold">
                                          <p:stCondLst>
                                            <p:cond delay="499"/>
                                          </p:stCondLst>
                                        </p:cTn>
                                        <p:tgtEl>
                                          <p:spTgt spid="59708"/>
                                        </p:tgtEl>
                                        <p:attrNameLst>
                                          <p:attrName>style.visibility</p:attrName>
                                        </p:attrNameLst>
                                      </p:cBhvr>
                                      <p:to>
                                        <p:strVal val="hidden"/>
                                      </p:to>
                                    </p:set>
                                  </p:childTnLst>
                                </p:cTn>
                              </p:par>
                              <p:par>
                                <p:cTn id="404" presetID="12" presetClass="entr" presetSubtype="1" fill="hold" nodeType="withEffect">
                                  <p:stCondLst>
                                    <p:cond delay="59000"/>
                                  </p:stCondLst>
                                  <p:childTnLst>
                                    <p:set>
                                      <p:cBhvr>
                                        <p:cTn id="405" dur="1" fill="hold">
                                          <p:stCondLst>
                                            <p:cond delay="0"/>
                                          </p:stCondLst>
                                        </p:cTn>
                                        <p:tgtEl>
                                          <p:spTgt spid="59709"/>
                                        </p:tgtEl>
                                        <p:attrNameLst>
                                          <p:attrName>style.visibility</p:attrName>
                                        </p:attrNameLst>
                                      </p:cBhvr>
                                      <p:to>
                                        <p:strVal val="visible"/>
                                      </p:to>
                                    </p:set>
                                    <p:animEffect transition="in" filter="slide(fromTop)">
                                      <p:cBhvr>
                                        <p:cTn id="406" dur="500"/>
                                        <p:tgtEl>
                                          <p:spTgt spid="59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07273276XSmall.jpg"/>
          <p:cNvPicPr>
            <a:picLocks noChangeAspect="1"/>
          </p:cNvPicPr>
          <p:nvPr/>
        </p:nvPicPr>
        <p:blipFill>
          <a:blip r:embed="rId3" cstate="print"/>
          <a:stretch>
            <a:fillRect/>
          </a:stretch>
        </p:blipFill>
        <p:spPr>
          <a:xfrm>
            <a:off x="2279393" y="1143000"/>
            <a:ext cx="4585214" cy="45720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05811177XSmall.jpg"/>
          <p:cNvPicPr>
            <a:picLocks noChangeAspect="1"/>
          </p:cNvPicPr>
          <p:nvPr/>
        </p:nvPicPr>
        <p:blipFill>
          <a:blip r:embed="rId3" cstate="print"/>
          <a:stretch>
            <a:fillRect/>
          </a:stretch>
        </p:blipFill>
        <p:spPr>
          <a:xfrm>
            <a:off x="1147039" y="1143000"/>
            <a:ext cx="6849922" cy="457200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iStock_000006555346XSmall.jpg"/>
          <p:cNvPicPr>
            <a:picLocks noChangeAspect="1"/>
          </p:cNvPicPr>
          <p:nvPr/>
        </p:nvPicPr>
        <p:blipFill>
          <a:blip r:embed="rId3" cstate="print"/>
          <a:stretch>
            <a:fillRect/>
          </a:stretch>
        </p:blipFill>
        <p:spPr>
          <a:xfrm>
            <a:off x="1427018" y="1600200"/>
            <a:ext cx="6289964" cy="365760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pod-family.jpg"/>
          <p:cNvPicPr>
            <a:picLocks noChangeAspect="1"/>
          </p:cNvPicPr>
          <p:nvPr/>
        </p:nvPicPr>
        <p:blipFill>
          <a:blip r:embed="rId3" cstate="print"/>
          <a:stretch>
            <a:fillRect/>
          </a:stretch>
        </p:blipFill>
        <p:spPr>
          <a:xfrm>
            <a:off x="2614613" y="1381125"/>
            <a:ext cx="3914775" cy="409575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mainframe.jpg"/>
          <p:cNvPicPr>
            <a:picLocks noChangeAspect="1"/>
          </p:cNvPicPr>
          <p:nvPr/>
        </p:nvPicPr>
        <p:blipFill>
          <a:blip r:embed="rId3" cstate="print"/>
          <a:stretch>
            <a:fillRect/>
          </a:stretch>
        </p:blipFill>
        <p:spPr>
          <a:xfrm>
            <a:off x="1778000" y="1143000"/>
            <a:ext cx="5588000" cy="4572000"/>
          </a:xfrm>
          <a:prstGeom prst="rect">
            <a:avLst/>
          </a:prstGeom>
          <a:ln w="6350">
            <a:solidFill>
              <a:schemeClr val="tx1"/>
            </a:solidFill>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minicomputer.jpg"/>
          <p:cNvPicPr>
            <a:picLocks noChangeAspect="1"/>
          </p:cNvPicPr>
          <p:nvPr/>
        </p:nvPicPr>
        <p:blipFill>
          <a:blip r:embed="rId3" cstate="print"/>
          <a:stretch>
            <a:fillRect/>
          </a:stretch>
        </p:blipFill>
        <p:spPr>
          <a:xfrm>
            <a:off x="1524000" y="1466850"/>
            <a:ext cx="6096000" cy="3924300"/>
          </a:xfrm>
          <a:prstGeom prst="rect">
            <a:avLst/>
          </a:prstGeom>
          <a:ln w="6350">
            <a:solidFill>
              <a:schemeClr val="tx1"/>
            </a:solid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nchor="ctr" anchorCtr="0"/>
          <a:lstStyle/>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Aging of </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society</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05873785XSmall.jpg"/>
          <p:cNvPicPr>
            <a:picLocks noChangeAspect="1"/>
          </p:cNvPicPr>
          <p:nvPr/>
        </p:nvPicPr>
        <p:blipFill>
          <a:blip r:embed="rId3" cstate="print"/>
          <a:stretch>
            <a:fillRect/>
          </a:stretch>
        </p:blipFill>
        <p:spPr>
          <a:xfrm>
            <a:off x="2032000" y="1524000"/>
            <a:ext cx="5080000" cy="3810000"/>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laptop.jpg"/>
          <p:cNvPicPr>
            <a:picLocks noChangeAspect="1"/>
          </p:cNvPicPr>
          <p:nvPr/>
        </p:nvPicPr>
        <p:blipFill>
          <a:blip r:embed="rId3" cstate="print"/>
          <a:stretch>
            <a:fillRect/>
          </a:stretch>
        </p:blipFill>
        <p:spPr>
          <a:xfrm>
            <a:off x="2026343" y="1143000"/>
            <a:ext cx="5091314" cy="457200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06495148XSmall.jpg"/>
          <p:cNvPicPr>
            <a:picLocks noChangeAspect="1"/>
          </p:cNvPicPr>
          <p:nvPr/>
        </p:nvPicPr>
        <p:blipFill>
          <a:blip r:embed="rId3" cstate="print"/>
          <a:stretch>
            <a:fillRect/>
          </a:stretch>
        </p:blipFill>
        <p:spPr>
          <a:xfrm>
            <a:off x="1908561" y="1143000"/>
            <a:ext cx="5326879" cy="4572000"/>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05816334XSmall.jpg"/>
          <p:cNvPicPr>
            <a:picLocks noChangeAspect="1"/>
          </p:cNvPicPr>
          <p:nvPr/>
        </p:nvPicPr>
        <p:blipFill>
          <a:blip r:embed="rId3" cstate="print"/>
          <a:stretch>
            <a:fillRect/>
          </a:stretch>
        </p:blipFill>
        <p:spPr>
          <a:xfrm>
            <a:off x="1790943" y="1143000"/>
            <a:ext cx="5562115" cy="4572000"/>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merrilllynch.jpg"/>
          <p:cNvPicPr>
            <a:picLocks noChangeAspect="1"/>
          </p:cNvPicPr>
          <p:nvPr/>
        </p:nvPicPr>
        <p:blipFill>
          <a:blip r:embed="rId3" cstate="print"/>
          <a:stretch>
            <a:fillRect/>
          </a:stretch>
        </p:blipFill>
        <p:spPr>
          <a:xfrm>
            <a:off x="3206750" y="2298700"/>
            <a:ext cx="2730500" cy="2260600"/>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etrade.gif"/>
          <p:cNvPicPr>
            <a:picLocks noChangeAspect="1"/>
          </p:cNvPicPr>
          <p:nvPr/>
        </p:nvPicPr>
        <p:blipFill>
          <a:blip r:embed="rId3" cstate="print"/>
          <a:stretch>
            <a:fillRect/>
          </a:stretch>
        </p:blipFill>
        <p:spPr>
          <a:xfrm>
            <a:off x="3024188" y="1881188"/>
            <a:ext cx="3095625" cy="3095625"/>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8" name="Straight Arrow Connector 7"/>
          <p:cNvCxnSpPr/>
          <p:nvPr/>
        </p:nvCxnSpPr>
        <p:spPr>
          <a:xfrm flipV="1">
            <a:off x="685800" y="1752600"/>
            <a:ext cx="6400800" cy="762000"/>
          </a:xfrm>
          <a:prstGeom prst="straightConnector1">
            <a:avLst/>
          </a:prstGeom>
          <a:ln w="63500">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162800" y="1219200"/>
            <a:ext cx="1710789" cy="954107"/>
          </a:xfrm>
          <a:prstGeom prst="rect">
            <a:avLst/>
          </a:prstGeom>
          <a:noFill/>
        </p:spPr>
        <p:txBody>
          <a:bodyPr wrap="none" rtlCol="0">
            <a:spAutoFit/>
          </a:bodyPr>
          <a:lstStyle/>
          <a:p>
            <a:pPr algn="ctr"/>
            <a:r>
              <a:rPr lang="en-US" sz="2800" dirty="0" smtClean="0"/>
              <a:t>more than</a:t>
            </a:r>
          </a:p>
          <a:p>
            <a:pPr algn="ctr"/>
            <a:r>
              <a:rPr lang="en-US" sz="2800" dirty="0" smtClean="0"/>
              <a:t>needed</a:t>
            </a:r>
            <a:endParaRPr lang="en-US" sz="2800" dirty="0"/>
          </a:p>
        </p:txBody>
      </p:sp>
      <p:pic>
        <p:nvPicPr>
          <p:cNvPr id="6" name="Picture 5" descr="iStock_000007355625XSmall.jpg"/>
          <p:cNvPicPr>
            <a:picLocks noChangeAspect="1"/>
          </p:cNvPicPr>
          <p:nvPr/>
        </p:nvPicPr>
        <p:blipFill>
          <a:blip r:embed="rId3" cstate="print"/>
          <a:stretch>
            <a:fillRect/>
          </a:stretch>
        </p:blipFill>
        <p:spPr>
          <a:xfrm>
            <a:off x="304800" y="2819400"/>
            <a:ext cx="2133600" cy="1424077"/>
          </a:xfrm>
          <a:prstGeom prst="rect">
            <a:avLst/>
          </a:prstGeom>
        </p:spPr>
      </p:pic>
      <p:pic>
        <p:nvPicPr>
          <p:cNvPr id="7" name="Picture 6" descr="iStock_000004975223XSmall.jpg"/>
          <p:cNvPicPr>
            <a:picLocks noChangeAspect="1"/>
          </p:cNvPicPr>
          <p:nvPr/>
        </p:nvPicPr>
        <p:blipFill>
          <a:blip r:embed="rId4" cstate="print"/>
          <a:stretch>
            <a:fillRect/>
          </a:stretch>
        </p:blipFill>
        <p:spPr>
          <a:xfrm>
            <a:off x="2057400" y="228600"/>
            <a:ext cx="1220638" cy="1828800"/>
          </a:xfrm>
          <a:prstGeom prst="rect">
            <a:avLst/>
          </a:prstGeom>
        </p:spPr>
      </p:pic>
      <p:cxnSp>
        <p:nvCxnSpPr>
          <p:cNvPr id="20" name="Straight Arrow Connector 19"/>
          <p:cNvCxnSpPr/>
          <p:nvPr/>
        </p:nvCxnSpPr>
        <p:spPr>
          <a:xfrm rot="5400000" flipH="1" flipV="1">
            <a:off x="1743767" y="1667568"/>
            <a:ext cx="3124200" cy="1313069"/>
          </a:xfrm>
          <a:prstGeom prst="straightConnector1">
            <a:avLst/>
          </a:prstGeom>
          <a:ln w="63500">
            <a:solidFill>
              <a:schemeClr val="accent3">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Straight Arrow Connector 3"/>
          <p:cNvCxnSpPr/>
          <p:nvPr/>
        </p:nvCxnSpPr>
        <p:spPr>
          <a:xfrm flipV="1">
            <a:off x="685800" y="3962400"/>
            <a:ext cx="6400800" cy="762000"/>
          </a:xfrm>
          <a:prstGeom prst="straightConnector1">
            <a:avLst/>
          </a:prstGeom>
          <a:ln w="63500">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74428" y="3581400"/>
            <a:ext cx="1287532" cy="954107"/>
          </a:xfrm>
          <a:prstGeom prst="rect">
            <a:avLst/>
          </a:prstGeom>
          <a:noFill/>
        </p:spPr>
        <p:txBody>
          <a:bodyPr wrap="none" rtlCol="0">
            <a:spAutoFit/>
          </a:bodyPr>
          <a:lstStyle/>
          <a:p>
            <a:pPr algn="ctr"/>
            <a:r>
              <a:rPr lang="en-US" sz="2800" dirty="0" smtClean="0"/>
              <a:t>good</a:t>
            </a:r>
          </a:p>
          <a:p>
            <a:pPr algn="ctr"/>
            <a:r>
              <a:rPr lang="en-US" sz="2800" dirty="0" smtClean="0"/>
              <a:t>enough</a:t>
            </a:r>
            <a:endParaRPr lang="en-US" sz="2800" dirty="0"/>
          </a:p>
        </p:txBody>
      </p:sp>
      <p:pic>
        <p:nvPicPr>
          <p:cNvPr id="11" name="Picture 10" descr="iStock_000005395519XSmall.jpg"/>
          <p:cNvPicPr>
            <a:picLocks noChangeAspect="1"/>
          </p:cNvPicPr>
          <p:nvPr/>
        </p:nvPicPr>
        <p:blipFill>
          <a:blip r:embed="rId3" cstate="print"/>
          <a:stretch>
            <a:fillRect/>
          </a:stretch>
        </p:blipFill>
        <p:spPr>
          <a:xfrm>
            <a:off x="4191000" y="2362200"/>
            <a:ext cx="965143" cy="1600200"/>
          </a:xfrm>
          <a:prstGeom prst="rect">
            <a:avLst/>
          </a:prstGeom>
        </p:spPr>
      </p:pic>
      <p:pic>
        <p:nvPicPr>
          <p:cNvPr id="13" name="Picture 12" descr="iStock_000007400189XSmall.jpg"/>
          <p:cNvPicPr>
            <a:picLocks noChangeAspect="1"/>
          </p:cNvPicPr>
          <p:nvPr/>
        </p:nvPicPr>
        <p:blipFill>
          <a:blip r:embed="rId4" cstate="print"/>
          <a:stretch>
            <a:fillRect/>
          </a:stretch>
        </p:blipFill>
        <p:spPr>
          <a:xfrm>
            <a:off x="3124200" y="4495800"/>
            <a:ext cx="1424077" cy="2133600"/>
          </a:xfrm>
          <a:prstGeom prst="rect">
            <a:avLst/>
          </a:prstGeom>
        </p:spPr>
      </p:pic>
      <p:cxnSp>
        <p:nvCxnSpPr>
          <p:cNvPr id="17" name="Straight Arrow Connector 16"/>
          <p:cNvCxnSpPr/>
          <p:nvPr/>
        </p:nvCxnSpPr>
        <p:spPr>
          <a:xfrm rot="5400000" flipH="1" flipV="1">
            <a:off x="3549869" y="3702269"/>
            <a:ext cx="3263462" cy="1371600"/>
          </a:xfrm>
          <a:prstGeom prst="straightConnector1">
            <a:avLst/>
          </a:prstGeom>
          <a:ln w="63500">
            <a:solidFill>
              <a:schemeClr val="accent3">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Straight Arrow Connector 3"/>
          <p:cNvCxnSpPr/>
          <p:nvPr/>
        </p:nvCxnSpPr>
        <p:spPr>
          <a:xfrm flipV="1">
            <a:off x="685800" y="3962400"/>
            <a:ext cx="6400800" cy="762000"/>
          </a:xfrm>
          <a:prstGeom prst="straightConnector1">
            <a:avLst/>
          </a:prstGeom>
          <a:ln w="63500">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85800" y="1752600"/>
            <a:ext cx="6400800" cy="762000"/>
          </a:xfrm>
          <a:prstGeom prst="straightConnector1">
            <a:avLst/>
          </a:prstGeom>
          <a:ln w="63500">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162800" y="1219200"/>
            <a:ext cx="1710789" cy="954107"/>
          </a:xfrm>
          <a:prstGeom prst="rect">
            <a:avLst/>
          </a:prstGeom>
          <a:noFill/>
        </p:spPr>
        <p:txBody>
          <a:bodyPr wrap="none" rtlCol="0">
            <a:spAutoFit/>
          </a:bodyPr>
          <a:lstStyle/>
          <a:p>
            <a:pPr algn="ctr"/>
            <a:r>
              <a:rPr lang="en-US" sz="2800" dirty="0" smtClean="0"/>
              <a:t>more than</a:t>
            </a:r>
          </a:p>
          <a:p>
            <a:pPr algn="ctr"/>
            <a:r>
              <a:rPr lang="en-US" sz="2800" dirty="0" smtClean="0"/>
              <a:t>needed</a:t>
            </a:r>
            <a:endParaRPr lang="en-US" sz="2800" dirty="0"/>
          </a:p>
        </p:txBody>
      </p:sp>
      <p:sp>
        <p:nvSpPr>
          <p:cNvPr id="10" name="TextBox 9"/>
          <p:cNvSpPr txBox="1"/>
          <p:nvPr/>
        </p:nvSpPr>
        <p:spPr>
          <a:xfrm>
            <a:off x="7374428" y="3581400"/>
            <a:ext cx="1287532" cy="954107"/>
          </a:xfrm>
          <a:prstGeom prst="rect">
            <a:avLst/>
          </a:prstGeom>
          <a:noFill/>
        </p:spPr>
        <p:txBody>
          <a:bodyPr wrap="none" rtlCol="0">
            <a:spAutoFit/>
          </a:bodyPr>
          <a:lstStyle/>
          <a:p>
            <a:pPr algn="ctr"/>
            <a:r>
              <a:rPr lang="en-US" sz="2800" dirty="0" smtClean="0"/>
              <a:t>good</a:t>
            </a:r>
          </a:p>
          <a:p>
            <a:pPr algn="ctr"/>
            <a:r>
              <a:rPr lang="en-US" sz="2800" dirty="0" smtClean="0"/>
              <a:t>enough</a:t>
            </a:r>
            <a:endParaRPr lang="en-US" sz="2800" dirty="0"/>
          </a:p>
        </p:txBody>
      </p:sp>
      <p:pic>
        <p:nvPicPr>
          <p:cNvPr id="6" name="Picture 5" descr="iStock_000007355625XSmall.jpg"/>
          <p:cNvPicPr>
            <a:picLocks noChangeAspect="1"/>
          </p:cNvPicPr>
          <p:nvPr/>
        </p:nvPicPr>
        <p:blipFill>
          <a:blip r:embed="rId3" cstate="print"/>
          <a:stretch>
            <a:fillRect/>
          </a:stretch>
        </p:blipFill>
        <p:spPr>
          <a:xfrm>
            <a:off x="304800" y="2819400"/>
            <a:ext cx="2133600" cy="1424077"/>
          </a:xfrm>
          <a:prstGeom prst="rect">
            <a:avLst/>
          </a:prstGeom>
        </p:spPr>
      </p:pic>
      <p:pic>
        <p:nvPicPr>
          <p:cNvPr id="7" name="Picture 6" descr="iStock_000004975223XSmall.jpg"/>
          <p:cNvPicPr>
            <a:picLocks noChangeAspect="1"/>
          </p:cNvPicPr>
          <p:nvPr/>
        </p:nvPicPr>
        <p:blipFill>
          <a:blip r:embed="rId4" cstate="print"/>
          <a:stretch>
            <a:fillRect/>
          </a:stretch>
        </p:blipFill>
        <p:spPr>
          <a:xfrm>
            <a:off x="2057400" y="228600"/>
            <a:ext cx="1220638" cy="1828800"/>
          </a:xfrm>
          <a:prstGeom prst="rect">
            <a:avLst/>
          </a:prstGeom>
        </p:spPr>
      </p:pic>
      <p:pic>
        <p:nvPicPr>
          <p:cNvPr id="11" name="Picture 10" descr="iStock_000005395519XSmall.jpg"/>
          <p:cNvPicPr>
            <a:picLocks noChangeAspect="1"/>
          </p:cNvPicPr>
          <p:nvPr/>
        </p:nvPicPr>
        <p:blipFill>
          <a:blip r:embed="rId5" cstate="print"/>
          <a:stretch>
            <a:fillRect/>
          </a:stretch>
        </p:blipFill>
        <p:spPr>
          <a:xfrm>
            <a:off x="4191000" y="2362200"/>
            <a:ext cx="965143" cy="1600200"/>
          </a:xfrm>
          <a:prstGeom prst="rect">
            <a:avLst/>
          </a:prstGeom>
        </p:spPr>
      </p:pic>
      <p:pic>
        <p:nvPicPr>
          <p:cNvPr id="13" name="Picture 12" descr="iStock_000007400189XSmall.jpg"/>
          <p:cNvPicPr>
            <a:picLocks noChangeAspect="1"/>
          </p:cNvPicPr>
          <p:nvPr/>
        </p:nvPicPr>
        <p:blipFill>
          <a:blip r:embed="rId6" cstate="print"/>
          <a:stretch>
            <a:fillRect/>
          </a:stretch>
        </p:blipFill>
        <p:spPr>
          <a:xfrm>
            <a:off x="3124200" y="4495800"/>
            <a:ext cx="1424077" cy="2133600"/>
          </a:xfrm>
          <a:prstGeom prst="rect">
            <a:avLst/>
          </a:prstGeom>
        </p:spPr>
      </p:pic>
      <p:cxnSp>
        <p:nvCxnSpPr>
          <p:cNvPr id="20" name="Straight Arrow Connector 19"/>
          <p:cNvCxnSpPr/>
          <p:nvPr/>
        </p:nvCxnSpPr>
        <p:spPr>
          <a:xfrm rot="5400000" flipH="1" flipV="1">
            <a:off x="1743767" y="1667568"/>
            <a:ext cx="3124200" cy="1313069"/>
          </a:xfrm>
          <a:prstGeom prst="straightConnector1">
            <a:avLst/>
          </a:prstGeom>
          <a:ln w="63500">
            <a:solidFill>
              <a:schemeClr val="accent3">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flipH="1" flipV="1">
            <a:off x="3549869" y="3702269"/>
            <a:ext cx="3263462" cy="1371600"/>
          </a:xfrm>
          <a:prstGeom prst="straightConnector1">
            <a:avLst/>
          </a:prstGeom>
          <a:ln w="63500">
            <a:solidFill>
              <a:schemeClr val="accent3">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Straight Arrow Connector 3"/>
          <p:cNvCxnSpPr/>
          <p:nvPr/>
        </p:nvCxnSpPr>
        <p:spPr>
          <a:xfrm flipV="1">
            <a:off x="685800" y="3962400"/>
            <a:ext cx="6400800" cy="762000"/>
          </a:xfrm>
          <a:prstGeom prst="straightConnector1">
            <a:avLst/>
          </a:prstGeom>
          <a:ln w="63500">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85800" y="1752600"/>
            <a:ext cx="6400800" cy="762000"/>
          </a:xfrm>
          <a:prstGeom prst="straightConnector1">
            <a:avLst/>
          </a:prstGeom>
          <a:ln w="63500">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162800" y="1219200"/>
            <a:ext cx="1710789" cy="954107"/>
          </a:xfrm>
          <a:prstGeom prst="rect">
            <a:avLst/>
          </a:prstGeom>
          <a:noFill/>
        </p:spPr>
        <p:txBody>
          <a:bodyPr wrap="none" rtlCol="0">
            <a:spAutoFit/>
          </a:bodyPr>
          <a:lstStyle/>
          <a:p>
            <a:pPr algn="ctr"/>
            <a:r>
              <a:rPr lang="en-US" sz="2800" dirty="0" smtClean="0"/>
              <a:t>more than</a:t>
            </a:r>
          </a:p>
          <a:p>
            <a:pPr algn="ctr"/>
            <a:r>
              <a:rPr lang="en-US" sz="2800" dirty="0" smtClean="0"/>
              <a:t>needed</a:t>
            </a:r>
            <a:endParaRPr lang="en-US" sz="2800" dirty="0"/>
          </a:p>
        </p:txBody>
      </p:sp>
      <p:sp>
        <p:nvSpPr>
          <p:cNvPr id="10" name="TextBox 9"/>
          <p:cNvSpPr txBox="1"/>
          <p:nvPr/>
        </p:nvSpPr>
        <p:spPr>
          <a:xfrm>
            <a:off x="7374428" y="3581400"/>
            <a:ext cx="1287532" cy="954107"/>
          </a:xfrm>
          <a:prstGeom prst="rect">
            <a:avLst/>
          </a:prstGeom>
          <a:noFill/>
        </p:spPr>
        <p:txBody>
          <a:bodyPr wrap="none" rtlCol="0">
            <a:spAutoFit/>
          </a:bodyPr>
          <a:lstStyle/>
          <a:p>
            <a:pPr algn="ctr"/>
            <a:r>
              <a:rPr lang="en-US" sz="2800" dirty="0" smtClean="0"/>
              <a:t>good</a:t>
            </a:r>
          </a:p>
          <a:p>
            <a:pPr algn="ctr"/>
            <a:r>
              <a:rPr lang="en-US" sz="2800" dirty="0" smtClean="0"/>
              <a:t>enough</a:t>
            </a:r>
            <a:endParaRPr lang="en-US" sz="2800" dirty="0"/>
          </a:p>
        </p:txBody>
      </p:sp>
      <p:pic>
        <p:nvPicPr>
          <p:cNvPr id="6" name="Picture 5" descr="iStock_000007355625XSmall.jpg"/>
          <p:cNvPicPr>
            <a:picLocks noChangeAspect="1"/>
          </p:cNvPicPr>
          <p:nvPr/>
        </p:nvPicPr>
        <p:blipFill>
          <a:blip r:embed="rId3" cstate="print"/>
          <a:stretch>
            <a:fillRect/>
          </a:stretch>
        </p:blipFill>
        <p:spPr>
          <a:xfrm>
            <a:off x="304800" y="2819400"/>
            <a:ext cx="2133600" cy="1424077"/>
          </a:xfrm>
          <a:prstGeom prst="rect">
            <a:avLst/>
          </a:prstGeom>
        </p:spPr>
      </p:pic>
      <p:pic>
        <p:nvPicPr>
          <p:cNvPr id="13" name="Picture 12" descr="iStock_000007400189XSmall.jpg"/>
          <p:cNvPicPr>
            <a:picLocks noChangeAspect="1"/>
          </p:cNvPicPr>
          <p:nvPr/>
        </p:nvPicPr>
        <p:blipFill>
          <a:blip r:embed="rId4" cstate="print"/>
          <a:stretch>
            <a:fillRect/>
          </a:stretch>
        </p:blipFill>
        <p:spPr>
          <a:xfrm>
            <a:off x="3124200" y="4495800"/>
            <a:ext cx="1424077" cy="21336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nchor="ctr" anchorCtr="0"/>
          <a:lstStyle/>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Climate</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change</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Straight Arrow Connector 3"/>
          <p:cNvCxnSpPr/>
          <p:nvPr/>
        </p:nvCxnSpPr>
        <p:spPr>
          <a:xfrm flipV="1">
            <a:off x="685800" y="3962400"/>
            <a:ext cx="6400800" cy="762000"/>
          </a:xfrm>
          <a:prstGeom prst="straightConnector1">
            <a:avLst/>
          </a:prstGeom>
          <a:ln w="63500">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85800" y="1752600"/>
            <a:ext cx="6400800" cy="762000"/>
          </a:xfrm>
          <a:prstGeom prst="straightConnector1">
            <a:avLst/>
          </a:prstGeom>
          <a:ln w="63500">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162800" y="1219200"/>
            <a:ext cx="1710789" cy="954107"/>
          </a:xfrm>
          <a:prstGeom prst="rect">
            <a:avLst/>
          </a:prstGeom>
          <a:noFill/>
        </p:spPr>
        <p:txBody>
          <a:bodyPr wrap="none" rtlCol="0">
            <a:spAutoFit/>
          </a:bodyPr>
          <a:lstStyle/>
          <a:p>
            <a:pPr algn="ctr"/>
            <a:r>
              <a:rPr lang="en-US" sz="2800" dirty="0" smtClean="0"/>
              <a:t>more than</a:t>
            </a:r>
          </a:p>
          <a:p>
            <a:pPr algn="ctr"/>
            <a:r>
              <a:rPr lang="en-US" sz="2800" dirty="0" smtClean="0"/>
              <a:t>needed</a:t>
            </a:r>
            <a:endParaRPr lang="en-US" sz="2800" dirty="0"/>
          </a:p>
        </p:txBody>
      </p:sp>
      <p:sp>
        <p:nvSpPr>
          <p:cNvPr id="10" name="TextBox 9"/>
          <p:cNvSpPr txBox="1"/>
          <p:nvPr/>
        </p:nvSpPr>
        <p:spPr>
          <a:xfrm>
            <a:off x="7374428" y="3581400"/>
            <a:ext cx="1287532" cy="954107"/>
          </a:xfrm>
          <a:prstGeom prst="rect">
            <a:avLst/>
          </a:prstGeom>
          <a:noFill/>
        </p:spPr>
        <p:txBody>
          <a:bodyPr wrap="none" rtlCol="0">
            <a:spAutoFit/>
          </a:bodyPr>
          <a:lstStyle/>
          <a:p>
            <a:pPr algn="ctr"/>
            <a:r>
              <a:rPr lang="en-US" sz="2800" dirty="0" smtClean="0"/>
              <a:t>good</a:t>
            </a:r>
          </a:p>
          <a:p>
            <a:pPr algn="ctr"/>
            <a:r>
              <a:rPr lang="en-US" sz="2800" dirty="0" smtClean="0"/>
              <a:t>enough</a:t>
            </a:r>
            <a:endParaRPr lang="en-US" sz="2800" dirty="0"/>
          </a:p>
        </p:txBody>
      </p:sp>
      <p:pic>
        <p:nvPicPr>
          <p:cNvPr id="6" name="Picture 5" descr="iStock_000007355625XSmall.jpg"/>
          <p:cNvPicPr>
            <a:picLocks noChangeAspect="1"/>
          </p:cNvPicPr>
          <p:nvPr/>
        </p:nvPicPr>
        <p:blipFill>
          <a:blip r:embed="rId3" cstate="print"/>
          <a:stretch>
            <a:fillRect/>
          </a:stretch>
        </p:blipFill>
        <p:spPr>
          <a:xfrm>
            <a:off x="304800" y="2819400"/>
            <a:ext cx="2133600" cy="1424077"/>
          </a:xfrm>
          <a:prstGeom prst="rect">
            <a:avLst/>
          </a:prstGeom>
        </p:spPr>
      </p:pic>
      <p:pic>
        <p:nvPicPr>
          <p:cNvPr id="7" name="Picture 6" descr="iStock_000004975223XSmall.jpg"/>
          <p:cNvPicPr>
            <a:picLocks noChangeAspect="1"/>
          </p:cNvPicPr>
          <p:nvPr/>
        </p:nvPicPr>
        <p:blipFill>
          <a:blip r:embed="rId4" cstate="print"/>
          <a:stretch>
            <a:fillRect/>
          </a:stretch>
        </p:blipFill>
        <p:spPr>
          <a:xfrm>
            <a:off x="2057400" y="228600"/>
            <a:ext cx="1220638" cy="1828800"/>
          </a:xfrm>
          <a:prstGeom prst="rect">
            <a:avLst/>
          </a:prstGeom>
        </p:spPr>
      </p:pic>
      <p:pic>
        <p:nvPicPr>
          <p:cNvPr id="13" name="Picture 12" descr="iStock_000007400189XSmall.jpg"/>
          <p:cNvPicPr>
            <a:picLocks noChangeAspect="1"/>
          </p:cNvPicPr>
          <p:nvPr/>
        </p:nvPicPr>
        <p:blipFill>
          <a:blip r:embed="rId5" cstate="print"/>
          <a:stretch>
            <a:fillRect/>
          </a:stretch>
        </p:blipFill>
        <p:spPr>
          <a:xfrm>
            <a:off x="3124200" y="4495800"/>
            <a:ext cx="1424077" cy="2133600"/>
          </a:xfrm>
          <a:prstGeom prst="rect">
            <a:avLst/>
          </a:prstGeom>
        </p:spPr>
      </p:pic>
      <p:cxnSp>
        <p:nvCxnSpPr>
          <p:cNvPr id="20" name="Straight Arrow Connector 19"/>
          <p:cNvCxnSpPr/>
          <p:nvPr/>
        </p:nvCxnSpPr>
        <p:spPr>
          <a:xfrm rot="5400000" flipH="1" flipV="1">
            <a:off x="1743767" y="1667568"/>
            <a:ext cx="3124200" cy="1313069"/>
          </a:xfrm>
          <a:prstGeom prst="straightConnector1">
            <a:avLst/>
          </a:prstGeom>
          <a:ln w="63500">
            <a:solidFill>
              <a:schemeClr val="accent3">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Straight Arrow Connector 3"/>
          <p:cNvCxnSpPr/>
          <p:nvPr/>
        </p:nvCxnSpPr>
        <p:spPr>
          <a:xfrm flipV="1">
            <a:off x="685800" y="3962400"/>
            <a:ext cx="6400800" cy="762000"/>
          </a:xfrm>
          <a:prstGeom prst="straightConnector1">
            <a:avLst/>
          </a:prstGeom>
          <a:ln w="63500">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85800" y="1752600"/>
            <a:ext cx="6400800" cy="762000"/>
          </a:xfrm>
          <a:prstGeom prst="straightConnector1">
            <a:avLst/>
          </a:prstGeom>
          <a:ln w="63500">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162800" y="1219200"/>
            <a:ext cx="1710789" cy="954107"/>
          </a:xfrm>
          <a:prstGeom prst="rect">
            <a:avLst/>
          </a:prstGeom>
          <a:noFill/>
        </p:spPr>
        <p:txBody>
          <a:bodyPr wrap="none" rtlCol="0">
            <a:spAutoFit/>
          </a:bodyPr>
          <a:lstStyle/>
          <a:p>
            <a:pPr algn="ctr"/>
            <a:r>
              <a:rPr lang="en-US" sz="2800" dirty="0" smtClean="0"/>
              <a:t>more than</a:t>
            </a:r>
          </a:p>
          <a:p>
            <a:pPr algn="ctr"/>
            <a:r>
              <a:rPr lang="en-US" sz="2800" dirty="0" smtClean="0"/>
              <a:t>needed</a:t>
            </a:r>
            <a:endParaRPr lang="en-US" sz="2800" dirty="0"/>
          </a:p>
        </p:txBody>
      </p:sp>
      <p:sp>
        <p:nvSpPr>
          <p:cNvPr id="10" name="TextBox 9"/>
          <p:cNvSpPr txBox="1"/>
          <p:nvPr/>
        </p:nvSpPr>
        <p:spPr>
          <a:xfrm>
            <a:off x="7374428" y="3581400"/>
            <a:ext cx="1287532" cy="954107"/>
          </a:xfrm>
          <a:prstGeom prst="rect">
            <a:avLst/>
          </a:prstGeom>
          <a:noFill/>
        </p:spPr>
        <p:txBody>
          <a:bodyPr wrap="none" rtlCol="0">
            <a:spAutoFit/>
          </a:bodyPr>
          <a:lstStyle/>
          <a:p>
            <a:pPr algn="ctr"/>
            <a:r>
              <a:rPr lang="en-US" sz="2800" dirty="0" smtClean="0"/>
              <a:t>good</a:t>
            </a:r>
          </a:p>
          <a:p>
            <a:pPr algn="ctr"/>
            <a:r>
              <a:rPr lang="en-US" sz="2800" dirty="0" smtClean="0"/>
              <a:t>enough</a:t>
            </a:r>
            <a:endParaRPr lang="en-US" sz="2800" dirty="0"/>
          </a:p>
        </p:txBody>
      </p:sp>
      <p:pic>
        <p:nvPicPr>
          <p:cNvPr id="6" name="Picture 5" descr="iStock_000007355625XSmall.jpg"/>
          <p:cNvPicPr>
            <a:picLocks noChangeAspect="1"/>
          </p:cNvPicPr>
          <p:nvPr/>
        </p:nvPicPr>
        <p:blipFill>
          <a:blip r:embed="rId3" cstate="print"/>
          <a:stretch>
            <a:fillRect/>
          </a:stretch>
        </p:blipFill>
        <p:spPr>
          <a:xfrm>
            <a:off x="304800" y="2819400"/>
            <a:ext cx="2133600" cy="1424077"/>
          </a:xfrm>
          <a:prstGeom prst="rect">
            <a:avLst/>
          </a:prstGeom>
        </p:spPr>
      </p:pic>
      <p:pic>
        <p:nvPicPr>
          <p:cNvPr id="7" name="Picture 6" descr="iStock_000004975223XSmall.jpg"/>
          <p:cNvPicPr>
            <a:picLocks noChangeAspect="1"/>
          </p:cNvPicPr>
          <p:nvPr/>
        </p:nvPicPr>
        <p:blipFill>
          <a:blip r:embed="rId4" cstate="print"/>
          <a:stretch>
            <a:fillRect/>
          </a:stretch>
        </p:blipFill>
        <p:spPr>
          <a:xfrm>
            <a:off x="2057400" y="228600"/>
            <a:ext cx="1220638" cy="1828800"/>
          </a:xfrm>
          <a:prstGeom prst="rect">
            <a:avLst/>
          </a:prstGeom>
        </p:spPr>
      </p:pic>
      <p:pic>
        <p:nvPicPr>
          <p:cNvPr id="11" name="Picture 10" descr="iStock_000005395519XSmall.jpg"/>
          <p:cNvPicPr>
            <a:picLocks noChangeAspect="1"/>
          </p:cNvPicPr>
          <p:nvPr/>
        </p:nvPicPr>
        <p:blipFill>
          <a:blip r:embed="rId5" cstate="print"/>
          <a:stretch>
            <a:fillRect/>
          </a:stretch>
        </p:blipFill>
        <p:spPr>
          <a:xfrm>
            <a:off x="4191000" y="2362200"/>
            <a:ext cx="965143" cy="1600200"/>
          </a:xfrm>
          <a:prstGeom prst="rect">
            <a:avLst/>
          </a:prstGeom>
        </p:spPr>
      </p:pic>
      <p:pic>
        <p:nvPicPr>
          <p:cNvPr id="13" name="Picture 12" descr="iStock_000007400189XSmall.jpg"/>
          <p:cNvPicPr>
            <a:picLocks noChangeAspect="1"/>
          </p:cNvPicPr>
          <p:nvPr/>
        </p:nvPicPr>
        <p:blipFill>
          <a:blip r:embed="rId6" cstate="print"/>
          <a:stretch>
            <a:fillRect/>
          </a:stretch>
        </p:blipFill>
        <p:spPr>
          <a:xfrm>
            <a:off x="3124200" y="4495800"/>
            <a:ext cx="1424077" cy="2133600"/>
          </a:xfrm>
          <a:prstGeom prst="rect">
            <a:avLst/>
          </a:prstGeom>
        </p:spPr>
      </p:pic>
      <p:cxnSp>
        <p:nvCxnSpPr>
          <p:cNvPr id="20" name="Straight Arrow Connector 19"/>
          <p:cNvCxnSpPr/>
          <p:nvPr/>
        </p:nvCxnSpPr>
        <p:spPr>
          <a:xfrm rot="5400000" flipH="1" flipV="1">
            <a:off x="1743767" y="1667568"/>
            <a:ext cx="3124200" cy="1313069"/>
          </a:xfrm>
          <a:prstGeom prst="straightConnector1">
            <a:avLst/>
          </a:prstGeom>
          <a:ln w="63500">
            <a:solidFill>
              <a:schemeClr val="accent3">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flipH="1" flipV="1">
            <a:off x="3549869" y="3702269"/>
            <a:ext cx="3263462" cy="1371600"/>
          </a:xfrm>
          <a:prstGeom prst="straightConnector1">
            <a:avLst/>
          </a:prstGeom>
          <a:ln w="63500">
            <a:solidFill>
              <a:schemeClr val="accent3">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Straight Arrow Connector 3"/>
          <p:cNvCxnSpPr/>
          <p:nvPr/>
        </p:nvCxnSpPr>
        <p:spPr>
          <a:xfrm flipV="1">
            <a:off x="685800" y="3962400"/>
            <a:ext cx="6400800" cy="762000"/>
          </a:xfrm>
          <a:prstGeom prst="straightConnector1">
            <a:avLst/>
          </a:prstGeom>
          <a:ln w="63500">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85800" y="1752600"/>
            <a:ext cx="6400800" cy="762000"/>
          </a:xfrm>
          <a:prstGeom prst="straightConnector1">
            <a:avLst/>
          </a:prstGeom>
          <a:ln w="63500">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162800" y="1219200"/>
            <a:ext cx="1710789" cy="954107"/>
          </a:xfrm>
          <a:prstGeom prst="rect">
            <a:avLst/>
          </a:prstGeom>
          <a:noFill/>
        </p:spPr>
        <p:txBody>
          <a:bodyPr wrap="none" rtlCol="0">
            <a:spAutoFit/>
          </a:bodyPr>
          <a:lstStyle/>
          <a:p>
            <a:pPr algn="ctr"/>
            <a:r>
              <a:rPr lang="en-US" sz="2800" dirty="0" smtClean="0"/>
              <a:t>more than</a:t>
            </a:r>
          </a:p>
          <a:p>
            <a:pPr algn="ctr"/>
            <a:r>
              <a:rPr lang="en-US" sz="2800" dirty="0" smtClean="0"/>
              <a:t>needed</a:t>
            </a:r>
            <a:endParaRPr lang="en-US" sz="2800" dirty="0"/>
          </a:p>
        </p:txBody>
      </p:sp>
      <p:sp>
        <p:nvSpPr>
          <p:cNvPr id="10" name="TextBox 9"/>
          <p:cNvSpPr txBox="1"/>
          <p:nvPr/>
        </p:nvSpPr>
        <p:spPr>
          <a:xfrm>
            <a:off x="7374428" y="3581400"/>
            <a:ext cx="1287532" cy="954107"/>
          </a:xfrm>
          <a:prstGeom prst="rect">
            <a:avLst/>
          </a:prstGeom>
          <a:noFill/>
        </p:spPr>
        <p:txBody>
          <a:bodyPr wrap="none" rtlCol="0">
            <a:spAutoFit/>
          </a:bodyPr>
          <a:lstStyle/>
          <a:p>
            <a:pPr algn="ctr"/>
            <a:r>
              <a:rPr lang="en-US" sz="2800" dirty="0" smtClean="0"/>
              <a:t>good</a:t>
            </a:r>
          </a:p>
          <a:p>
            <a:pPr algn="ctr"/>
            <a:r>
              <a:rPr lang="en-US" sz="2800" dirty="0" smtClean="0"/>
              <a:t>enough</a:t>
            </a:r>
            <a:endParaRPr lang="en-US" sz="2800" dirty="0"/>
          </a:p>
        </p:txBody>
      </p:sp>
      <p:pic>
        <p:nvPicPr>
          <p:cNvPr id="6" name="Picture 5" descr="iStock_000007355625XSmall.jpg"/>
          <p:cNvPicPr>
            <a:picLocks noChangeAspect="1"/>
          </p:cNvPicPr>
          <p:nvPr/>
        </p:nvPicPr>
        <p:blipFill>
          <a:blip r:embed="rId3" cstate="print">
            <a:duotone>
              <a:schemeClr val="bg2">
                <a:shade val="45000"/>
                <a:satMod val="135000"/>
              </a:schemeClr>
              <a:prstClr val="white"/>
            </a:duotone>
          </a:blip>
          <a:stretch>
            <a:fillRect/>
          </a:stretch>
        </p:blipFill>
        <p:spPr>
          <a:xfrm>
            <a:off x="304800" y="2819400"/>
            <a:ext cx="2133600" cy="1424077"/>
          </a:xfrm>
          <a:prstGeom prst="rect">
            <a:avLst/>
          </a:prstGeom>
        </p:spPr>
      </p:pic>
      <p:pic>
        <p:nvPicPr>
          <p:cNvPr id="7" name="Picture 6" descr="iStock_000004975223XSmall.jpg"/>
          <p:cNvPicPr>
            <a:picLocks noChangeAspect="1"/>
          </p:cNvPicPr>
          <p:nvPr/>
        </p:nvPicPr>
        <p:blipFill>
          <a:blip r:embed="rId4" cstate="print">
            <a:duotone>
              <a:schemeClr val="bg2">
                <a:shade val="45000"/>
                <a:satMod val="135000"/>
              </a:schemeClr>
              <a:prstClr val="white"/>
            </a:duotone>
          </a:blip>
          <a:stretch>
            <a:fillRect/>
          </a:stretch>
        </p:blipFill>
        <p:spPr>
          <a:xfrm>
            <a:off x="2057400" y="228600"/>
            <a:ext cx="1220638" cy="1828800"/>
          </a:xfrm>
          <a:prstGeom prst="rect">
            <a:avLst/>
          </a:prstGeom>
        </p:spPr>
      </p:pic>
      <p:pic>
        <p:nvPicPr>
          <p:cNvPr id="11" name="Picture 10" descr="iStock_000005395519XSmall.jpg"/>
          <p:cNvPicPr>
            <a:picLocks noChangeAspect="1"/>
          </p:cNvPicPr>
          <p:nvPr/>
        </p:nvPicPr>
        <p:blipFill>
          <a:blip r:embed="rId5" cstate="print"/>
          <a:stretch>
            <a:fillRect/>
          </a:stretch>
        </p:blipFill>
        <p:spPr>
          <a:xfrm>
            <a:off x="4191000" y="2362200"/>
            <a:ext cx="965143" cy="1600200"/>
          </a:xfrm>
          <a:prstGeom prst="rect">
            <a:avLst/>
          </a:prstGeom>
        </p:spPr>
      </p:pic>
      <p:pic>
        <p:nvPicPr>
          <p:cNvPr id="13" name="Picture 12" descr="iStock_000007400189XSmall.jpg"/>
          <p:cNvPicPr>
            <a:picLocks noChangeAspect="1"/>
          </p:cNvPicPr>
          <p:nvPr/>
        </p:nvPicPr>
        <p:blipFill>
          <a:blip r:embed="rId6" cstate="print"/>
          <a:stretch>
            <a:fillRect/>
          </a:stretch>
        </p:blipFill>
        <p:spPr>
          <a:xfrm>
            <a:off x="3124200" y="4495800"/>
            <a:ext cx="1424077" cy="2133600"/>
          </a:xfrm>
          <a:prstGeom prst="rect">
            <a:avLst/>
          </a:prstGeom>
        </p:spPr>
      </p:pic>
      <p:cxnSp>
        <p:nvCxnSpPr>
          <p:cNvPr id="20" name="Straight Arrow Connector 19"/>
          <p:cNvCxnSpPr/>
          <p:nvPr/>
        </p:nvCxnSpPr>
        <p:spPr>
          <a:xfrm rot="5400000" flipH="1" flipV="1">
            <a:off x="1743767" y="1667568"/>
            <a:ext cx="3124200" cy="1313069"/>
          </a:xfrm>
          <a:prstGeom prst="straightConnector1">
            <a:avLst/>
          </a:prstGeom>
          <a:ln w="63500">
            <a:solidFill>
              <a:schemeClr val="accent3">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flipH="1" flipV="1">
            <a:off x="3549869" y="3702269"/>
            <a:ext cx="3263462" cy="1371600"/>
          </a:xfrm>
          <a:prstGeom prst="straightConnector1">
            <a:avLst/>
          </a:prstGeom>
          <a:ln w="63500">
            <a:solidFill>
              <a:schemeClr val="accent3">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Straight Arrow Connector 3"/>
          <p:cNvCxnSpPr/>
          <p:nvPr/>
        </p:nvCxnSpPr>
        <p:spPr>
          <a:xfrm flipV="1">
            <a:off x="685800" y="3962400"/>
            <a:ext cx="6400800" cy="762000"/>
          </a:xfrm>
          <a:prstGeom prst="straightConnector1">
            <a:avLst/>
          </a:prstGeom>
          <a:ln w="63500">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74428" y="3581400"/>
            <a:ext cx="1287532" cy="954107"/>
          </a:xfrm>
          <a:prstGeom prst="rect">
            <a:avLst/>
          </a:prstGeom>
          <a:noFill/>
        </p:spPr>
        <p:txBody>
          <a:bodyPr wrap="none" rtlCol="0">
            <a:spAutoFit/>
          </a:bodyPr>
          <a:lstStyle/>
          <a:p>
            <a:pPr algn="ctr"/>
            <a:r>
              <a:rPr lang="en-US" sz="2800" dirty="0" smtClean="0"/>
              <a:t>good</a:t>
            </a:r>
          </a:p>
          <a:p>
            <a:pPr algn="ctr"/>
            <a:r>
              <a:rPr lang="en-US" sz="2800" dirty="0" smtClean="0"/>
              <a:t>enough</a:t>
            </a:r>
            <a:endParaRPr lang="en-US" sz="2800" dirty="0"/>
          </a:p>
        </p:txBody>
      </p:sp>
      <p:pic>
        <p:nvPicPr>
          <p:cNvPr id="11" name="Picture 10" descr="iStock_000005395519XSmall.jpg"/>
          <p:cNvPicPr>
            <a:picLocks noChangeAspect="1"/>
          </p:cNvPicPr>
          <p:nvPr/>
        </p:nvPicPr>
        <p:blipFill>
          <a:blip r:embed="rId3" cstate="print"/>
          <a:stretch>
            <a:fillRect/>
          </a:stretch>
        </p:blipFill>
        <p:spPr>
          <a:xfrm>
            <a:off x="4191000" y="2362200"/>
            <a:ext cx="965143" cy="1600200"/>
          </a:xfrm>
          <a:prstGeom prst="rect">
            <a:avLst/>
          </a:prstGeom>
        </p:spPr>
      </p:pic>
      <p:pic>
        <p:nvPicPr>
          <p:cNvPr id="13" name="Picture 12" descr="iStock_000007400189XSmall.jpg"/>
          <p:cNvPicPr>
            <a:picLocks noChangeAspect="1"/>
          </p:cNvPicPr>
          <p:nvPr/>
        </p:nvPicPr>
        <p:blipFill>
          <a:blip r:embed="rId4" cstate="print"/>
          <a:stretch>
            <a:fillRect/>
          </a:stretch>
        </p:blipFill>
        <p:spPr>
          <a:xfrm>
            <a:off x="3124200" y="4495800"/>
            <a:ext cx="1424077" cy="2133600"/>
          </a:xfrm>
          <a:prstGeom prst="rect">
            <a:avLst/>
          </a:prstGeom>
        </p:spPr>
      </p:pic>
      <p:cxnSp>
        <p:nvCxnSpPr>
          <p:cNvPr id="17" name="Straight Arrow Connector 16"/>
          <p:cNvCxnSpPr/>
          <p:nvPr/>
        </p:nvCxnSpPr>
        <p:spPr>
          <a:xfrm rot="5400000" flipH="1" flipV="1">
            <a:off x="3549869" y="3702269"/>
            <a:ext cx="3263462" cy="1371600"/>
          </a:xfrm>
          <a:prstGeom prst="straightConnector1">
            <a:avLst/>
          </a:prstGeom>
          <a:ln w="63500">
            <a:solidFill>
              <a:schemeClr val="accent3">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Straight Arrow Connector 3"/>
          <p:cNvCxnSpPr/>
          <p:nvPr/>
        </p:nvCxnSpPr>
        <p:spPr>
          <a:xfrm flipV="1">
            <a:off x="685800" y="3962400"/>
            <a:ext cx="6400800" cy="762000"/>
          </a:xfrm>
          <a:prstGeom prst="straightConnector1">
            <a:avLst/>
          </a:prstGeom>
          <a:ln w="63500">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85800" y="1752600"/>
            <a:ext cx="6400800" cy="762000"/>
          </a:xfrm>
          <a:prstGeom prst="straightConnector1">
            <a:avLst/>
          </a:prstGeom>
          <a:ln w="63500">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162800" y="1219200"/>
            <a:ext cx="1710789" cy="954107"/>
          </a:xfrm>
          <a:prstGeom prst="rect">
            <a:avLst/>
          </a:prstGeom>
          <a:noFill/>
        </p:spPr>
        <p:txBody>
          <a:bodyPr wrap="none" rtlCol="0">
            <a:spAutoFit/>
          </a:bodyPr>
          <a:lstStyle/>
          <a:p>
            <a:pPr algn="ctr"/>
            <a:r>
              <a:rPr lang="en-US" sz="2800" dirty="0" smtClean="0"/>
              <a:t>more than</a:t>
            </a:r>
          </a:p>
          <a:p>
            <a:pPr algn="ctr"/>
            <a:r>
              <a:rPr lang="en-US" sz="2800" dirty="0" smtClean="0"/>
              <a:t>needed</a:t>
            </a:r>
            <a:endParaRPr lang="en-US" sz="2800" dirty="0"/>
          </a:p>
        </p:txBody>
      </p:sp>
      <p:sp>
        <p:nvSpPr>
          <p:cNvPr id="10" name="TextBox 9"/>
          <p:cNvSpPr txBox="1"/>
          <p:nvPr/>
        </p:nvSpPr>
        <p:spPr>
          <a:xfrm>
            <a:off x="7374428" y="3581400"/>
            <a:ext cx="1287532" cy="954107"/>
          </a:xfrm>
          <a:prstGeom prst="rect">
            <a:avLst/>
          </a:prstGeom>
          <a:noFill/>
        </p:spPr>
        <p:txBody>
          <a:bodyPr wrap="none" rtlCol="0">
            <a:spAutoFit/>
          </a:bodyPr>
          <a:lstStyle/>
          <a:p>
            <a:pPr algn="ctr"/>
            <a:r>
              <a:rPr lang="en-US" sz="2800" dirty="0" smtClean="0"/>
              <a:t>good</a:t>
            </a:r>
          </a:p>
          <a:p>
            <a:pPr algn="ctr"/>
            <a:r>
              <a:rPr lang="en-US" sz="2800" dirty="0" smtClean="0"/>
              <a:t>enough</a:t>
            </a:r>
            <a:endParaRPr lang="en-US" sz="2800" dirty="0"/>
          </a:p>
        </p:txBody>
      </p:sp>
      <p:pic>
        <p:nvPicPr>
          <p:cNvPr id="11" name="Picture 10" descr="iStock_000005395519XSmall.jpg"/>
          <p:cNvPicPr>
            <a:picLocks noChangeAspect="1"/>
          </p:cNvPicPr>
          <p:nvPr/>
        </p:nvPicPr>
        <p:blipFill>
          <a:blip r:embed="rId3" cstate="print"/>
          <a:stretch>
            <a:fillRect/>
          </a:stretch>
        </p:blipFill>
        <p:spPr>
          <a:xfrm>
            <a:off x="4191000" y="2362200"/>
            <a:ext cx="965143" cy="1600200"/>
          </a:xfrm>
          <a:prstGeom prst="rect">
            <a:avLst/>
          </a:prstGeom>
        </p:spPr>
      </p:pic>
      <p:pic>
        <p:nvPicPr>
          <p:cNvPr id="12" name="Picture 11" descr="iphone.jpg"/>
          <p:cNvPicPr>
            <a:picLocks noChangeAspect="1"/>
          </p:cNvPicPr>
          <p:nvPr/>
        </p:nvPicPr>
        <p:blipFill>
          <a:blip r:embed="rId4" cstate="print"/>
          <a:stretch>
            <a:fillRect/>
          </a:stretch>
        </p:blipFill>
        <p:spPr>
          <a:xfrm>
            <a:off x="5334000" y="0"/>
            <a:ext cx="857250" cy="1714500"/>
          </a:xfrm>
          <a:prstGeom prst="rect">
            <a:avLst/>
          </a:prstGeom>
        </p:spPr>
      </p:pic>
      <p:pic>
        <p:nvPicPr>
          <p:cNvPr id="13" name="Picture 12" descr="iStock_000007400189XSmall.jpg"/>
          <p:cNvPicPr>
            <a:picLocks noChangeAspect="1"/>
          </p:cNvPicPr>
          <p:nvPr/>
        </p:nvPicPr>
        <p:blipFill>
          <a:blip r:embed="rId5" cstate="print"/>
          <a:stretch>
            <a:fillRect/>
          </a:stretch>
        </p:blipFill>
        <p:spPr>
          <a:xfrm>
            <a:off x="3124200" y="4495800"/>
            <a:ext cx="1424077" cy="2133600"/>
          </a:xfrm>
          <a:prstGeom prst="rect">
            <a:avLst/>
          </a:prstGeom>
        </p:spPr>
      </p:pic>
      <p:cxnSp>
        <p:nvCxnSpPr>
          <p:cNvPr id="17" name="Straight Arrow Connector 16"/>
          <p:cNvCxnSpPr/>
          <p:nvPr/>
        </p:nvCxnSpPr>
        <p:spPr>
          <a:xfrm rot="5400000" flipH="1" flipV="1">
            <a:off x="2971800" y="2286000"/>
            <a:ext cx="5257800" cy="2209800"/>
          </a:xfrm>
          <a:prstGeom prst="straightConnector1">
            <a:avLst/>
          </a:prstGeom>
          <a:ln w="63500">
            <a:solidFill>
              <a:schemeClr val="accent3">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7162800" y="1219200"/>
            <a:ext cx="1710789" cy="954107"/>
          </a:xfrm>
          <a:prstGeom prst="rect">
            <a:avLst/>
          </a:prstGeom>
          <a:noFill/>
        </p:spPr>
        <p:txBody>
          <a:bodyPr wrap="none" rtlCol="0">
            <a:spAutoFit/>
          </a:bodyPr>
          <a:lstStyle/>
          <a:p>
            <a:pPr algn="ctr"/>
            <a:r>
              <a:rPr lang="en-US" sz="2800" dirty="0" smtClean="0"/>
              <a:t>more than</a:t>
            </a:r>
          </a:p>
          <a:p>
            <a:pPr algn="ctr"/>
            <a:r>
              <a:rPr lang="en-US" sz="2800" dirty="0" smtClean="0"/>
              <a:t>needed</a:t>
            </a:r>
            <a:endParaRPr lang="en-US" sz="2800" dirty="0"/>
          </a:p>
        </p:txBody>
      </p:sp>
      <p:sp>
        <p:nvSpPr>
          <p:cNvPr id="10" name="TextBox 9"/>
          <p:cNvSpPr txBox="1"/>
          <p:nvPr/>
        </p:nvSpPr>
        <p:spPr>
          <a:xfrm>
            <a:off x="7374428" y="3581400"/>
            <a:ext cx="1287532" cy="954107"/>
          </a:xfrm>
          <a:prstGeom prst="rect">
            <a:avLst/>
          </a:prstGeom>
          <a:noFill/>
        </p:spPr>
        <p:txBody>
          <a:bodyPr wrap="none" rtlCol="0">
            <a:spAutoFit/>
          </a:bodyPr>
          <a:lstStyle/>
          <a:p>
            <a:pPr algn="ctr"/>
            <a:r>
              <a:rPr lang="en-US" sz="2800" dirty="0" smtClean="0"/>
              <a:t>good</a:t>
            </a:r>
          </a:p>
          <a:p>
            <a:pPr algn="ctr"/>
            <a:r>
              <a:rPr lang="en-US" sz="2800" dirty="0" smtClean="0"/>
              <a:t>enough</a:t>
            </a:r>
            <a:endParaRPr lang="en-US" sz="2800" dirty="0"/>
          </a:p>
        </p:txBody>
      </p:sp>
      <p:pic>
        <p:nvPicPr>
          <p:cNvPr id="12" name="Picture 11" descr="iphone.jpg"/>
          <p:cNvPicPr>
            <a:picLocks noChangeAspect="1"/>
          </p:cNvPicPr>
          <p:nvPr/>
        </p:nvPicPr>
        <p:blipFill>
          <a:blip r:embed="rId3" cstate="print"/>
          <a:stretch>
            <a:fillRect/>
          </a:stretch>
        </p:blipFill>
        <p:spPr>
          <a:xfrm>
            <a:off x="1981200" y="190500"/>
            <a:ext cx="857250" cy="1714500"/>
          </a:xfrm>
          <a:prstGeom prst="rect">
            <a:avLst/>
          </a:prstGeom>
        </p:spPr>
      </p:pic>
      <p:cxnSp>
        <p:nvCxnSpPr>
          <p:cNvPr id="17" name="Straight Arrow Connector 16"/>
          <p:cNvCxnSpPr/>
          <p:nvPr/>
        </p:nvCxnSpPr>
        <p:spPr>
          <a:xfrm rot="5400000" flipH="1" flipV="1">
            <a:off x="-152400" y="2286000"/>
            <a:ext cx="5257800" cy="2209800"/>
          </a:xfrm>
          <a:prstGeom prst="straightConnector1">
            <a:avLst/>
          </a:prstGeom>
          <a:ln w="63500">
            <a:solidFill>
              <a:schemeClr val="accent3">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pic>
        <p:nvPicPr>
          <p:cNvPr id="14" name="Picture 13" descr="iStock_000005395519XSmall.jpg"/>
          <p:cNvPicPr>
            <a:picLocks noChangeAspect="1"/>
          </p:cNvPicPr>
          <p:nvPr/>
        </p:nvPicPr>
        <p:blipFill>
          <a:blip r:embed="rId4" cstate="print"/>
          <a:stretch>
            <a:fillRect/>
          </a:stretch>
        </p:blipFill>
        <p:spPr>
          <a:xfrm>
            <a:off x="990600" y="2667000"/>
            <a:ext cx="965143" cy="1600200"/>
          </a:xfrm>
          <a:prstGeom prst="rect">
            <a:avLst/>
          </a:prstGeom>
        </p:spPr>
      </p:pic>
      <p:pic>
        <p:nvPicPr>
          <p:cNvPr id="15" name="Picture 14" descr="iStock_000007400189XSmall.jpg"/>
          <p:cNvPicPr>
            <a:picLocks noChangeAspect="1"/>
          </p:cNvPicPr>
          <p:nvPr/>
        </p:nvPicPr>
        <p:blipFill>
          <a:blip r:embed="rId5" cstate="print"/>
          <a:stretch>
            <a:fillRect/>
          </a:stretch>
        </p:blipFill>
        <p:spPr>
          <a:xfrm>
            <a:off x="76200" y="4724400"/>
            <a:ext cx="1424077" cy="2133600"/>
          </a:xfrm>
          <a:prstGeom prst="rect">
            <a:avLst/>
          </a:prstGeom>
        </p:spPr>
      </p:pic>
      <p:cxnSp>
        <p:nvCxnSpPr>
          <p:cNvPr id="4" name="Straight Arrow Connector 3"/>
          <p:cNvCxnSpPr/>
          <p:nvPr/>
        </p:nvCxnSpPr>
        <p:spPr>
          <a:xfrm flipV="1">
            <a:off x="685800" y="3962400"/>
            <a:ext cx="6400800" cy="762000"/>
          </a:xfrm>
          <a:prstGeom prst="straightConnector1">
            <a:avLst/>
          </a:prstGeom>
          <a:ln w="63500">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85800" y="1752600"/>
            <a:ext cx="6400800" cy="762000"/>
          </a:xfrm>
          <a:prstGeom prst="straightConnector1">
            <a:avLst/>
          </a:prstGeom>
          <a:ln w="63500">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779155" y="4419600"/>
            <a:ext cx="880369" cy="1446550"/>
          </a:xfrm>
          <a:prstGeom prst="rect">
            <a:avLst/>
          </a:prstGeom>
          <a:noFill/>
        </p:spPr>
        <p:txBody>
          <a:bodyPr wrap="none" rtlCol="0">
            <a:spAutoFit/>
          </a:bodyPr>
          <a:lstStyle/>
          <a:p>
            <a:r>
              <a:rPr lang="en-US" sz="8800" b="1" dirty="0" smtClean="0">
                <a:solidFill>
                  <a:schemeClr val="accent3">
                    <a:lumMod val="50000"/>
                  </a:schemeClr>
                </a:solidFill>
              </a:rPr>
              <a:t>?</a:t>
            </a:r>
            <a:endParaRPr lang="en-US" sz="8800" b="1"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farm2.static.flickr.com/1245/711658920_4b0ba3f41d_z.jpg?zz=1"/>
          <p:cNvPicPr>
            <a:picLocks noChangeAspect="1" noChangeArrowheads="1"/>
          </p:cNvPicPr>
          <p:nvPr/>
        </p:nvPicPr>
        <p:blipFill>
          <a:blip r:embed="rId3" cstate="print"/>
          <a:srcRect/>
          <a:stretch>
            <a:fillRect/>
          </a:stretch>
        </p:blipFill>
        <p:spPr bwMode="auto">
          <a:xfrm>
            <a:off x="-1143000" y="0"/>
            <a:ext cx="10303099" cy="6858000"/>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farm1.static.flickr.com/36/118245563_610dbe719f_o.jpg"/>
          <p:cNvPicPr>
            <a:picLocks noChangeAspect="1" noChangeArrowheads="1"/>
          </p:cNvPicPr>
          <p:nvPr/>
        </p:nvPicPr>
        <p:blipFill>
          <a:blip r:embed="rId3" cstate="print"/>
          <a:srcRect/>
          <a:stretch>
            <a:fillRect/>
          </a:stretch>
        </p:blipFill>
        <p:spPr bwMode="auto">
          <a:xfrm>
            <a:off x="-381000" y="0"/>
            <a:ext cx="10313789" cy="6858000"/>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http://farm3.static.flickr.com/2394/3527825643_442829c459_o.jpg"/>
          <p:cNvPicPr>
            <a:picLocks noChangeAspect="1" noChangeArrowheads="1"/>
          </p:cNvPicPr>
          <p:nvPr/>
        </p:nvPicPr>
        <p:blipFill>
          <a:blip r:embed="rId3" cstate="print"/>
          <a:srcRect/>
          <a:stretch>
            <a:fillRect/>
          </a:stretch>
        </p:blipFill>
        <p:spPr bwMode="auto">
          <a:xfrm>
            <a:off x="0" y="0"/>
            <a:ext cx="10328310" cy="6858000"/>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farm4.static.flickr.com/3534/3202144482_5384661ea7_b.jpg"/>
          <p:cNvPicPr>
            <a:picLocks noChangeAspect="1" noChangeArrowheads="1"/>
          </p:cNvPicPr>
          <p:nvPr/>
        </p:nvPicPr>
        <p:blipFill>
          <a:blip r:embed="rId3" cstate="print"/>
          <a:srcRect/>
          <a:stretch>
            <a:fillRect/>
          </a:stretch>
        </p:blipFill>
        <p:spPr bwMode="auto">
          <a:xfrm>
            <a:off x="-609600" y="-457200"/>
            <a:ext cx="9753600" cy="73152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nchor="ctr" anchorCtr="0"/>
          <a:lstStyle/>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Geopolitical</a:t>
            </a:r>
          </a:p>
          <a:p>
            <a:pPr marL="342900" indent="-342900" algn="ctr">
              <a:spcBef>
                <a:spcPct val="20000"/>
              </a:spcBef>
              <a:buClr>
                <a:schemeClr val="hlink"/>
              </a:buClr>
              <a:buSzPct val="60000"/>
              <a:buFont typeface="Wingdings" pitchFamily="2" charset="2"/>
              <a:buNone/>
              <a:defRPr/>
            </a:pPr>
            <a:r>
              <a:rPr lang="en-US" sz="6600" kern="0" dirty="0" err="1" smtClean="0">
                <a:latin typeface="Impact" pitchFamily="34" charset="0"/>
                <a:cs typeface="+mn-cs"/>
              </a:rPr>
              <a:t>reascendance</a:t>
            </a:r>
            <a:endParaRPr lang="en-US" sz="6600" kern="0" dirty="0" smtClean="0">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of Asia</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farm4.static.flickr.com/3156/3052065204_4c2ed60bfa_b.jpg"/>
          <p:cNvPicPr>
            <a:picLocks noChangeAspect="1" noChangeArrowheads="1"/>
          </p:cNvPicPr>
          <p:nvPr/>
        </p:nvPicPr>
        <p:blipFill>
          <a:blip r:embed="rId3" cstate="print"/>
          <a:srcRect/>
          <a:stretch>
            <a:fillRect/>
          </a:stretch>
        </p:blipFill>
        <p:spPr bwMode="auto">
          <a:xfrm>
            <a:off x="-1" y="0"/>
            <a:ext cx="12630561" cy="6858000"/>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farm5.static.flickr.com/4025/4556156477_c21fa939a8_b.jpg"/>
          <p:cNvPicPr>
            <a:picLocks noChangeAspect="1" noChangeArrowheads="1"/>
          </p:cNvPicPr>
          <p:nvPr/>
        </p:nvPicPr>
        <p:blipFill>
          <a:blip r:embed="rId3" cstate="print"/>
          <a:srcRect/>
          <a:stretch>
            <a:fillRect/>
          </a:stretch>
        </p:blipFill>
        <p:spPr bwMode="auto">
          <a:xfrm>
            <a:off x="0" y="-238126"/>
            <a:ext cx="9753600" cy="7096126"/>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farm1.static.flickr.com/26/59083917_2335244891_b.jpg"/>
          <p:cNvPicPr>
            <a:picLocks noChangeAspect="1" noChangeArrowheads="1"/>
          </p:cNvPicPr>
          <p:nvPr/>
        </p:nvPicPr>
        <p:blipFill>
          <a:blip r:embed="rId3" cstate="print"/>
          <a:srcRect/>
          <a:stretch>
            <a:fillRect/>
          </a:stretch>
        </p:blipFill>
        <p:spPr bwMode="auto">
          <a:xfrm>
            <a:off x="0" y="0"/>
            <a:ext cx="9144000" cy="12192001"/>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p:cNvPicPr>
            <a:picLocks noChangeAspect="1" noChangeArrowheads="1"/>
          </p:cNvPicPr>
          <p:nvPr/>
        </p:nvPicPr>
        <p:blipFill>
          <a:blip r:embed="rId3" cstate="print"/>
          <a:srcRect/>
          <a:stretch>
            <a:fillRect/>
          </a:stretch>
        </p:blipFill>
        <p:spPr bwMode="auto">
          <a:xfrm>
            <a:off x="0" y="0"/>
            <a:ext cx="9525000" cy="975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srcRect/>
          <a:stretch>
            <a:fillRect/>
          </a:stretch>
        </p:blipFill>
        <p:spPr bwMode="auto">
          <a:xfrm>
            <a:off x="-609600" y="-457200"/>
            <a:ext cx="97536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print"/>
          <a:srcRect/>
          <a:stretch>
            <a:fillRect/>
          </a:stretch>
        </p:blipFill>
        <p:spPr bwMode="auto">
          <a:xfrm>
            <a:off x="-609600" y="-304800"/>
            <a:ext cx="97536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2"/>
          <p:cNvPicPr>
            <a:picLocks noChangeAspect="1" noChangeArrowheads="1"/>
          </p:cNvPicPr>
          <p:nvPr/>
        </p:nvPicPr>
        <p:blipFill>
          <a:blip r:embed="rId3" cstate="print"/>
          <a:srcRect/>
          <a:stretch>
            <a:fillRect/>
          </a:stretch>
        </p:blipFill>
        <p:spPr bwMode="auto">
          <a:xfrm>
            <a:off x="0" y="-533400"/>
            <a:ext cx="9144000" cy="1219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farm3.static.flickr.com/2651/4004791663_0d10fc20ae_b.jpg"/>
          <p:cNvPicPr>
            <a:picLocks noChangeAspect="1" noChangeArrowheads="1"/>
          </p:cNvPicPr>
          <p:nvPr/>
        </p:nvPicPr>
        <p:blipFill>
          <a:blip r:embed="rId3" cstate="print"/>
          <a:srcRect/>
          <a:stretch>
            <a:fillRect/>
          </a:stretch>
        </p:blipFill>
        <p:spPr bwMode="auto">
          <a:xfrm>
            <a:off x="-1137978" y="0"/>
            <a:ext cx="10281978" cy="6858000"/>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4" name="Picture 4" descr="http://farm4.static.flickr.com/3031/2670224692_489f3831b8_b.jpg"/>
          <p:cNvPicPr>
            <a:picLocks noChangeAspect="1" noChangeArrowheads="1"/>
          </p:cNvPicPr>
          <p:nvPr/>
        </p:nvPicPr>
        <p:blipFill>
          <a:blip r:embed="rId3" cstate="print"/>
          <a:srcRect/>
          <a:stretch>
            <a:fillRect/>
          </a:stretch>
        </p:blipFill>
        <p:spPr bwMode="auto">
          <a:xfrm>
            <a:off x="0" y="0"/>
            <a:ext cx="9144000" cy="12176147"/>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a:stretch>
            <a:fillRect/>
          </a:stretch>
        </p:blipFill>
        <p:spPr bwMode="auto">
          <a:xfrm>
            <a:off x="-1828800" y="-1371600"/>
            <a:ext cx="11582400" cy="868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nchor="ctr" anchorCtr="0"/>
          <a:lstStyle/>
          <a:p>
            <a:pPr marL="342900" indent="-342900" algn="ctr">
              <a:spcBef>
                <a:spcPct val="20000"/>
              </a:spcBef>
              <a:buClr>
                <a:schemeClr val="hlink"/>
              </a:buClr>
              <a:buSzPct val="60000"/>
              <a:buFont typeface="Wingdings" pitchFamily="2" charset="2"/>
              <a:buNone/>
              <a:defRPr/>
            </a:pPr>
            <a:r>
              <a:rPr lang="en-US" sz="6600" kern="0" dirty="0" smtClean="0">
                <a:solidFill>
                  <a:srgbClr val="FF9933"/>
                </a:solidFill>
                <a:latin typeface="Impact" pitchFamily="34" charset="0"/>
                <a:cs typeface="+mn-cs"/>
              </a:rPr>
              <a:t>Big shifts?</a:t>
            </a:r>
            <a:endParaRPr lang="en-US" sz="6600" kern="0" dirty="0">
              <a:solidFill>
                <a:srgbClr val="FF9933"/>
              </a:solidFill>
              <a:latin typeface="Impact" pitchFamily="34" charset="0"/>
              <a:cs typeface="+mn-cs"/>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farm4.static.flickr.com/3129/3229296247_c1c788de16_b.jpg"/>
          <p:cNvPicPr>
            <a:picLocks noChangeAspect="1" noChangeArrowheads="1"/>
          </p:cNvPicPr>
          <p:nvPr/>
        </p:nvPicPr>
        <p:blipFill>
          <a:blip r:embed="rId3" cstate="print"/>
          <a:srcRect/>
          <a:stretch>
            <a:fillRect/>
          </a:stretch>
        </p:blipFill>
        <p:spPr bwMode="auto">
          <a:xfrm>
            <a:off x="-609600" y="-457200"/>
            <a:ext cx="9753600" cy="7315200"/>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descr="http://farm5.static.flickr.com/4034/5129325457_53016619dd_b.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268" name="Picture 4" descr="http://farm5.static.flickr.com/4034/5129325457_53016619dd_b.jpg"/>
          <p:cNvPicPr>
            <a:picLocks noChangeAspect="1" noChangeArrowheads="1"/>
          </p:cNvPicPr>
          <p:nvPr/>
        </p:nvPicPr>
        <p:blipFill>
          <a:blip r:embed="rId3" cstate="print"/>
          <a:srcRect/>
          <a:stretch>
            <a:fillRect/>
          </a:stretch>
        </p:blipFill>
        <p:spPr bwMode="auto">
          <a:xfrm>
            <a:off x="2018742" y="0"/>
            <a:ext cx="5106516" cy="7656036"/>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descr="http://farm4.static.flickr.com/3020/2453748088_77ac7ca0a3_b.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220" name="Picture 4" descr="http://farm4.static.flickr.com/3020/2453748088_77ac7ca0a3_b.jpg"/>
          <p:cNvPicPr>
            <a:picLocks noChangeAspect="1" noChangeArrowheads="1"/>
          </p:cNvPicPr>
          <p:nvPr/>
        </p:nvPicPr>
        <p:blipFill>
          <a:blip r:embed="rId3" cstate="print"/>
          <a:srcRect/>
          <a:stretch>
            <a:fillRect/>
          </a:stretch>
        </p:blipFill>
        <p:spPr bwMode="auto">
          <a:xfrm>
            <a:off x="0" y="0"/>
            <a:ext cx="10160000" cy="7620000"/>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nk Gravestone.jpg"/>
          <p:cNvPicPr>
            <a:picLocks noChangeAspect="1"/>
          </p:cNvPicPr>
          <p:nvPr/>
        </p:nvPicPr>
        <p:blipFill>
          <a:blip r:embed="rId3" cstate="print"/>
          <a:stretch>
            <a:fillRect/>
          </a:stretch>
        </p:blipFill>
        <p:spPr>
          <a:xfrm>
            <a:off x="2049130" y="0"/>
            <a:ext cx="5045739" cy="6858000"/>
          </a:xfrm>
          <a:prstGeom prst="rect">
            <a:avLst/>
          </a:prstGeom>
        </p:spPr>
      </p:pic>
      <p:sp>
        <p:nvSpPr>
          <p:cNvPr id="5" name="TextBox 4"/>
          <p:cNvSpPr txBox="1"/>
          <p:nvPr/>
        </p:nvSpPr>
        <p:spPr>
          <a:xfrm>
            <a:off x="3274270" y="2515850"/>
            <a:ext cx="2963440" cy="1446550"/>
          </a:xfrm>
          <a:prstGeom prst="rect">
            <a:avLst/>
          </a:prstGeom>
          <a:noFill/>
        </p:spPr>
        <p:txBody>
          <a:bodyPr wrap="none" rtlCol="0">
            <a:spAutoFit/>
          </a:bodyPr>
          <a:lstStyle/>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CHANGE</a:t>
            </a:r>
          </a:p>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OR DIE</a:t>
            </a:r>
            <a:endParaRPr lang="en-US" sz="4400" b="1" dirty="0">
              <a:solidFill>
                <a:schemeClr val="accent4">
                  <a:lumMod val="25000"/>
                </a:schemeClr>
              </a:solidFill>
              <a:effectLst>
                <a:innerShdw blurRad="63500" dist="50800" dir="13500000">
                  <a:schemeClr val="tx1">
                    <a:alpha val="50000"/>
                  </a:schemeClr>
                </a:innerShdw>
              </a:effectLst>
              <a:latin typeface="Trajan Pro" pitchFamily="18"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ttp://farm5.static.flickr.com/4140/4820259304_a7d8d1dcf5_b.jpg"/>
          <p:cNvPicPr>
            <a:picLocks noChangeAspect="1" noChangeArrowheads="1"/>
          </p:cNvPicPr>
          <p:nvPr/>
        </p:nvPicPr>
        <p:blipFill>
          <a:blip r:embed="rId3" cstate="print"/>
          <a:srcRect/>
          <a:stretch>
            <a:fillRect/>
          </a:stretch>
        </p:blipFill>
        <p:spPr bwMode="auto">
          <a:xfrm>
            <a:off x="-609600" y="28575"/>
            <a:ext cx="9753600" cy="6829425"/>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nk Gravestone.jpg"/>
          <p:cNvPicPr>
            <a:picLocks noChangeAspect="1"/>
          </p:cNvPicPr>
          <p:nvPr/>
        </p:nvPicPr>
        <p:blipFill>
          <a:blip r:embed="rId3" cstate="print"/>
          <a:stretch>
            <a:fillRect/>
          </a:stretch>
        </p:blipFill>
        <p:spPr>
          <a:xfrm>
            <a:off x="2049130" y="0"/>
            <a:ext cx="5045739" cy="6858000"/>
          </a:xfrm>
          <a:prstGeom prst="rect">
            <a:avLst/>
          </a:prstGeom>
        </p:spPr>
      </p:pic>
      <p:sp>
        <p:nvSpPr>
          <p:cNvPr id="5" name="TextBox 4"/>
          <p:cNvSpPr txBox="1"/>
          <p:nvPr/>
        </p:nvSpPr>
        <p:spPr>
          <a:xfrm>
            <a:off x="3274270" y="2515850"/>
            <a:ext cx="2963440" cy="1446550"/>
          </a:xfrm>
          <a:prstGeom prst="rect">
            <a:avLst/>
          </a:prstGeom>
          <a:noFill/>
        </p:spPr>
        <p:txBody>
          <a:bodyPr wrap="none" rtlCol="0">
            <a:spAutoFit/>
          </a:bodyPr>
          <a:lstStyle/>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CHANGE</a:t>
            </a:r>
          </a:p>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OR DIE</a:t>
            </a:r>
            <a:endParaRPr lang="en-US" sz="4400" b="1" dirty="0">
              <a:solidFill>
                <a:schemeClr val="accent4">
                  <a:lumMod val="25000"/>
                </a:schemeClr>
              </a:solidFill>
              <a:effectLst>
                <a:innerShdw blurRad="63500" dist="50800" dir="13500000">
                  <a:schemeClr val="tx1">
                    <a:alpha val="50000"/>
                  </a:schemeClr>
                </a:innerShdw>
              </a:effectLst>
              <a:latin typeface="Trajan Pro" pitchFamily="18"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rgbClr val="FF9933"/>
                </a:solidFill>
                <a:latin typeface="Impact" pitchFamily="34" charset="0"/>
                <a:cs typeface="+mn-cs"/>
              </a:rPr>
              <a:t>discuss</a:t>
            </a:r>
            <a:endParaRPr lang="en-US" sz="6600" kern="0" dirty="0">
              <a:solidFill>
                <a:srgbClr val="FF9933"/>
              </a:solidFill>
              <a:latin typeface="Impact" pitchFamily="34" charset="0"/>
              <a:cs typeface="+mn-cs"/>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0" y="0"/>
            <a:ext cx="9144000" cy="6858000"/>
          </a:xfrm>
          <a:prstGeom prst="rect">
            <a:avLst/>
          </a:prstGeom>
          <a:gradFill rotWithShape="1">
            <a:gsLst>
              <a:gs pos="0">
                <a:srgbClr val="FFFFFF">
                  <a:gamma/>
                  <a:shade val="86275"/>
                  <a:invGamma/>
                </a:srgbClr>
              </a:gs>
              <a:gs pos="50000">
                <a:srgbClr val="FFFFFF"/>
              </a:gs>
              <a:gs pos="100000">
                <a:srgbClr val="FFFFFF">
                  <a:gamma/>
                  <a:shade val="86275"/>
                  <a:invGamma/>
                </a:srgbClr>
              </a:gs>
            </a:gsLst>
            <a:lin ang="2700000" scaled="1"/>
          </a:gradFill>
          <a:ln w="9525">
            <a:noFill/>
            <a:miter lim="800000"/>
            <a:headEnd/>
            <a:tailEnd/>
          </a:ln>
          <a:effectLst/>
        </p:spPr>
        <p:txBody>
          <a:bodyPr wrap="none" anchor="ctr"/>
          <a:lstStyle/>
          <a:p>
            <a:endParaRPr lang="en-US"/>
          </a:p>
        </p:txBody>
      </p:sp>
      <p:sp>
        <p:nvSpPr>
          <p:cNvPr id="58371" name="Rectangle 3"/>
          <p:cNvSpPr>
            <a:spLocks noChangeArrowheads="1"/>
          </p:cNvSpPr>
          <p:nvPr/>
        </p:nvSpPr>
        <p:spPr bwMode="auto">
          <a:xfrm>
            <a:off x="0" y="0"/>
            <a:ext cx="9144000" cy="3933825"/>
          </a:xfrm>
          <a:prstGeom prst="rect">
            <a:avLst/>
          </a:prstGeom>
          <a:gradFill rotWithShape="1">
            <a:gsLst>
              <a:gs pos="0">
                <a:schemeClr val="tx1"/>
              </a:gs>
              <a:gs pos="100000">
                <a:schemeClr val="bg1">
                  <a:gamma/>
                  <a:shade val="79608"/>
                  <a:invGamma/>
                  <a:alpha val="0"/>
                </a:schemeClr>
              </a:gs>
            </a:gsLst>
            <a:lin ang="2700000" scaled="1"/>
          </a:gradFill>
          <a:ln w="9525">
            <a:noFill/>
            <a:miter lim="800000"/>
            <a:headEnd/>
            <a:tailEnd/>
          </a:ln>
          <a:effectLst/>
        </p:spPr>
        <p:txBody>
          <a:bodyPr wrap="none" anchor="ctr"/>
          <a:lstStyle/>
          <a:p>
            <a:endParaRPr lang="en-US"/>
          </a:p>
        </p:txBody>
      </p:sp>
      <p:sp>
        <p:nvSpPr>
          <p:cNvPr id="58372" name="Rectangle 4"/>
          <p:cNvSpPr>
            <a:spLocks noChangeArrowheads="1"/>
          </p:cNvSpPr>
          <p:nvPr/>
        </p:nvSpPr>
        <p:spPr bwMode="auto">
          <a:xfrm>
            <a:off x="0" y="3819525"/>
            <a:ext cx="9144000" cy="3038475"/>
          </a:xfrm>
          <a:prstGeom prst="rect">
            <a:avLst/>
          </a:prstGeom>
          <a:gradFill rotWithShape="1">
            <a:gsLst>
              <a:gs pos="0">
                <a:srgbClr val="C0C0C0"/>
              </a:gs>
              <a:gs pos="100000">
                <a:srgbClr val="C0C0C0">
                  <a:gamma/>
                  <a:tint val="43922"/>
                  <a:invGamma/>
                </a:srgbClr>
              </a:gs>
            </a:gsLst>
            <a:lin ang="5400000" scaled="1"/>
          </a:gradFill>
          <a:ln w="9525">
            <a:noFill/>
            <a:miter lim="800000"/>
            <a:headEnd/>
            <a:tailEnd/>
          </a:ln>
          <a:effectLst/>
        </p:spPr>
        <p:txBody>
          <a:bodyPr wrap="none" anchor="ctr"/>
          <a:lstStyle/>
          <a:p>
            <a:endParaRPr lang="en-US"/>
          </a:p>
        </p:txBody>
      </p:sp>
      <p:sp>
        <p:nvSpPr>
          <p:cNvPr id="58373" name="Rectangle 5"/>
          <p:cNvSpPr>
            <a:spLocks noChangeArrowheads="1"/>
          </p:cNvSpPr>
          <p:nvPr/>
        </p:nvSpPr>
        <p:spPr bwMode="auto">
          <a:xfrm>
            <a:off x="0" y="3819525"/>
            <a:ext cx="9144000" cy="712788"/>
          </a:xfrm>
          <a:prstGeom prst="rect">
            <a:avLst/>
          </a:prstGeom>
          <a:gradFill rotWithShape="1">
            <a:gsLst>
              <a:gs pos="0">
                <a:schemeClr val="bg2">
                  <a:alpha val="91000"/>
                </a:schemeClr>
              </a:gs>
              <a:gs pos="100000">
                <a:schemeClr val="bg2">
                  <a:gamma/>
                  <a:shade val="46275"/>
                  <a:invGamma/>
                  <a:alpha val="0"/>
                </a:schemeClr>
              </a:gs>
            </a:gsLst>
            <a:lin ang="5400000" scaled="1"/>
          </a:gradFill>
          <a:ln w="9525">
            <a:noFill/>
            <a:miter lim="800000"/>
            <a:headEnd/>
            <a:tailEnd/>
          </a:ln>
          <a:effectLst/>
        </p:spPr>
        <p:txBody>
          <a:bodyPr wrap="none" anchor="ctr"/>
          <a:lstStyle/>
          <a:p>
            <a:endParaRPr lang="en-US"/>
          </a:p>
        </p:txBody>
      </p:sp>
      <p:sp>
        <p:nvSpPr>
          <p:cNvPr id="58374" name="Freeform 6"/>
          <p:cNvSpPr>
            <a:spLocks/>
          </p:cNvSpPr>
          <p:nvPr/>
        </p:nvSpPr>
        <p:spPr bwMode="auto">
          <a:xfrm>
            <a:off x="506413" y="1595438"/>
            <a:ext cx="8132762" cy="533400"/>
          </a:xfrm>
          <a:custGeom>
            <a:avLst/>
            <a:gdLst/>
            <a:ahLst/>
            <a:cxnLst>
              <a:cxn ang="0">
                <a:pos x="5365" y="62"/>
              </a:cxn>
              <a:cxn ang="0">
                <a:pos x="5359" y="53"/>
              </a:cxn>
              <a:cxn ang="0">
                <a:pos x="5358" y="52"/>
              </a:cxn>
              <a:cxn ang="0">
                <a:pos x="5354" y="47"/>
              </a:cxn>
              <a:cxn ang="0">
                <a:pos x="5325" y="22"/>
              </a:cxn>
              <a:cxn ang="0">
                <a:pos x="5319" y="18"/>
              </a:cxn>
              <a:cxn ang="0">
                <a:pos x="5313" y="14"/>
              </a:cxn>
              <a:cxn ang="0">
                <a:pos x="5305" y="11"/>
              </a:cxn>
              <a:cxn ang="0">
                <a:pos x="5291" y="6"/>
              </a:cxn>
              <a:cxn ang="0">
                <a:pos x="5283" y="4"/>
              </a:cxn>
              <a:cxn ang="0">
                <a:pos x="5276" y="2"/>
              </a:cxn>
              <a:cxn ang="0">
                <a:pos x="5269" y="1"/>
              </a:cxn>
              <a:cxn ang="0">
                <a:pos x="5261" y="0"/>
              </a:cxn>
              <a:cxn ang="0">
                <a:pos x="5251" y="0"/>
              </a:cxn>
              <a:cxn ang="0">
                <a:pos x="521" y="0"/>
              </a:cxn>
              <a:cxn ang="0">
                <a:pos x="511" y="0"/>
              </a:cxn>
              <a:cxn ang="0">
                <a:pos x="503" y="1"/>
              </a:cxn>
              <a:cxn ang="0">
                <a:pos x="496" y="2"/>
              </a:cxn>
              <a:cxn ang="0">
                <a:pos x="489" y="4"/>
              </a:cxn>
              <a:cxn ang="0">
                <a:pos x="482" y="6"/>
              </a:cxn>
              <a:cxn ang="0">
                <a:pos x="467" y="11"/>
              </a:cxn>
              <a:cxn ang="0">
                <a:pos x="460" y="14"/>
              </a:cxn>
              <a:cxn ang="0">
                <a:pos x="453" y="18"/>
              </a:cxn>
              <a:cxn ang="0">
                <a:pos x="447" y="22"/>
              </a:cxn>
              <a:cxn ang="0">
                <a:pos x="441" y="26"/>
              </a:cxn>
              <a:cxn ang="0">
                <a:pos x="424" y="41"/>
              </a:cxn>
              <a:cxn ang="0">
                <a:pos x="419" y="47"/>
              </a:cxn>
              <a:cxn ang="0">
                <a:pos x="414" y="52"/>
              </a:cxn>
              <a:cxn ang="0">
                <a:pos x="414" y="53"/>
              </a:cxn>
              <a:cxn ang="0">
                <a:pos x="407" y="62"/>
              </a:cxn>
              <a:cxn ang="0">
                <a:pos x="0" y="636"/>
              </a:cxn>
              <a:cxn ang="0">
                <a:pos x="385" y="582"/>
              </a:cxn>
              <a:cxn ang="0">
                <a:pos x="385" y="582"/>
              </a:cxn>
              <a:cxn ang="0">
                <a:pos x="5653" y="582"/>
              </a:cxn>
              <a:cxn ang="0">
                <a:pos x="5365" y="62"/>
              </a:cxn>
            </a:cxnLst>
            <a:rect l="0" t="0" r="r" b="b"/>
            <a:pathLst>
              <a:path w="5772" h="636">
                <a:moveTo>
                  <a:pt x="5365" y="62"/>
                </a:moveTo>
                <a:cubicBezTo>
                  <a:pt x="5365" y="62"/>
                  <a:pt x="5365" y="62"/>
                  <a:pt x="5365" y="62"/>
                </a:cubicBezTo>
                <a:cubicBezTo>
                  <a:pt x="5363" y="59"/>
                  <a:pt x="5361" y="56"/>
                  <a:pt x="5359" y="53"/>
                </a:cubicBezTo>
                <a:cubicBezTo>
                  <a:pt x="5359" y="53"/>
                  <a:pt x="5359" y="53"/>
                  <a:pt x="5359" y="53"/>
                </a:cubicBezTo>
                <a:cubicBezTo>
                  <a:pt x="5358" y="52"/>
                  <a:pt x="5358" y="52"/>
                  <a:pt x="5358" y="52"/>
                </a:cubicBezTo>
                <a:cubicBezTo>
                  <a:pt x="5358" y="52"/>
                  <a:pt x="5358" y="52"/>
                  <a:pt x="5358" y="52"/>
                </a:cubicBezTo>
                <a:cubicBezTo>
                  <a:pt x="5358" y="52"/>
                  <a:pt x="5358" y="52"/>
                  <a:pt x="5358" y="52"/>
                </a:cubicBezTo>
                <a:cubicBezTo>
                  <a:pt x="5357" y="50"/>
                  <a:pt x="5355" y="49"/>
                  <a:pt x="5354" y="47"/>
                </a:cubicBezTo>
                <a:cubicBezTo>
                  <a:pt x="5354" y="47"/>
                  <a:pt x="5354" y="47"/>
                  <a:pt x="5354" y="46"/>
                </a:cubicBezTo>
                <a:cubicBezTo>
                  <a:pt x="5345" y="37"/>
                  <a:pt x="5336" y="29"/>
                  <a:pt x="5325" y="22"/>
                </a:cubicBezTo>
                <a:cubicBezTo>
                  <a:pt x="5325" y="22"/>
                  <a:pt x="5325" y="21"/>
                  <a:pt x="5324" y="21"/>
                </a:cubicBezTo>
                <a:cubicBezTo>
                  <a:pt x="5323" y="20"/>
                  <a:pt x="5321" y="19"/>
                  <a:pt x="5319" y="18"/>
                </a:cubicBezTo>
                <a:cubicBezTo>
                  <a:pt x="5319" y="18"/>
                  <a:pt x="5318" y="18"/>
                  <a:pt x="5318" y="17"/>
                </a:cubicBezTo>
                <a:cubicBezTo>
                  <a:pt x="5316" y="16"/>
                  <a:pt x="5314" y="15"/>
                  <a:pt x="5313" y="14"/>
                </a:cubicBezTo>
                <a:cubicBezTo>
                  <a:pt x="5312" y="14"/>
                  <a:pt x="5312" y="14"/>
                  <a:pt x="5311" y="14"/>
                </a:cubicBezTo>
                <a:cubicBezTo>
                  <a:pt x="5309" y="13"/>
                  <a:pt x="5307" y="12"/>
                  <a:pt x="5305" y="11"/>
                </a:cubicBezTo>
                <a:cubicBezTo>
                  <a:pt x="5305" y="11"/>
                  <a:pt x="5305" y="11"/>
                  <a:pt x="5305" y="11"/>
                </a:cubicBezTo>
                <a:cubicBezTo>
                  <a:pt x="5300" y="9"/>
                  <a:pt x="5295" y="7"/>
                  <a:pt x="5291" y="6"/>
                </a:cubicBezTo>
                <a:cubicBezTo>
                  <a:pt x="5290" y="5"/>
                  <a:pt x="5289" y="5"/>
                  <a:pt x="5289" y="5"/>
                </a:cubicBezTo>
                <a:cubicBezTo>
                  <a:pt x="5287" y="5"/>
                  <a:pt x="5285" y="4"/>
                  <a:pt x="5283" y="4"/>
                </a:cubicBezTo>
                <a:cubicBezTo>
                  <a:pt x="5283" y="3"/>
                  <a:pt x="5282" y="3"/>
                  <a:pt x="5281" y="3"/>
                </a:cubicBezTo>
                <a:cubicBezTo>
                  <a:pt x="5279" y="3"/>
                  <a:pt x="5278" y="2"/>
                  <a:pt x="5276" y="2"/>
                </a:cubicBezTo>
                <a:cubicBezTo>
                  <a:pt x="5275" y="2"/>
                  <a:pt x="5274" y="2"/>
                  <a:pt x="5274" y="2"/>
                </a:cubicBezTo>
                <a:cubicBezTo>
                  <a:pt x="5272" y="1"/>
                  <a:pt x="5270" y="1"/>
                  <a:pt x="5269" y="1"/>
                </a:cubicBezTo>
                <a:cubicBezTo>
                  <a:pt x="5268" y="1"/>
                  <a:pt x="5267" y="1"/>
                  <a:pt x="5266" y="0"/>
                </a:cubicBezTo>
                <a:cubicBezTo>
                  <a:pt x="5264" y="0"/>
                  <a:pt x="5263" y="0"/>
                  <a:pt x="5261" y="0"/>
                </a:cubicBezTo>
                <a:cubicBezTo>
                  <a:pt x="5260" y="0"/>
                  <a:pt x="5259" y="0"/>
                  <a:pt x="5259" y="0"/>
                </a:cubicBezTo>
                <a:cubicBezTo>
                  <a:pt x="5256" y="0"/>
                  <a:pt x="5253" y="0"/>
                  <a:pt x="5251" y="0"/>
                </a:cubicBezTo>
                <a:cubicBezTo>
                  <a:pt x="521" y="0"/>
                  <a:pt x="521" y="0"/>
                  <a:pt x="521" y="0"/>
                </a:cubicBezTo>
                <a:cubicBezTo>
                  <a:pt x="521" y="0"/>
                  <a:pt x="521" y="0"/>
                  <a:pt x="521" y="0"/>
                </a:cubicBezTo>
                <a:cubicBezTo>
                  <a:pt x="519" y="0"/>
                  <a:pt x="516" y="0"/>
                  <a:pt x="514" y="0"/>
                </a:cubicBezTo>
                <a:cubicBezTo>
                  <a:pt x="513" y="0"/>
                  <a:pt x="512" y="0"/>
                  <a:pt x="511" y="0"/>
                </a:cubicBezTo>
                <a:cubicBezTo>
                  <a:pt x="510" y="0"/>
                  <a:pt x="508" y="0"/>
                  <a:pt x="506" y="0"/>
                </a:cubicBezTo>
                <a:cubicBezTo>
                  <a:pt x="505" y="1"/>
                  <a:pt x="504" y="1"/>
                  <a:pt x="503" y="1"/>
                </a:cubicBezTo>
                <a:cubicBezTo>
                  <a:pt x="502" y="1"/>
                  <a:pt x="500" y="1"/>
                  <a:pt x="499" y="2"/>
                </a:cubicBezTo>
                <a:cubicBezTo>
                  <a:pt x="498" y="2"/>
                  <a:pt x="497" y="2"/>
                  <a:pt x="496" y="2"/>
                </a:cubicBezTo>
                <a:cubicBezTo>
                  <a:pt x="494" y="2"/>
                  <a:pt x="493" y="3"/>
                  <a:pt x="491" y="3"/>
                </a:cubicBezTo>
                <a:cubicBezTo>
                  <a:pt x="491" y="3"/>
                  <a:pt x="490" y="3"/>
                  <a:pt x="489" y="4"/>
                </a:cubicBezTo>
                <a:cubicBezTo>
                  <a:pt x="487" y="4"/>
                  <a:pt x="485" y="4"/>
                  <a:pt x="484" y="5"/>
                </a:cubicBezTo>
                <a:cubicBezTo>
                  <a:pt x="483" y="5"/>
                  <a:pt x="482" y="5"/>
                  <a:pt x="482" y="6"/>
                </a:cubicBezTo>
                <a:cubicBezTo>
                  <a:pt x="477" y="7"/>
                  <a:pt x="472" y="9"/>
                  <a:pt x="468" y="11"/>
                </a:cubicBezTo>
                <a:cubicBezTo>
                  <a:pt x="467" y="11"/>
                  <a:pt x="467" y="11"/>
                  <a:pt x="467" y="11"/>
                </a:cubicBezTo>
                <a:cubicBezTo>
                  <a:pt x="465" y="12"/>
                  <a:pt x="463" y="13"/>
                  <a:pt x="461" y="14"/>
                </a:cubicBezTo>
                <a:cubicBezTo>
                  <a:pt x="461" y="14"/>
                  <a:pt x="460" y="14"/>
                  <a:pt x="460" y="14"/>
                </a:cubicBezTo>
                <a:cubicBezTo>
                  <a:pt x="458" y="15"/>
                  <a:pt x="456" y="16"/>
                  <a:pt x="455" y="17"/>
                </a:cubicBezTo>
                <a:cubicBezTo>
                  <a:pt x="454" y="18"/>
                  <a:pt x="454" y="18"/>
                  <a:pt x="453" y="18"/>
                </a:cubicBezTo>
                <a:cubicBezTo>
                  <a:pt x="451" y="19"/>
                  <a:pt x="450" y="20"/>
                  <a:pt x="448" y="21"/>
                </a:cubicBezTo>
                <a:cubicBezTo>
                  <a:pt x="448" y="21"/>
                  <a:pt x="447" y="22"/>
                  <a:pt x="447" y="22"/>
                </a:cubicBezTo>
                <a:cubicBezTo>
                  <a:pt x="445" y="23"/>
                  <a:pt x="443" y="24"/>
                  <a:pt x="441" y="26"/>
                </a:cubicBezTo>
                <a:cubicBezTo>
                  <a:pt x="441" y="26"/>
                  <a:pt x="441" y="26"/>
                  <a:pt x="441" y="26"/>
                </a:cubicBezTo>
                <a:cubicBezTo>
                  <a:pt x="435" y="30"/>
                  <a:pt x="429" y="35"/>
                  <a:pt x="424" y="41"/>
                </a:cubicBezTo>
                <a:cubicBezTo>
                  <a:pt x="424" y="41"/>
                  <a:pt x="424" y="41"/>
                  <a:pt x="424" y="41"/>
                </a:cubicBezTo>
                <a:cubicBezTo>
                  <a:pt x="422" y="43"/>
                  <a:pt x="420" y="45"/>
                  <a:pt x="419" y="46"/>
                </a:cubicBezTo>
                <a:cubicBezTo>
                  <a:pt x="419" y="47"/>
                  <a:pt x="419" y="47"/>
                  <a:pt x="419" y="47"/>
                </a:cubicBezTo>
                <a:cubicBezTo>
                  <a:pt x="417" y="49"/>
                  <a:pt x="415" y="50"/>
                  <a:pt x="414" y="52"/>
                </a:cubicBezTo>
                <a:cubicBezTo>
                  <a:pt x="414" y="52"/>
                  <a:pt x="414" y="52"/>
                  <a:pt x="414" y="52"/>
                </a:cubicBezTo>
                <a:cubicBezTo>
                  <a:pt x="414" y="52"/>
                  <a:pt x="414" y="52"/>
                  <a:pt x="414" y="52"/>
                </a:cubicBezTo>
                <a:cubicBezTo>
                  <a:pt x="414" y="53"/>
                  <a:pt x="414" y="53"/>
                  <a:pt x="414" y="53"/>
                </a:cubicBezTo>
                <a:cubicBezTo>
                  <a:pt x="414" y="53"/>
                  <a:pt x="414" y="53"/>
                  <a:pt x="414" y="53"/>
                </a:cubicBezTo>
                <a:cubicBezTo>
                  <a:pt x="411" y="56"/>
                  <a:pt x="409" y="59"/>
                  <a:pt x="407" y="62"/>
                </a:cubicBezTo>
                <a:cubicBezTo>
                  <a:pt x="407" y="62"/>
                  <a:pt x="407" y="62"/>
                  <a:pt x="407" y="62"/>
                </a:cubicBezTo>
                <a:cubicBezTo>
                  <a:pt x="0" y="636"/>
                  <a:pt x="0" y="636"/>
                  <a:pt x="0" y="636"/>
                </a:cubicBezTo>
                <a:cubicBezTo>
                  <a:pt x="29" y="603"/>
                  <a:pt x="72" y="582"/>
                  <a:pt x="120" y="582"/>
                </a:cubicBezTo>
                <a:cubicBezTo>
                  <a:pt x="385" y="582"/>
                  <a:pt x="385" y="582"/>
                  <a:pt x="385" y="582"/>
                </a:cubicBezTo>
                <a:cubicBezTo>
                  <a:pt x="385" y="582"/>
                  <a:pt x="385" y="582"/>
                  <a:pt x="385" y="582"/>
                </a:cubicBezTo>
                <a:cubicBezTo>
                  <a:pt x="385" y="582"/>
                  <a:pt x="385" y="582"/>
                  <a:pt x="385" y="582"/>
                </a:cubicBezTo>
                <a:cubicBezTo>
                  <a:pt x="5387" y="582"/>
                  <a:pt x="5387" y="582"/>
                  <a:pt x="5387" y="582"/>
                </a:cubicBezTo>
                <a:cubicBezTo>
                  <a:pt x="5653" y="582"/>
                  <a:pt x="5653" y="582"/>
                  <a:pt x="5653" y="582"/>
                </a:cubicBezTo>
                <a:cubicBezTo>
                  <a:pt x="5700" y="582"/>
                  <a:pt x="5743" y="603"/>
                  <a:pt x="5772" y="636"/>
                </a:cubicBezTo>
                <a:lnTo>
                  <a:pt x="5365" y="62"/>
                </a:lnTo>
                <a:close/>
              </a:path>
            </a:pathLst>
          </a:custGeom>
          <a:solidFill>
            <a:srgbClr val="515151"/>
          </a:solidFill>
          <a:ln w="9525">
            <a:noFill/>
            <a:round/>
            <a:headEnd/>
            <a:tailEnd/>
          </a:ln>
        </p:spPr>
        <p:txBody>
          <a:bodyPr/>
          <a:lstStyle/>
          <a:p>
            <a:endParaRPr lang="en-US"/>
          </a:p>
        </p:txBody>
      </p:sp>
      <p:sp>
        <p:nvSpPr>
          <p:cNvPr id="58375" name="Rectangle 7"/>
          <p:cNvSpPr>
            <a:spLocks noChangeArrowheads="1"/>
          </p:cNvSpPr>
          <p:nvPr/>
        </p:nvSpPr>
        <p:spPr bwMode="auto">
          <a:xfrm flipV="1">
            <a:off x="0" y="3429000"/>
            <a:ext cx="9144000" cy="398463"/>
          </a:xfrm>
          <a:prstGeom prst="rect">
            <a:avLst/>
          </a:prstGeom>
          <a:gradFill rotWithShape="1">
            <a:gsLst>
              <a:gs pos="0">
                <a:srgbClr val="C0C0C0">
                  <a:alpha val="91000"/>
                </a:srgbClr>
              </a:gs>
              <a:gs pos="100000">
                <a:srgbClr val="C0C0C0">
                  <a:gamma/>
                  <a:shade val="46275"/>
                  <a:invGamma/>
                  <a:alpha val="0"/>
                </a:srgbClr>
              </a:gs>
            </a:gsLst>
            <a:lin ang="5400000" scaled="1"/>
          </a:gradFill>
          <a:ln w="9525">
            <a:noFill/>
            <a:miter lim="800000"/>
            <a:headEnd/>
            <a:tailEnd/>
          </a:ln>
          <a:effectLst/>
        </p:spPr>
        <p:txBody>
          <a:bodyPr wrap="none" anchor="ctr"/>
          <a:lstStyle/>
          <a:p>
            <a:endParaRPr lang="en-US"/>
          </a:p>
        </p:txBody>
      </p:sp>
      <p:sp>
        <p:nvSpPr>
          <p:cNvPr id="58376" name="AutoShape 8"/>
          <p:cNvSpPr>
            <a:spLocks noChangeArrowheads="1"/>
          </p:cNvSpPr>
          <p:nvPr/>
        </p:nvSpPr>
        <p:spPr bwMode="auto">
          <a:xfrm>
            <a:off x="447675" y="2051050"/>
            <a:ext cx="8248650" cy="3205163"/>
          </a:xfrm>
          <a:prstGeom prst="roundRect">
            <a:avLst>
              <a:gd name="adj" fmla="val 7014"/>
            </a:avLst>
          </a:prstGeom>
          <a:gradFill rotWithShape="1">
            <a:gsLst>
              <a:gs pos="0">
                <a:schemeClr val="tx2">
                  <a:gamma/>
                  <a:tint val="73725"/>
                  <a:invGamma/>
                </a:schemeClr>
              </a:gs>
              <a:gs pos="100000">
                <a:schemeClr val="tx2"/>
              </a:gs>
            </a:gsLst>
            <a:lin ang="2700000" scaled="1"/>
          </a:gradFill>
          <a:ln w="9525">
            <a:solidFill>
              <a:srgbClr val="323232"/>
            </a:solidFill>
            <a:round/>
            <a:headEnd/>
            <a:tailEnd/>
          </a:ln>
          <a:effectLst/>
        </p:spPr>
        <p:txBody>
          <a:bodyPr wrap="none" anchor="ctr"/>
          <a:lstStyle/>
          <a:p>
            <a:pPr algn="ctr"/>
            <a:endParaRPr lang="en-US" noProof="1"/>
          </a:p>
        </p:txBody>
      </p:sp>
      <p:grpSp>
        <p:nvGrpSpPr>
          <p:cNvPr id="2" name="Group 9"/>
          <p:cNvGrpSpPr>
            <a:grpSpLocks/>
          </p:cNvGrpSpPr>
          <p:nvPr/>
        </p:nvGrpSpPr>
        <p:grpSpPr bwMode="auto">
          <a:xfrm>
            <a:off x="703263" y="2762250"/>
            <a:ext cx="1168400" cy="1912938"/>
            <a:chOff x="275" y="2008"/>
            <a:chExt cx="795" cy="1276"/>
          </a:xfrm>
        </p:grpSpPr>
        <p:sp>
          <p:nvSpPr>
            <p:cNvPr id="58378" name="AutoShape 1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79" name="AutoShape 1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0" name="AutoShape 1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1" name="AutoShape 1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3" name="Group 14"/>
          <p:cNvGrpSpPr>
            <a:grpSpLocks/>
          </p:cNvGrpSpPr>
          <p:nvPr/>
        </p:nvGrpSpPr>
        <p:grpSpPr bwMode="auto">
          <a:xfrm>
            <a:off x="1943100" y="2765425"/>
            <a:ext cx="1168400" cy="1912938"/>
            <a:chOff x="275" y="2008"/>
            <a:chExt cx="795" cy="1276"/>
          </a:xfrm>
        </p:grpSpPr>
        <p:sp>
          <p:nvSpPr>
            <p:cNvPr id="58383" name="AutoShape 1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4" name="AutoShape 1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5" name="AutoShape 1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6" name="AutoShape 1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4" name="Group 19"/>
          <p:cNvGrpSpPr>
            <a:grpSpLocks/>
          </p:cNvGrpSpPr>
          <p:nvPr/>
        </p:nvGrpSpPr>
        <p:grpSpPr bwMode="auto">
          <a:xfrm>
            <a:off x="3368675" y="2762250"/>
            <a:ext cx="1168400" cy="1912938"/>
            <a:chOff x="275" y="2008"/>
            <a:chExt cx="795" cy="1276"/>
          </a:xfrm>
        </p:grpSpPr>
        <p:sp>
          <p:nvSpPr>
            <p:cNvPr id="58388" name="AutoShape 2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9" name="AutoShape 2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0" name="AutoShape 2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1" name="AutoShape 2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5" name="Group 24"/>
          <p:cNvGrpSpPr>
            <a:grpSpLocks/>
          </p:cNvGrpSpPr>
          <p:nvPr/>
        </p:nvGrpSpPr>
        <p:grpSpPr bwMode="auto">
          <a:xfrm>
            <a:off x="4606925" y="2765425"/>
            <a:ext cx="1168400" cy="1912938"/>
            <a:chOff x="275" y="2008"/>
            <a:chExt cx="795" cy="1276"/>
          </a:xfrm>
        </p:grpSpPr>
        <p:sp>
          <p:nvSpPr>
            <p:cNvPr id="58393" name="AutoShape 2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4" name="AutoShape 2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5" name="AutoShape 2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6" name="AutoShape 2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6" name="Group 29"/>
          <p:cNvGrpSpPr>
            <a:grpSpLocks/>
          </p:cNvGrpSpPr>
          <p:nvPr/>
        </p:nvGrpSpPr>
        <p:grpSpPr bwMode="auto">
          <a:xfrm>
            <a:off x="6030913" y="2762250"/>
            <a:ext cx="1168400" cy="1912938"/>
            <a:chOff x="275" y="2008"/>
            <a:chExt cx="795" cy="1276"/>
          </a:xfrm>
        </p:grpSpPr>
        <p:sp>
          <p:nvSpPr>
            <p:cNvPr id="58398" name="AutoShape 3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9" name="AutoShape 3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0" name="AutoShape 3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1" name="AutoShape 3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sp>
        <p:nvSpPr>
          <p:cNvPr id="58402" name="AutoShape 34"/>
          <p:cNvSpPr>
            <a:spLocks noChangeArrowheads="1"/>
          </p:cNvSpPr>
          <p:nvPr/>
        </p:nvSpPr>
        <p:spPr bwMode="auto">
          <a:xfrm>
            <a:off x="7270750" y="2765425"/>
            <a:ext cx="1168400" cy="1912938"/>
          </a:xfrm>
          <a:prstGeom prst="roundRect">
            <a:avLst>
              <a:gd name="adj" fmla="val 0"/>
            </a:avLst>
          </a:prstGeom>
          <a:gradFill rotWithShape="1">
            <a:gsLst>
              <a:gs pos="0">
                <a:schemeClr val="bg1"/>
              </a:gs>
              <a:gs pos="100000">
                <a:schemeClr val="bg1">
                  <a:gamma/>
                  <a:shade val="75686"/>
                  <a:invGamma/>
                </a:schemeClr>
              </a:gs>
            </a:gsLst>
            <a:lin ang="27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3" name="AutoShape 35"/>
          <p:cNvSpPr>
            <a:spLocks noChangeArrowheads="1"/>
          </p:cNvSpPr>
          <p:nvPr/>
        </p:nvSpPr>
        <p:spPr bwMode="auto">
          <a:xfrm>
            <a:off x="7270750" y="2765425"/>
            <a:ext cx="1168400" cy="228600"/>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4" name="AutoShape 36"/>
          <p:cNvSpPr>
            <a:spLocks noChangeArrowheads="1"/>
          </p:cNvSpPr>
          <p:nvPr/>
        </p:nvSpPr>
        <p:spPr bwMode="auto">
          <a:xfrm>
            <a:off x="7270750" y="4449763"/>
            <a:ext cx="1168400" cy="228600"/>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5" name="AutoShape 37"/>
          <p:cNvSpPr>
            <a:spLocks noChangeArrowheads="1"/>
          </p:cNvSpPr>
          <p:nvPr/>
        </p:nvSpPr>
        <p:spPr bwMode="auto">
          <a:xfrm>
            <a:off x="7270750" y="2765425"/>
            <a:ext cx="1168400" cy="1912938"/>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sp>
        <p:nvSpPr>
          <p:cNvPr id="58406" name="AutoShape 38"/>
          <p:cNvSpPr>
            <a:spLocks noChangeArrowheads="1"/>
          </p:cNvSpPr>
          <p:nvPr/>
        </p:nvSpPr>
        <p:spPr bwMode="auto">
          <a:xfrm flipV="1">
            <a:off x="447675" y="5267325"/>
            <a:ext cx="8248650" cy="1077913"/>
          </a:xfrm>
          <a:prstGeom prst="roundRect">
            <a:avLst>
              <a:gd name="adj" fmla="val 22824"/>
            </a:avLst>
          </a:prstGeom>
          <a:gradFill rotWithShape="1">
            <a:gsLst>
              <a:gs pos="0">
                <a:schemeClr val="tx2">
                  <a:gamma/>
                  <a:tint val="73725"/>
                  <a:invGamma/>
                  <a:alpha val="0"/>
                </a:schemeClr>
              </a:gs>
              <a:gs pos="100000">
                <a:schemeClr val="tx2">
                  <a:alpha val="16000"/>
                </a:schemeClr>
              </a:gs>
            </a:gsLst>
            <a:lin ang="5400000" scaled="1"/>
          </a:gradFill>
          <a:ln w="9525">
            <a:noFill/>
            <a:round/>
            <a:headEnd/>
            <a:tailEnd/>
          </a:ln>
          <a:effectLst/>
        </p:spPr>
        <p:txBody>
          <a:bodyPr rot="10800000" wrap="none" anchor="ctr"/>
          <a:lstStyle/>
          <a:p>
            <a:pPr algn="ctr"/>
            <a:endParaRPr lang="en-US" noProof="1"/>
          </a:p>
        </p:txBody>
      </p:sp>
      <p:grpSp>
        <p:nvGrpSpPr>
          <p:cNvPr id="7" name="Group 39"/>
          <p:cNvGrpSpPr>
            <a:grpSpLocks/>
          </p:cNvGrpSpPr>
          <p:nvPr/>
        </p:nvGrpSpPr>
        <p:grpSpPr bwMode="auto">
          <a:xfrm>
            <a:off x="7270750" y="2981325"/>
            <a:ext cx="1168400" cy="1473200"/>
            <a:chOff x="4580" y="1878"/>
            <a:chExt cx="736" cy="928"/>
          </a:xfrm>
        </p:grpSpPr>
        <p:sp>
          <p:nvSpPr>
            <p:cNvPr id="58408" name="Rectangle 4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09" name="Text Box 4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8" name="Group 42"/>
          <p:cNvGrpSpPr>
            <a:grpSpLocks/>
          </p:cNvGrpSpPr>
          <p:nvPr/>
        </p:nvGrpSpPr>
        <p:grpSpPr bwMode="auto">
          <a:xfrm>
            <a:off x="7270750" y="2981325"/>
            <a:ext cx="1168400" cy="1473200"/>
            <a:chOff x="4580" y="1878"/>
            <a:chExt cx="736" cy="928"/>
          </a:xfrm>
        </p:grpSpPr>
        <p:sp>
          <p:nvSpPr>
            <p:cNvPr id="58411" name="Rectangle 4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12" name="Text Box 4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9" name="Group 45"/>
          <p:cNvGrpSpPr>
            <a:grpSpLocks/>
          </p:cNvGrpSpPr>
          <p:nvPr/>
        </p:nvGrpSpPr>
        <p:grpSpPr bwMode="auto">
          <a:xfrm>
            <a:off x="6030913" y="2981325"/>
            <a:ext cx="1168400" cy="1473200"/>
            <a:chOff x="4580" y="1878"/>
            <a:chExt cx="736" cy="928"/>
          </a:xfrm>
        </p:grpSpPr>
        <p:sp>
          <p:nvSpPr>
            <p:cNvPr id="58414" name="Rectangle 4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15" name="Text Box 4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0" name="Group 48"/>
          <p:cNvGrpSpPr>
            <a:grpSpLocks/>
          </p:cNvGrpSpPr>
          <p:nvPr/>
        </p:nvGrpSpPr>
        <p:grpSpPr bwMode="auto">
          <a:xfrm>
            <a:off x="1943100" y="2982913"/>
            <a:ext cx="1168400" cy="1473200"/>
            <a:chOff x="4580" y="1878"/>
            <a:chExt cx="736" cy="928"/>
          </a:xfrm>
        </p:grpSpPr>
        <p:sp>
          <p:nvSpPr>
            <p:cNvPr id="58417" name="Rectangle 4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18" name="Text Box 5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1" name="Group 51"/>
          <p:cNvGrpSpPr>
            <a:grpSpLocks/>
          </p:cNvGrpSpPr>
          <p:nvPr/>
        </p:nvGrpSpPr>
        <p:grpSpPr bwMode="auto">
          <a:xfrm>
            <a:off x="703263" y="2982913"/>
            <a:ext cx="1168400" cy="1473200"/>
            <a:chOff x="4580" y="1878"/>
            <a:chExt cx="736" cy="928"/>
          </a:xfrm>
        </p:grpSpPr>
        <p:sp>
          <p:nvSpPr>
            <p:cNvPr id="58420" name="Rectangle 5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21" name="Text Box 5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2" name="Group 54"/>
          <p:cNvGrpSpPr>
            <a:grpSpLocks/>
          </p:cNvGrpSpPr>
          <p:nvPr/>
        </p:nvGrpSpPr>
        <p:grpSpPr bwMode="auto">
          <a:xfrm>
            <a:off x="4606925" y="2984500"/>
            <a:ext cx="1168400" cy="1473200"/>
            <a:chOff x="4580" y="1878"/>
            <a:chExt cx="736" cy="928"/>
          </a:xfrm>
        </p:grpSpPr>
        <p:sp>
          <p:nvSpPr>
            <p:cNvPr id="58423" name="Rectangle 5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24" name="Text Box 5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13" name="Group 57"/>
          <p:cNvGrpSpPr>
            <a:grpSpLocks/>
          </p:cNvGrpSpPr>
          <p:nvPr/>
        </p:nvGrpSpPr>
        <p:grpSpPr bwMode="auto">
          <a:xfrm>
            <a:off x="7270750" y="2981325"/>
            <a:ext cx="1168400" cy="1473200"/>
            <a:chOff x="4580" y="1878"/>
            <a:chExt cx="736" cy="928"/>
          </a:xfrm>
        </p:grpSpPr>
        <p:sp>
          <p:nvSpPr>
            <p:cNvPr id="58426" name="Rectangle 5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27" name="Text Box 5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14" name="Group 60"/>
          <p:cNvGrpSpPr>
            <a:grpSpLocks/>
          </p:cNvGrpSpPr>
          <p:nvPr/>
        </p:nvGrpSpPr>
        <p:grpSpPr bwMode="auto">
          <a:xfrm>
            <a:off x="7270750" y="2981325"/>
            <a:ext cx="1168400" cy="1473200"/>
            <a:chOff x="4580" y="1878"/>
            <a:chExt cx="736" cy="928"/>
          </a:xfrm>
        </p:grpSpPr>
        <p:sp>
          <p:nvSpPr>
            <p:cNvPr id="58429" name="Rectangle 6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30" name="Text Box 6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15" name="Group 63"/>
          <p:cNvGrpSpPr>
            <a:grpSpLocks/>
          </p:cNvGrpSpPr>
          <p:nvPr/>
        </p:nvGrpSpPr>
        <p:grpSpPr bwMode="auto">
          <a:xfrm>
            <a:off x="7270750" y="2981325"/>
            <a:ext cx="1168400" cy="1473200"/>
            <a:chOff x="4580" y="1878"/>
            <a:chExt cx="736" cy="928"/>
          </a:xfrm>
        </p:grpSpPr>
        <p:sp>
          <p:nvSpPr>
            <p:cNvPr id="58432" name="Rectangle 6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33" name="Text Box 6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16" name="Group 66"/>
          <p:cNvGrpSpPr>
            <a:grpSpLocks/>
          </p:cNvGrpSpPr>
          <p:nvPr/>
        </p:nvGrpSpPr>
        <p:grpSpPr bwMode="auto">
          <a:xfrm>
            <a:off x="7270750" y="2981325"/>
            <a:ext cx="1168400" cy="1473200"/>
            <a:chOff x="4580" y="1878"/>
            <a:chExt cx="736" cy="928"/>
          </a:xfrm>
        </p:grpSpPr>
        <p:sp>
          <p:nvSpPr>
            <p:cNvPr id="58435" name="Rectangle 6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36" name="Text Box 6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17" name="Group 69"/>
          <p:cNvGrpSpPr>
            <a:grpSpLocks/>
          </p:cNvGrpSpPr>
          <p:nvPr/>
        </p:nvGrpSpPr>
        <p:grpSpPr bwMode="auto">
          <a:xfrm>
            <a:off x="7270750" y="2981325"/>
            <a:ext cx="1168400" cy="1473200"/>
            <a:chOff x="4580" y="1878"/>
            <a:chExt cx="736" cy="928"/>
          </a:xfrm>
        </p:grpSpPr>
        <p:sp>
          <p:nvSpPr>
            <p:cNvPr id="58438" name="Rectangle 7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39" name="Text Box 7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18" name="Group 72"/>
          <p:cNvGrpSpPr>
            <a:grpSpLocks/>
          </p:cNvGrpSpPr>
          <p:nvPr/>
        </p:nvGrpSpPr>
        <p:grpSpPr bwMode="auto">
          <a:xfrm>
            <a:off x="7270750" y="2981325"/>
            <a:ext cx="1168400" cy="1473200"/>
            <a:chOff x="4580" y="1878"/>
            <a:chExt cx="736" cy="928"/>
          </a:xfrm>
        </p:grpSpPr>
        <p:sp>
          <p:nvSpPr>
            <p:cNvPr id="58441" name="Rectangle 7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42" name="Text Box 7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19" name="Group 75"/>
          <p:cNvGrpSpPr>
            <a:grpSpLocks/>
          </p:cNvGrpSpPr>
          <p:nvPr/>
        </p:nvGrpSpPr>
        <p:grpSpPr bwMode="auto">
          <a:xfrm>
            <a:off x="7270750" y="2981325"/>
            <a:ext cx="1168400" cy="1473200"/>
            <a:chOff x="4580" y="1878"/>
            <a:chExt cx="736" cy="928"/>
          </a:xfrm>
        </p:grpSpPr>
        <p:sp>
          <p:nvSpPr>
            <p:cNvPr id="58444" name="Rectangle 7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45" name="Text Box 7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20" name="Group 78"/>
          <p:cNvGrpSpPr>
            <a:grpSpLocks/>
          </p:cNvGrpSpPr>
          <p:nvPr/>
        </p:nvGrpSpPr>
        <p:grpSpPr bwMode="auto">
          <a:xfrm>
            <a:off x="7270750" y="2981325"/>
            <a:ext cx="1168400" cy="1473200"/>
            <a:chOff x="4580" y="1878"/>
            <a:chExt cx="736" cy="928"/>
          </a:xfrm>
        </p:grpSpPr>
        <p:sp>
          <p:nvSpPr>
            <p:cNvPr id="58447" name="Rectangle 7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48" name="Text Box 8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21" name="Group 81"/>
          <p:cNvGrpSpPr>
            <a:grpSpLocks/>
          </p:cNvGrpSpPr>
          <p:nvPr/>
        </p:nvGrpSpPr>
        <p:grpSpPr bwMode="auto">
          <a:xfrm>
            <a:off x="6030913" y="2981325"/>
            <a:ext cx="1168400" cy="1473200"/>
            <a:chOff x="4580" y="1878"/>
            <a:chExt cx="736" cy="928"/>
          </a:xfrm>
        </p:grpSpPr>
        <p:sp>
          <p:nvSpPr>
            <p:cNvPr id="58450" name="Rectangle 8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51" name="Text Box 8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22" name="Group 84"/>
          <p:cNvGrpSpPr>
            <a:grpSpLocks/>
          </p:cNvGrpSpPr>
          <p:nvPr/>
        </p:nvGrpSpPr>
        <p:grpSpPr bwMode="auto">
          <a:xfrm>
            <a:off x="4606925" y="2984500"/>
            <a:ext cx="1168400" cy="1473200"/>
            <a:chOff x="4580" y="1878"/>
            <a:chExt cx="736" cy="928"/>
          </a:xfrm>
        </p:grpSpPr>
        <p:sp>
          <p:nvSpPr>
            <p:cNvPr id="58453" name="Rectangle 8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54" name="Text Box 8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23" name="Group 87"/>
          <p:cNvGrpSpPr>
            <a:grpSpLocks/>
          </p:cNvGrpSpPr>
          <p:nvPr/>
        </p:nvGrpSpPr>
        <p:grpSpPr bwMode="auto">
          <a:xfrm>
            <a:off x="3368675" y="2981325"/>
            <a:ext cx="1168400" cy="1473200"/>
            <a:chOff x="4580" y="1878"/>
            <a:chExt cx="736" cy="928"/>
          </a:xfrm>
        </p:grpSpPr>
        <p:sp>
          <p:nvSpPr>
            <p:cNvPr id="58456" name="Rectangle 8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57" name="Text Box 8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4" name="Group 90"/>
          <p:cNvGrpSpPr>
            <a:grpSpLocks/>
          </p:cNvGrpSpPr>
          <p:nvPr/>
        </p:nvGrpSpPr>
        <p:grpSpPr bwMode="auto">
          <a:xfrm>
            <a:off x="7270750" y="2981325"/>
            <a:ext cx="1168400" cy="1473200"/>
            <a:chOff x="4580" y="1878"/>
            <a:chExt cx="736" cy="928"/>
          </a:xfrm>
        </p:grpSpPr>
        <p:sp>
          <p:nvSpPr>
            <p:cNvPr id="58459" name="Rectangle 9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60" name="Text Box 9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5" name="Group 93"/>
          <p:cNvGrpSpPr>
            <a:grpSpLocks/>
          </p:cNvGrpSpPr>
          <p:nvPr/>
        </p:nvGrpSpPr>
        <p:grpSpPr bwMode="auto">
          <a:xfrm>
            <a:off x="6030913" y="2981325"/>
            <a:ext cx="1168400" cy="1473200"/>
            <a:chOff x="4580" y="1878"/>
            <a:chExt cx="736" cy="928"/>
          </a:xfrm>
        </p:grpSpPr>
        <p:sp>
          <p:nvSpPr>
            <p:cNvPr id="58462" name="Rectangle 9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63" name="Text Box 9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26" name="Group 96"/>
          <p:cNvGrpSpPr>
            <a:grpSpLocks/>
          </p:cNvGrpSpPr>
          <p:nvPr/>
        </p:nvGrpSpPr>
        <p:grpSpPr bwMode="auto">
          <a:xfrm>
            <a:off x="7270750" y="2981325"/>
            <a:ext cx="1168400" cy="1473200"/>
            <a:chOff x="4580" y="1878"/>
            <a:chExt cx="736" cy="928"/>
          </a:xfrm>
        </p:grpSpPr>
        <p:sp>
          <p:nvSpPr>
            <p:cNvPr id="58465" name="Rectangle 9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66" name="Text Box 9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27" name="Group 99"/>
          <p:cNvGrpSpPr>
            <a:grpSpLocks/>
          </p:cNvGrpSpPr>
          <p:nvPr/>
        </p:nvGrpSpPr>
        <p:grpSpPr bwMode="auto">
          <a:xfrm>
            <a:off x="7270750" y="2981325"/>
            <a:ext cx="1168400" cy="1473200"/>
            <a:chOff x="4580" y="1878"/>
            <a:chExt cx="736" cy="928"/>
          </a:xfrm>
        </p:grpSpPr>
        <p:sp>
          <p:nvSpPr>
            <p:cNvPr id="58468" name="Rectangle 10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69" name="Text Box 10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28" name="Group 102"/>
          <p:cNvGrpSpPr>
            <a:grpSpLocks/>
          </p:cNvGrpSpPr>
          <p:nvPr/>
        </p:nvGrpSpPr>
        <p:grpSpPr bwMode="auto">
          <a:xfrm>
            <a:off x="7270750" y="2981325"/>
            <a:ext cx="1168400" cy="1473200"/>
            <a:chOff x="4580" y="1878"/>
            <a:chExt cx="736" cy="928"/>
          </a:xfrm>
        </p:grpSpPr>
        <p:sp>
          <p:nvSpPr>
            <p:cNvPr id="58471" name="Rectangle 10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72" name="Text Box 10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29" name="Group 105"/>
          <p:cNvGrpSpPr>
            <a:grpSpLocks/>
          </p:cNvGrpSpPr>
          <p:nvPr/>
        </p:nvGrpSpPr>
        <p:grpSpPr bwMode="auto">
          <a:xfrm>
            <a:off x="7270750" y="2981325"/>
            <a:ext cx="1168400" cy="1473200"/>
            <a:chOff x="4580" y="1878"/>
            <a:chExt cx="736" cy="928"/>
          </a:xfrm>
        </p:grpSpPr>
        <p:sp>
          <p:nvSpPr>
            <p:cNvPr id="58474" name="Rectangle 10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75" name="Text Box 10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30" name="Group 108"/>
          <p:cNvGrpSpPr>
            <a:grpSpLocks/>
          </p:cNvGrpSpPr>
          <p:nvPr/>
        </p:nvGrpSpPr>
        <p:grpSpPr bwMode="auto">
          <a:xfrm>
            <a:off x="7270750" y="2981325"/>
            <a:ext cx="1168400" cy="1473200"/>
            <a:chOff x="4580" y="1878"/>
            <a:chExt cx="736" cy="928"/>
          </a:xfrm>
        </p:grpSpPr>
        <p:sp>
          <p:nvSpPr>
            <p:cNvPr id="58477" name="Rectangle 10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78" name="Text Box 11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31" name="Group 111"/>
          <p:cNvGrpSpPr>
            <a:grpSpLocks/>
          </p:cNvGrpSpPr>
          <p:nvPr/>
        </p:nvGrpSpPr>
        <p:grpSpPr bwMode="auto">
          <a:xfrm>
            <a:off x="7270750" y="2981325"/>
            <a:ext cx="1168400" cy="1473200"/>
            <a:chOff x="4580" y="1878"/>
            <a:chExt cx="736" cy="928"/>
          </a:xfrm>
        </p:grpSpPr>
        <p:sp>
          <p:nvSpPr>
            <p:cNvPr id="58480" name="Rectangle 11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81" name="Text Box 11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368" name="Group 114"/>
          <p:cNvGrpSpPr>
            <a:grpSpLocks/>
          </p:cNvGrpSpPr>
          <p:nvPr/>
        </p:nvGrpSpPr>
        <p:grpSpPr bwMode="auto">
          <a:xfrm>
            <a:off x="7270750" y="2981325"/>
            <a:ext cx="1168400" cy="1473200"/>
            <a:chOff x="4580" y="1878"/>
            <a:chExt cx="736" cy="928"/>
          </a:xfrm>
        </p:grpSpPr>
        <p:sp>
          <p:nvSpPr>
            <p:cNvPr id="58483" name="Rectangle 11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84" name="Text Box 11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369" name="Group 117"/>
          <p:cNvGrpSpPr>
            <a:grpSpLocks/>
          </p:cNvGrpSpPr>
          <p:nvPr/>
        </p:nvGrpSpPr>
        <p:grpSpPr bwMode="auto">
          <a:xfrm>
            <a:off x="7270750" y="2981325"/>
            <a:ext cx="1168400" cy="1473200"/>
            <a:chOff x="4580" y="1878"/>
            <a:chExt cx="736" cy="928"/>
          </a:xfrm>
        </p:grpSpPr>
        <p:sp>
          <p:nvSpPr>
            <p:cNvPr id="58486" name="Rectangle 11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87" name="Text Box 11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377" name="Group 120"/>
          <p:cNvGrpSpPr>
            <a:grpSpLocks/>
          </p:cNvGrpSpPr>
          <p:nvPr/>
        </p:nvGrpSpPr>
        <p:grpSpPr bwMode="auto">
          <a:xfrm>
            <a:off x="7270750" y="2981325"/>
            <a:ext cx="1168400" cy="1473200"/>
            <a:chOff x="4580" y="1878"/>
            <a:chExt cx="736" cy="928"/>
          </a:xfrm>
        </p:grpSpPr>
        <p:sp>
          <p:nvSpPr>
            <p:cNvPr id="58489" name="Rectangle 12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90" name="Text Box 12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382" name="Group 123"/>
          <p:cNvGrpSpPr>
            <a:grpSpLocks/>
          </p:cNvGrpSpPr>
          <p:nvPr/>
        </p:nvGrpSpPr>
        <p:grpSpPr bwMode="auto">
          <a:xfrm>
            <a:off x="7270750" y="2981325"/>
            <a:ext cx="1168400" cy="1473200"/>
            <a:chOff x="4580" y="1878"/>
            <a:chExt cx="736" cy="928"/>
          </a:xfrm>
        </p:grpSpPr>
        <p:sp>
          <p:nvSpPr>
            <p:cNvPr id="58492" name="Rectangle 12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93" name="Text Box 12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387" name="Group 126"/>
          <p:cNvGrpSpPr>
            <a:grpSpLocks/>
          </p:cNvGrpSpPr>
          <p:nvPr/>
        </p:nvGrpSpPr>
        <p:grpSpPr bwMode="auto">
          <a:xfrm>
            <a:off x="6030913" y="2981325"/>
            <a:ext cx="1168400" cy="1473200"/>
            <a:chOff x="4580" y="1878"/>
            <a:chExt cx="736" cy="928"/>
          </a:xfrm>
        </p:grpSpPr>
        <p:sp>
          <p:nvSpPr>
            <p:cNvPr id="58495" name="Rectangle 12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96" name="Text Box 12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392" name="Group 129"/>
          <p:cNvGrpSpPr>
            <a:grpSpLocks/>
          </p:cNvGrpSpPr>
          <p:nvPr/>
        </p:nvGrpSpPr>
        <p:grpSpPr bwMode="auto">
          <a:xfrm>
            <a:off x="7270750" y="2981325"/>
            <a:ext cx="1168400" cy="1473200"/>
            <a:chOff x="4580" y="1878"/>
            <a:chExt cx="736" cy="928"/>
          </a:xfrm>
        </p:grpSpPr>
        <p:sp>
          <p:nvSpPr>
            <p:cNvPr id="58498" name="Rectangle 13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99" name="Text Box 13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8397" name="Group 132"/>
          <p:cNvGrpSpPr>
            <a:grpSpLocks/>
          </p:cNvGrpSpPr>
          <p:nvPr/>
        </p:nvGrpSpPr>
        <p:grpSpPr bwMode="auto">
          <a:xfrm>
            <a:off x="7270750" y="2981325"/>
            <a:ext cx="1168400" cy="1473200"/>
            <a:chOff x="4580" y="1878"/>
            <a:chExt cx="736" cy="928"/>
          </a:xfrm>
        </p:grpSpPr>
        <p:sp>
          <p:nvSpPr>
            <p:cNvPr id="58501" name="Rectangle 13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02" name="Text Box 13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8407" name="Group 135"/>
          <p:cNvGrpSpPr>
            <a:grpSpLocks/>
          </p:cNvGrpSpPr>
          <p:nvPr/>
        </p:nvGrpSpPr>
        <p:grpSpPr bwMode="auto">
          <a:xfrm>
            <a:off x="7270750" y="2981325"/>
            <a:ext cx="1168400" cy="1473200"/>
            <a:chOff x="4580" y="1878"/>
            <a:chExt cx="736" cy="928"/>
          </a:xfrm>
        </p:grpSpPr>
        <p:sp>
          <p:nvSpPr>
            <p:cNvPr id="58504" name="Rectangle 13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05" name="Text Box 13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8410" name="Group 138"/>
          <p:cNvGrpSpPr>
            <a:grpSpLocks/>
          </p:cNvGrpSpPr>
          <p:nvPr/>
        </p:nvGrpSpPr>
        <p:grpSpPr bwMode="auto">
          <a:xfrm>
            <a:off x="7270750" y="2981325"/>
            <a:ext cx="1168400" cy="1473200"/>
            <a:chOff x="4580" y="1878"/>
            <a:chExt cx="736" cy="928"/>
          </a:xfrm>
        </p:grpSpPr>
        <p:sp>
          <p:nvSpPr>
            <p:cNvPr id="58507" name="Rectangle 13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08" name="Text Box 14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8413" name="Group 141"/>
          <p:cNvGrpSpPr>
            <a:grpSpLocks/>
          </p:cNvGrpSpPr>
          <p:nvPr/>
        </p:nvGrpSpPr>
        <p:grpSpPr bwMode="auto">
          <a:xfrm>
            <a:off x="7270750" y="2981325"/>
            <a:ext cx="1168400" cy="1473200"/>
            <a:chOff x="4580" y="1878"/>
            <a:chExt cx="736" cy="928"/>
          </a:xfrm>
        </p:grpSpPr>
        <p:sp>
          <p:nvSpPr>
            <p:cNvPr id="58510" name="Rectangle 14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11" name="Text Box 14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8416" name="Group 144"/>
          <p:cNvGrpSpPr>
            <a:grpSpLocks/>
          </p:cNvGrpSpPr>
          <p:nvPr/>
        </p:nvGrpSpPr>
        <p:grpSpPr bwMode="auto">
          <a:xfrm>
            <a:off x="7270750" y="2981325"/>
            <a:ext cx="1168400" cy="1473200"/>
            <a:chOff x="4580" y="1878"/>
            <a:chExt cx="736" cy="928"/>
          </a:xfrm>
        </p:grpSpPr>
        <p:sp>
          <p:nvSpPr>
            <p:cNvPr id="58513" name="Rectangle 14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14" name="Text Box 14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419" name="Group 147"/>
          <p:cNvGrpSpPr>
            <a:grpSpLocks/>
          </p:cNvGrpSpPr>
          <p:nvPr/>
        </p:nvGrpSpPr>
        <p:grpSpPr bwMode="auto">
          <a:xfrm>
            <a:off x="7270750" y="2981325"/>
            <a:ext cx="1168400" cy="1473200"/>
            <a:chOff x="4580" y="1878"/>
            <a:chExt cx="736" cy="928"/>
          </a:xfrm>
        </p:grpSpPr>
        <p:sp>
          <p:nvSpPr>
            <p:cNvPr id="58516" name="Rectangle 14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17" name="Text Box 14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422" name="Group 150"/>
          <p:cNvGrpSpPr>
            <a:grpSpLocks/>
          </p:cNvGrpSpPr>
          <p:nvPr/>
        </p:nvGrpSpPr>
        <p:grpSpPr bwMode="auto">
          <a:xfrm>
            <a:off x="7270750" y="2981325"/>
            <a:ext cx="1168400" cy="1473200"/>
            <a:chOff x="4580" y="1878"/>
            <a:chExt cx="736" cy="928"/>
          </a:xfrm>
        </p:grpSpPr>
        <p:sp>
          <p:nvSpPr>
            <p:cNvPr id="58519" name="Rectangle 15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20" name="Text Box 15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425" name="Group 153"/>
          <p:cNvGrpSpPr>
            <a:grpSpLocks/>
          </p:cNvGrpSpPr>
          <p:nvPr/>
        </p:nvGrpSpPr>
        <p:grpSpPr bwMode="auto">
          <a:xfrm>
            <a:off x="7270750" y="2981325"/>
            <a:ext cx="1168400" cy="1473200"/>
            <a:chOff x="4580" y="1878"/>
            <a:chExt cx="736" cy="928"/>
          </a:xfrm>
        </p:grpSpPr>
        <p:sp>
          <p:nvSpPr>
            <p:cNvPr id="58522" name="Rectangle 15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23" name="Text Box 15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428" name="Group 156"/>
          <p:cNvGrpSpPr>
            <a:grpSpLocks/>
          </p:cNvGrpSpPr>
          <p:nvPr/>
        </p:nvGrpSpPr>
        <p:grpSpPr bwMode="auto">
          <a:xfrm>
            <a:off x="7270750" y="2981325"/>
            <a:ext cx="1168400" cy="1473200"/>
            <a:chOff x="4580" y="1878"/>
            <a:chExt cx="736" cy="928"/>
          </a:xfrm>
        </p:grpSpPr>
        <p:sp>
          <p:nvSpPr>
            <p:cNvPr id="58525" name="Rectangle 15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26" name="Text Box 15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431" name="Group 159"/>
          <p:cNvGrpSpPr>
            <a:grpSpLocks/>
          </p:cNvGrpSpPr>
          <p:nvPr/>
        </p:nvGrpSpPr>
        <p:grpSpPr bwMode="auto">
          <a:xfrm>
            <a:off x="7270750" y="2981325"/>
            <a:ext cx="1168400" cy="1473200"/>
            <a:chOff x="4580" y="1878"/>
            <a:chExt cx="736" cy="928"/>
          </a:xfrm>
        </p:grpSpPr>
        <p:sp>
          <p:nvSpPr>
            <p:cNvPr id="58528" name="Rectangle 16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29" name="Text Box 16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8434" name="Group 162"/>
          <p:cNvGrpSpPr>
            <a:grpSpLocks/>
          </p:cNvGrpSpPr>
          <p:nvPr/>
        </p:nvGrpSpPr>
        <p:grpSpPr bwMode="auto">
          <a:xfrm>
            <a:off x="7270750" y="2981325"/>
            <a:ext cx="1168400" cy="1473200"/>
            <a:chOff x="4580" y="1878"/>
            <a:chExt cx="736" cy="928"/>
          </a:xfrm>
        </p:grpSpPr>
        <p:sp>
          <p:nvSpPr>
            <p:cNvPr id="58531" name="Rectangle 16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32" name="Text Box 16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8437" name="Group 165"/>
          <p:cNvGrpSpPr>
            <a:grpSpLocks/>
          </p:cNvGrpSpPr>
          <p:nvPr/>
        </p:nvGrpSpPr>
        <p:grpSpPr bwMode="auto">
          <a:xfrm>
            <a:off x="7270750" y="2981325"/>
            <a:ext cx="1168400" cy="1473200"/>
            <a:chOff x="4580" y="1878"/>
            <a:chExt cx="736" cy="928"/>
          </a:xfrm>
        </p:grpSpPr>
        <p:sp>
          <p:nvSpPr>
            <p:cNvPr id="58534" name="Rectangle 16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35" name="Text Box 16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8440" name="Group 168"/>
          <p:cNvGrpSpPr>
            <a:grpSpLocks/>
          </p:cNvGrpSpPr>
          <p:nvPr/>
        </p:nvGrpSpPr>
        <p:grpSpPr bwMode="auto">
          <a:xfrm>
            <a:off x="7270750" y="2981325"/>
            <a:ext cx="1168400" cy="1473200"/>
            <a:chOff x="4580" y="1878"/>
            <a:chExt cx="736" cy="928"/>
          </a:xfrm>
        </p:grpSpPr>
        <p:sp>
          <p:nvSpPr>
            <p:cNvPr id="58537" name="Rectangle 16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38" name="Text Box 17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8443" name="Group 171"/>
          <p:cNvGrpSpPr>
            <a:grpSpLocks/>
          </p:cNvGrpSpPr>
          <p:nvPr/>
        </p:nvGrpSpPr>
        <p:grpSpPr bwMode="auto">
          <a:xfrm>
            <a:off x="7270750" y="2981325"/>
            <a:ext cx="1168400" cy="1473200"/>
            <a:chOff x="4580" y="1878"/>
            <a:chExt cx="736" cy="928"/>
          </a:xfrm>
        </p:grpSpPr>
        <p:sp>
          <p:nvSpPr>
            <p:cNvPr id="58540" name="Rectangle 17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41" name="Text Box 17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8446" name="Group 174"/>
          <p:cNvGrpSpPr>
            <a:grpSpLocks/>
          </p:cNvGrpSpPr>
          <p:nvPr/>
        </p:nvGrpSpPr>
        <p:grpSpPr bwMode="auto">
          <a:xfrm>
            <a:off x="7270750" y="2981325"/>
            <a:ext cx="1168400" cy="1473200"/>
            <a:chOff x="4580" y="1878"/>
            <a:chExt cx="736" cy="928"/>
          </a:xfrm>
        </p:grpSpPr>
        <p:sp>
          <p:nvSpPr>
            <p:cNvPr id="58543" name="Rectangle 17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44" name="Text Box 17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449" name="Group 177"/>
          <p:cNvGrpSpPr>
            <a:grpSpLocks/>
          </p:cNvGrpSpPr>
          <p:nvPr/>
        </p:nvGrpSpPr>
        <p:grpSpPr bwMode="auto">
          <a:xfrm>
            <a:off x="7270750" y="2981325"/>
            <a:ext cx="1168400" cy="1473200"/>
            <a:chOff x="4580" y="1878"/>
            <a:chExt cx="736" cy="928"/>
          </a:xfrm>
        </p:grpSpPr>
        <p:sp>
          <p:nvSpPr>
            <p:cNvPr id="58546" name="Rectangle 17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47" name="Text Box 17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452" name="Group 180"/>
          <p:cNvGrpSpPr>
            <a:grpSpLocks/>
          </p:cNvGrpSpPr>
          <p:nvPr/>
        </p:nvGrpSpPr>
        <p:grpSpPr bwMode="auto">
          <a:xfrm>
            <a:off x="7270750" y="2981325"/>
            <a:ext cx="1168400" cy="1473200"/>
            <a:chOff x="4580" y="1878"/>
            <a:chExt cx="736" cy="928"/>
          </a:xfrm>
        </p:grpSpPr>
        <p:sp>
          <p:nvSpPr>
            <p:cNvPr id="58549" name="Rectangle 18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50" name="Text Box 18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455" name="Group 183"/>
          <p:cNvGrpSpPr>
            <a:grpSpLocks/>
          </p:cNvGrpSpPr>
          <p:nvPr/>
        </p:nvGrpSpPr>
        <p:grpSpPr bwMode="auto">
          <a:xfrm>
            <a:off x="7270750" y="2981325"/>
            <a:ext cx="1168400" cy="1473200"/>
            <a:chOff x="4580" y="1878"/>
            <a:chExt cx="736" cy="928"/>
          </a:xfrm>
        </p:grpSpPr>
        <p:sp>
          <p:nvSpPr>
            <p:cNvPr id="58552" name="Rectangle 18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53" name="Text Box 18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458" name="Group 186"/>
          <p:cNvGrpSpPr>
            <a:grpSpLocks/>
          </p:cNvGrpSpPr>
          <p:nvPr/>
        </p:nvGrpSpPr>
        <p:grpSpPr bwMode="auto">
          <a:xfrm>
            <a:off x="7270750" y="2981325"/>
            <a:ext cx="1168400" cy="1473200"/>
            <a:chOff x="4580" y="1878"/>
            <a:chExt cx="736" cy="928"/>
          </a:xfrm>
        </p:grpSpPr>
        <p:sp>
          <p:nvSpPr>
            <p:cNvPr id="58555" name="Rectangle 18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56" name="Text Box 18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461" name="Group 189"/>
          <p:cNvGrpSpPr>
            <a:grpSpLocks/>
          </p:cNvGrpSpPr>
          <p:nvPr/>
        </p:nvGrpSpPr>
        <p:grpSpPr bwMode="auto">
          <a:xfrm>
            <a:off x="6030913" y="2981325"/>
            <a:ext cx="1168400" cy="1473200"/>
            <a:chOff x="4580" y="1878"/>
            <a:chExt cx="736" cy="928"/>
          </a:xfrm>
        </p:grpSpPr>
        <p:sp>
          <p:nvSpPr>
            <p:cNvPr id="58558" name="Rectangle 19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59" name="Text Box 19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464" name="Group 192"/>
          <p:cNvGrpSpPr>
            <a:grpSpLocks/>
          </p:cNvGrpSpPr>
          <p:nvPr/>
        </p:nvGrpSpPr>
        <p:grpSpPr bwMode="auto">
          <a:xfrm>
            <a:off x="6030913" y="2981325"/>
            <a:ext cx="1168400" cy="1473200"/>
            <a:chOff x="4580" y="1878"/>
            <a:chExt cx="736" cy="928"/>
          </a:xfrm>
        </p:grpSpPr>
        <p:sp>
          <p:nvSpPr>
            <p:cNvPr id="58561" name="Rectangle 19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62" name="Text Box 19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467" name="Group 195"/>
          <p:cNvGrpSpPr>
            <a:grpSpLocks/>
          </p:cNvGrpSpPr>
          <p:nvPr/>
        </p:nvGrpSpPr>
        <p:grpSpPr bwMode="auto">
          <a:xfrm>
            <a:off x="7270750" y="2981325"/>
            <a:ext cx="1168400" cy="1473200"/>
            <a:chOff x="4580" y="1878"/>
            <a:chExt cx="736" cy="928"/>
          </a:xfrm>
        </p:grpSpPr>
        <p:sp>
          <p:nvSpPr>
            <p:cNvPr id="58564" name="Rectangle 19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65" name="Text Box 19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8470" name="Group 198"/>
          <p:cNvGrpSpPr>
            <a:grpSpLocks/>
          </p:cNvGrpSpPr>
          <p:nvPr/>
        </p:nvGrpSpPr>
        <p:grpSpPr bwMode="auto">
          <a:xfrm>
            <a:off x="7270750" y="2981325"/>
            <a:ext cx="1168400" cy="1473200"/>
            <a:chOff x="4580" y="1878"/>
            <a:chExt cx="736" cy="928"/>
          </a:xfrm>
        </p:grpSpPr>
        <p:sp>
          <p:nvSpPr>
            <p:cNvPr id="58567" name="Rectangle 19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68" name="Text Box 20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8473" name="Group 201"/>
          <p:cNvGrpSpPr>
            <a:grpSpLocks/>
          </p:cNvGrpSpPr>
          <p:nvPr/>
        </p:nvGrpSpPr>
        <p:grpSpPr bwMode="auto">
          <a:xfrm>
            <a:off x="7270750" y="2981325"/>
            <a:ext cx="1168400" cy="1473200"/>
            <a:chOff x="4580" y="1878"/>
            <a:chExt cx="736" cy="928"/>
          </a:xfrm>
        </p:grpSpPr>
        <p:sp>
          <p:nvSpPr>
            <p:cNvPr id="58570" name="Rectangle 20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71" name="Text Box 20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8476" name="Group 204"/>
          <p:cNvGrpSpPr>
            <a:grpSpLocks/>
          </p:cNvGrpSpPr>
          <p:nvPr/>
        </p:nvGrpSpPr>
        <p:grpSpPr bwMode="auto">
          <a:xfrm>
            <a:off x="7270750" y="2981325"/>
            <a:ext cx="1168400" cy="1473200"/>
            <a:chOff x="4580" y="1878"/>
            <a:chExt cx="736" cy="928"/>
          </a:xfrm>
        </p:grpSpPr>
        <p:sp>
          <p:nvSpPr>
            <p:cNvPr id="58573" name="Rectangle 20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74" name="Text Box 20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8479" name="Group 207"/>
          <p:cNvGrpSpPr>
            <a:grpSpLocks/>
          </p:cNvGrpSpPr>
          <p:nvPr/>
        </p:nvGrpSpPr>
        <p:grpSpPr bwMode="auto">
          <a:xfrm>
            <a:off x="7270750" y="2981325"/>
            <a:ext cx="1168400" cy="1473200"/>
            <a:chOff x="4580" y="1878"/>
            <a:chExt cx="736" cy="928"/>
          </a:xfrm>
        </p:grpSpPr>
        <p:sp>
          <p:nvSpPr>
            <p:cNvPr id="58576" name="Rectangle 20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77" name="Text Box 20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8482" name="Group 210"/>
          <p:cNvGrpSpPr>
            <a:grpSpLocks/>
          </p:cNvGrpSpPr>
          <p:nvPr/>
        </p:nvGrpSpPr>
        <p:grpSpPr bwMode="auto">
          <a:xfrm>
            <a:off x="7270750" y="2981325"/>
            <a:ext cx="1168400" cy="1473200"/>
            <a:chOff x="4580" y="1878"/>
            <a:chExt cx="736" cy="928"/>
          </a:xfrm>
        </p:grpSpPr>
        <p:sp>
          <p:nvSpPr>
            <p:cNvPr id="58579" name="Rectangle 21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80" name="Text Box 21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485" name="Group 213"/>
          <p:cNvGrpSpPr>
            <a:grpSpLocks/>
          </p:cNvGrpSpPr>
          <p:nvPr/>
        </p:nvGrpSpPr>
        <p:grpSpPr bwMode="auto">
          <a:xfrm>
            <a:off x="7270750" y="2981325"/>
            <a:ext cx="1168400" cy="1473200"/>
            <a:chOff x="4580" y="1878"/>
            <a:chExt cx="736" cy="928"/>
          </a:xfrm>
        </p:grpSpPr>
        <p:sp>
          <p:nvSpPr>
            <p:cNvPr id="58582" name="Rectangle 21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83" name="Text Box 21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488" name="Group 216"/>
          <p:cNvGrpSpPr>
            <a:grpSpLocks/>
          </p:cNvGrpSpPr>
          <p:nvPr/>
        </p:nvGrpSpPr>
        <p:grpSpPr bwMode="auto">
          <a:xfrm>
            <a:off x="7270750" y="2981325"/>
            <a:ext cx="1168400" cy="1473200"/>
            <a:chOff x="4580" y="1878"/>
            <a:chExt cx="736" cy="928"/>
          </a:xfrm>
        </p:grpSpPr>
        <p:sp>
          <p:nvSpPr>
            <p:cNvPr id="58585" name="Rectangle 21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86" name="Text Box 21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491" name="Group 219"/>
          <p:cNvGrpSpPr>
            <a:grpSpLocks/>
          </p:cNvGrpSpPr>
          <p:nvPr/>
        </p:nvGrpSpPr>
        <p:grpSpPr bwMode="auto">
          <a:xfrm>
            <a:off x="7270750" y="2981325"/>
            <a:ext cx="1168400" cy="1473200"/>
            <a:chOff x="4580" y="1878"/>
            <a:chExt cx="736" cy="928"/>
          </a:xfrm>
        </p:grpSpPr>
        <p:sp>
          <p:nvSpPr>
            <p:cNvPr id="58588" name="Rectangle 22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89" name="Text Box 22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494" name="Group 222"/>
          <p:cNvGrpSpPr>
            <a:grpSpLocks/>
          </p:cNvGrpSpPr>
          <p:nvPr/>
        </p:nvGrpSpPr>
        <p:grpSpPr bwMode="auto">
          <a:xfrm>
            <a:off x="7270750" y="2981325"/>
            <a:ext cx="1168400" cy="1473200"/>
            <a:chOff x="4580" y="1878"/>
            <a:chExt cx="736" cy="928"/>
          </a:xfrm>
        </p:grpSpPr>
        <p:sp>
          <p:nvSpPr>
            <p:cNvPr id="58591" name="Rectangle 22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92" name="Text Box 22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497" name="Group 225"/>
          <p:cNvGrpSpPr>
            <a:grpSpLocks/>
          </p:cNvGrpSpPr>
          <p:nvPr/>
        </p:nvGrpSpPr>
        <p:grpSpPr bwMode="auto">
          <a:xfrm>
            <a:off x="7270750" y="2981325"/>
            <a:ext cx="1168400" cy="1473200"/>
            <a:chOff x="4580" y="1878"/>
            <a:chExt cx="736" cy="928"/>
          </a:xfrm>
        </p:grpSpPr>
        <p:sp>
          <p:nvSpPr>
            <p:cNvPr id="58594" name="Rectangle 22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95" name="Text Box 22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8500" name="Group 228"/>
          <p:cNvGrpSpPr>
            <a:grpSpLocks/>
          </p:cNvGrpSpPr>
          <p:nvPr/>
        </p:nvGrpSpPr>
        <p:grpSpPr bwMode="auto">
          <a:xfrm>
            <a:off x="7270750" y="2981325"/>
            <a:ext cx="1168400" cy="1473200"/>
            <a:chOff x="4580" y="1878"/>
            <a:chExt cx="736" cy="928"/>
          </a:xfrm>
        </p:grpSpPr>
        <p:sp>
          <p:nvSpPr>
            <p:cNvPr id="58597" name="Rectangle 22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98" name="Text Box 23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8503" name="Group 231"/>
          <p:cNvGrpSpPr>
            <a:grpSpLocks/>
          </p:cNvGrpSpPr>
          <p:nvPr/>
        </p:nvGrpSpPr>
        <p:grpSpPr bwMode="auto">
          <a:xfrm>
            <a:off x="7270750" y="2981325"/>
            <a:ext cx="1168400" cy="1473200"/>
            <a:chOff x="4580" y="1878"/>
            <a:chExt cx="736" cy="928"/>
          </a:xfrm>
        </p:grpSpPr>
        <p:sp>
          <p:nvSpPr>
            <p:cNvPr id="58600" name="Rectangle 23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01" name="Text Box 23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8506" name="Group 234"/>
          <p:cNvGrpSpPr>
            <a:grpSpLocks/>
          </p:cNvGrpSpPr>
          <p:nvPr/>
        </p:nvGrpSpPr>
        <p:grpSpPr bwMode="auto">
          <a:xfrm>
            <a:off x="7270750" y="2981325"/>
            <a:ext cx="1168400" cy="1473200"/>
            <a:chOff x="4580" y="1878"/>
            <a:chExt cx="736" cy="928"/>
          </a:xfrm>
        </p:grpSpPr>
        <p:sp>
          <p:nvSpPr>
            <p:cNvPr id="58603" name="Rectangle 23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04" name="Text Box 23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8509" name="Group 237"/>
          <p:cNvGrpSpPr>
            <a:grpSpLocks/>
          </p:cNvGrpSpPr>
          <p:nvPr/>
        </p:nvGrpSpPr>
        <p:grpSpPr bwMode="auto">
          <a:xfrm>
            <a:off x="7270750" y="2981325"/>
            <a:ext cx="1168400" cy="1473200"/>
            <a:chOff x="4580" y="1878"/>
            <a:chExt cx="736" cy="928"/>
          </a:xfrm>
        </p:grpSpPr>
        <p:sp>
          <p:nvSpPr>
            <p:cNvPr id="58606" name="Rectangle 23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07" name="Text Box 23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8512" name="Group 240"/>
          <p:cNvGrpSpPr>
            <a:grpSpLocks/>
          </p:cNvGrpSpPr>
          <p:nvPr/>
        </p:nvGrpSpPr>
        <p:grpSpPr bwMode="auto">
          <a:xfrm>
            <a:off x="7270750" y="2981325"/>
            <a:ext cx="1168400" cy="1473200"/>
            <a:chOff x="4580" y="1878"/>
            <a:chExt cx="736" cy="928"/>
          </a:xfrm>
        </p:grpSpPr>
        <p:sp>
          <p:nvSpPr>
            <p:cNvPr id="58609" name="Rectangle 24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10" name="Text Box 24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515" name="Group 243"/>
          <p:cNvGrpSpPr>
            <a:grpSpLocks/>
          </p:cNvGrpSpPr>
          <p:nvPr/>
        </p:nvGrpSpPr>
        <p:grpSpPr bwMode="auto">
          <a:xfrm>
            <a:off x="7270750" y="2981325"/>
            <a:ext cx="1168400" cy="1473200"/>
            <a:chOff x="4580" y="1878"/>
            <a:chExt cx="736" cy="928"/>
          </a:xfrm>
        </p:grpSpPr>
        <p:sp>
          <p:nvSpPr>
            <p:cNvPr id="58612" name="Rectangle 24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13" name="Text Box 24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518" name="Group 246"/>
          <p:cNvGrpSpPr>
            <a:grpSpLocks/>
          </p:cNvGrpSpPr>
          <p:nvPr/>
        </p:nvGrpSpPr>
        <p:grpSpPr bwMode="auto">
          <a:xfrm>
            <a:off x="7270750" y="2981325"/>
            <a:ext cx="1168400" cy="1473200"/>
            <a:chOff x="4580" y="1878"/>
            <a:chExt cx="736" cy="928"/>
          </a:xfrm>
        </p:grpSpPr>
        <p:sp>
          <p:nvSpPr>
            <p:cNvPr id="58615" name="Rectangle 24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16" name="Text Box 24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521" name="Group 249"/>
          <p:cNvGrpSpPr>
            <a:grpSpLocks/>
          </p:cNvGrpSpPr>
          <p:nvPr/>
        </p:nvGrpSpPr>
        <p:grpSpPr bwMode="auto">
          <a:xfrm>
            <a:off x="7270750" y="2981325"/>
            <a:ext cx="1168400" cy="1473200"/>
            <a:chOff x="4580" y="1878"/>
            <a:chExt cx="736" cy="928"/>
          </a:xfrm>
        </p:grpSpPr>
        <p:sp>
          <p:nvSpPr>
            <p:cNvPr id="58618" name="Rectangle 25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19" name="Text Box 25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524" name="Group 252"/>
          <p:cNvGrpSpPr>
            <a:grpSpLocks/>
          </p:cNvGrpSpPr>
          <p:nvPr/>
        </p:nvGrpSpPr>
        <p:grpSpPr bwMode="auto">
          <a:xfrm>
            <a:off x="7270750" y="2981325"/>
            <a:ext cx="1168400" cy="1473200"/>
            <a:chOff x="4580" y="1878"/>
            <a:chExt cx="736" cy="928"/>
          </a:xfrm>
        </p:grpSpPr>
        <p:sp>
          <p:nvSpPr>
            <p:cNvPr id="58621" name="Rectangle 25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22" name="Text Box 25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527" name="Group 255"/>
          <p:cNvGrpSpPr>
            <a:grpSpLocks/>
          </p:cNvGrpSpPr>
          <p:nvPr/>
        </p:nvGrpSpPr>
        <p:grpSpPr bwMode="auto">
          <a:xfrm>
            <a:off x="6030913" y="2981325"/>
            <a:ext cx="1168400" cy="1473200"/>
            <a:chOff x="4580" y="1878"/>
            <a:chExt cx="736" cy="928"/>
          </a:xfrm>
        </p:grpSpPr>
        <p:sp>
          <p:nvSpPr>
            <p:cNvPr id="58624" name="Rectangle 25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25" name="Text Box 25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sp>
        <p:nvSpPr>
          <p:cNvPr id="58626" name="Freeform 258"/>
          <p:cNvSpPr>
            <a:spLocks noEditPoints="1"/>
          </p:cNvSpPr>
          <p:nvPr/>
        </p:nvSpPr>
        <p:spPr bwMode="auto">
          <a:xfrm>
            <a:off x="447675" y="2051050"/>
            <a:ext cx="8248650" cy="3205163"/>
          </a:xfrm>
          <a:custGeom>
            <a:avLst/>
            <a:gdLst/>
            <a:ahLst/>
            <a:cxnLst>
              <a:cxn ang="0">
                <a:pos x="5758" y="0"/>
              </a:cxn>
              <a:cxn ang="0">
                <a:pos x="161" y="0"/>
              </a:cxn>
              <a:cxn ang="0">
                <a:pos x="0" y="161"/>
              </a:cxn>
              <a:cxn ang="0">
                <a:pos x="0" y="2138"/>
              </a:cxn>
              <a:cxn ang="0">
                <a:pos x="161" y="2300"/>
              </a:cxn>
              <a:cxn ang="0">
                <a:pos x="5758" y="2300"/>
              </a:cxn>
              <a:cxn ang="0">
                <a:pos x="5920" y="2138"/>
              </a:cxn>
              <a:cxn ang="0">
                <a:pos x="5920" y="161"/>
              </a:cxn>
              <a:cxn ang="0">
                <a:pos x="5758" y="0"/>
              </a:cxn>
              <a:cxn ang="0">
                <a:pos x="1022" y="1883"/>
              </a:cxn>
              <a:cxn ang="0">
                <a:pos x="184" y="1883"/>
              </a:cxn>
              <a:cxn ang="0">
                <a:pos x="184" y="510"/>
              </a:cxn>
              <a:cxn ang="0">
                <a:pos x="1022" y="510"/>
              </a:cxn>
              <a:cxn ang="0">
                <a:pos x="1022" y="1883"/>
              </a:cxn>
              <a:cxn ang="0">
                <a:pos x="1912" y="1885"/>
              </a:cxn>
              <a:cxn ang="0">
                <a:pos x="1073" y="1885"/>
              </a:cxn>
              <a:cxn ang="0">
                <a:pos x="1073" y="513"/>
              </a:cxn>
              <a:cxn ang="0">
                <a:pos x="1912" y="513"/>
              </a:cxn>
              <a:cxn ang="0">
                <a:pos x="1912" y="1885"/>
              </a:cxn>
              <a:cxn ang="0">
                <a:pos x="2935" y="1883"/>
              </a:cxn>
              <a:cxn ang="0">
                <a:pos x="2097" y="1883"/>
              </a:cxn>
              <a:cxn ang="0">
                <a:pos x="2097" y="510"/>
              </a:cxn>
              <a:cxn ang="0">
                <a:pos x="2935" y="510"/>
              </a:cxn>
              <a:cxn ang="0">
                <a:pos x="2935" y="1883"/>
              </a:cxn>
              <a:cxn ang="0">
                <a:pos x="3824" y="1885"/>
              </a:cxn>
              <a:cxn ang="0">
                <a:pos x="2985" y="1885"/>
              </a:cxn>
              <a:cxn ang="0">
                <a:pos x="2985" y="513"/>
              </a:cxn>
              <a:cxn ang="0">
                <a:pos x="3824" y="513"/>
              </a:cxn>
              <a:cxn ang="0">
                <a:pos x="3824" y="1885"/>
              </a:cxn>
              <a:cxn ang="0">
                <a:pos x="4846" y="1883"/>
              </a:cxn>
              <a:cxn ang="0">
                <a:pos x="4007" y="1883"/>
              </a:cxn>
              <a:cxn ang="0">
                <a:pos x="4007" y="510"/>
              </a:cxn>
              <a:cxn ang="0">
                <a:pos x="4846" y="510"/>
              </a:cxn>
              <a:cxn ang="0">
                <a:pos x="4846" y="1883"/>
              </a:cxn>
              <a:cxn ang="0">
                <a:pos x="5735" y="1885"/>
              </a:cxn>
              <a:cxn ang="0">
                <a:pos x="4897" y="1885"/>
              </a:cxn>
              <a:cxn ang="0">
                <a:pos x="4897" y="513"/>
              </a:cxn>
              <a:cxn ang="0">
                <a:pos x="5735" y="513"/>
              </a:cxn>
              <a:cxn ang="0">
                <a:pos x="5735" y="1885"/>
              </a:cxn>
            </a:cxnLst>
            <a:rect l="0" t="0" r="r" b="b"/>
            <a:pathLst>
              <a:path w="5920" h="2300">
                <a:moveTo>
                  <a:pt x="5758" y="0"/>
                </a:moveTo>
                <a:cubicBezTo>
                  <a:pt x="161" y="0"/>
                  <a:pt x="161" y="0"/>
                  <a:pt x="161" y="0"/>
                </a:cubicBezTo>
                <a:cubicBezTo>
                  <a:pt x="72" y="0"/>
                  <a:pt x="0" y="72"/>
                  <a:pt x="0" y="161"/>
                </a:cubicBezTo>
                <a:cubicBezTo>
                  <a:pt x="0" y="2138"/>
                  <a:pt x="0" y="2138"/>
                  <a:pt x="0" y="2138"/>
                </a:cubicBezTo>
                <a:cubicBezTo>
                  <a:pt x="0" y="2227"/>
                  <a:pt x="72" y="2300"/>
                  <a:pt x="161" y="2300"/>
                </a:cubicBezTo>
                <a:cubicBezTo>
                  <a:pt x="5758" y="2300"/>
                  <a:pt x="5758" y="2300"/>
                  <a:pt x="5758" y="2300"/>
                </a:cubicBezTo>
                <a:cubicBezTo>
                  <a:pt x="5847" y="2300"/>
                  <a:pt x="5920" y="2227"/>
                  <a:pt x="5920" y="2138"/>
                </a:cubicBezTo>
                <a:cubicBezTo>
                  <a:pt x="5920" y="161"/>
                  <a:pt x="5920" y="161"/>
                  <a:pt x="5920" y="161"/>
                </a:cubicBezTo>
                <a:cubicBezTo>
                  <a:pt x="5920" y="72"/>
                  <a:pt x="5847" y="0"/>
                  <a:pt x="5758" y="0"/>
                </a:cubicBezTo>
                <a:close/>
                <a:moveTo>
                  <a:pt x="1022" y="1883"/>
                </a:moveTo>
                <a:cubicBezTo>
                  <a:pt x="184" y="1883"/>
                  <a:pt x="184" y="1883"/>
                  <a:pt x="184" y="1883"/>
                </a:cubicBezTo>
                <a:cubicBezTo>
                  <a:pt x="184" y="510"/>
                  <a:pt x="184" y="510"/>
                  <a:pt x="184" y="510"/>
                </a:cubicBezTo>
                <a:cubicBezTo>
                  <a:pt x="1022" y="510"/>
                  <a:pt x="1022" y="510"/>
                  <a:pt x="1022" y="510"/>
                </a:cubicBezTo>
                <a:lnTo>
                  <a:pt x="1022" y="1883"/>
                </a:lnTo>
                <a:close/>
                <a:moveTo>
                  <a:pt x="1912" y="1885"/>
                </a:moveTo>
                <a:cubicBezTo>
                  <a:pt x="1073" y="1885"/>
                  <a:pt x="1073" y="1885"/>
                  <a:pt x="1073" y="1885"/>
                </a:cubicBezTo>
                <a:cubicBezTo>
                  <a:pt x="1073" y="513"/>
                  <a:pt x="1073" y="513"/>
                  <a:pt x="1073" y="513"/>
                </a:cubicBezTo>
                <a:cubicBezTo>
                  <a:pt x="1912" y="513"/>
                  <a:pt x="1912" y="513"/>
                  <a:pt x="1912" y="513"/>
                </a:cubicBezTo>
                <a:lnTo>
                  <a:pt x="1912" y="1885"/>
                </a:lnTo>
                <a:close/>
                <a:moveTo>
                  <a:pt x="2935" y="1883"/>
                </a:moveTo>
                <a:cubicBezTo>
                  <a:pt x="2097" y="1883"/>
                  <a:pt x="2097" y="1883"/>
                  <a:pt x="2097" y="1883"/>
                </a:cubicBezTo>
                <a:cubicBezTo>
                  <a:pt x="2097" y="510"/>
                  <a:pt x="2097" y="510"/>
                  <a:pt x="2097" y="510"/>
                </a:cubicBezTo>
                <a:cubicBezTo>
                  <a:pt x="2935" y="510"/>
                  <a:pt x="2935" y="510"/>
                  <a:pt x="2935" y="510"/>
                </a:cubicBezTo>
                <a:lnTo>
                  <a:pt x="2935" y="1883"/>
                </a:lnTo>
                <a:close/>
                <a:moveTo>
                  <a:pt x="3824" y="1885"/>
                </a:moveTo>
                <a:cubicBezTo>
                  <a:pt x="2985" y="1885"/>
                  <a:pt x="2985" y="1885"/>
                  <a:pt x="2985" y="1885"/>
                </a:cubicBezTo>
                <a:cubicBezTo>
                  <a:pt x="2985" y="513"/>
                  <a:pt x="2985" y="513"/>
                  <a:pt x="2985" y="513"/>
                </a:cubicBezTo>
                <a:cubicBezTo>
                  <a:pt x="3824" y="513"/>
                  <a:pt x="3824" y="513"/>
                  <a:pt x="3824" y="513"/>
                </a:cubicBezTo>
                <a:lnTo>
                  <a:pt x="3824" y="1885"/>
                </a:lnTo>
                <a:close/>
                <a:moveTo>
                  <a:pt x="4846" y="1883"/>
                </a:moveTo>
                <a:cubicBezTo>
                  <a:pt x="4007" y="1883"/>
                  <a:pt x="4007" y="1883"/>
                  <a:pt x="4007" y="1883"/>
                </a:cubicBezTo>
                <a:cubicBezTo>
                  <a:pt x="4007" y="510"/>
                  <a:pt x="4007" y="510"/>
                  <a:pt x="4007" y="510"/>
                </a:cubicBezTo>
                <a:cubicBezTo>
                  <a:pt x="4846" y="510"/>
                  <a:pt x="4846" y="510"/>
                  <a:pt x="4846" y="510"/>
                </a:cubicBezTo>
                <a:lnTo>
                  <a:pt x="4846" y="1883"/>
                </a:lnTo>
                <a:close/>
                <a:moveTo>
                  <a:pt x="5735" y="1885"/>
                </a:moveTo>
                <a:cubicBezTo>
                  <a:pt x="4897" y="1885"/>
                  <a:pt x="4897" y="1885"/>
                  <a:pt x="4897" y="1885"/>
                </a:cubicBezTo>
                <a:cubicBezTo>
                  <a:pt x="4897" y="513"/>
                  <a:pt x="4897" y="513"/>
                  <a:pt x="4897" y="513"/>
                </a:cubicBezTo>
                <a:cubicBezTo>
                  <a:pt x="5735" y="513"/>
                  <a:pt x="5735" y="513"/>
                  <a:pt x="5735" y="513"/>
                </a:cubicBezTo>
                <a:lnTo>
                  <a:pt x="5735" y="1885"/>
                </a:lnTo>
                <a:close/>
              </a:path>
            </a:pathLst>
          </a:custGeom>
          <a:gradFill rotWithShape="1">
            <a:gsLst>
              <a:gs pos="0">
                <a:srgbClr val="434343"/>
              </a:gs>
              <a:gs pos="100000">
                <a:schemeClr val="tx2"/>
              </a:gs>
            </a:gsLst>
            <a:lin ang="2700000" scaled="1"/>
          </a:gradFill>
          <a:ln w="9525" cap="flat" cmpd="sng">
            <a:noFill/>
            <a:prstDash val="solid"/>
            <a:round/>
            <a:headEnd/>
            <a:tailEnd/>
          </a:ln>
          <a:effectLst/>
        </p:spPr>
        <p:txBody>
          <a:bodyPr wrap="none" anchor="ctr"/>
          <a:lstStyle/>
          <a:p>
            <a:endParaRPr lang="en-US"/>
          </a:p>
        </p:txBody>
      </p:sp>
      <p:sp>
        <p:nvSpPr>
          <p:cNvPr id="58627" name="Text Box 259"/>
          <p:cNvSpPr txBox="1">
            <a:spLocks noChangeArrowheads="1"/>
          </p:cNvSpPr>
          <p:nvPr/>
        </p:nvSpPr>
        <p:spPr bwMode="auto">
          <a:xfrm>
            <a:off x="1158875" y="4733925"/>
            <a:ext cx="1497013"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Hours</a:t>
            </a:r>
            <a:endParaRPr lang="en-GB" sz="2400" dirty="0">
              <a:solidFill>
                <a:srgbClr val="0C0C0C"/>
              </a:solidFill>
            </a:endParaRPr>
          </a:p>
        </p:txBody>
      </p:sp>
      <p:sp>
        <p:nvSpPr>
          <p:cNvPr id="58628" name="Text Box 260"/>
          <p:cNvSpPr txBox="1">
            <a:spLocks noChangeArrowheads="1"/>
          </p:cNvSpPr>
          <p:nvPr/>
        </p:nvSpPr>
        <p:spPr bwMode="auto">
          <a:xfrm>
            <a:off x="3824288" y="4733925"/>
            <a:ext cx="1495425"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Minutes</a:t>
            </a:r>
            <a:endParaRPr lang="en-GB" sz="2400" dirty="0">
              <a:solidFill>
                <a:srgbClr val="0C0C0C"/>
              </a:solidFill>
            </a:endParaRPr>
          </a:p>
        </p:txBody>
      </p:sp>
      <p:sp>
        <p:nvSpPr>
          <p:cNvPr id="58629" name="Text Box 261"/>
          <p:cNvSpPr txBox="1">
            <a:spLocks noChangeArrowheads="1"/>
          </p:cNvSpPr>
          <p:nvPr/>
        </p:nvSpPr>
        <p:spPr bwMode="auto">
          <a:xfrm>
            <a:off x="6486525" y="4733925"/>
            <a:ext cx="1497013"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Seconds</a:t>
            </a:r>
            <a:endParaRPr lang="en-GB" sz="2400" dirty="0">
              <a:solidFill>
                <a:srgbClr val="0C0C0C"/>
              </a:solidFill>
            </a:endParaRPr>
          </a:p>
        </p:txBody>
      </p:sp>
      <p:sp>
        <p:nvSpPr>
          <p:cNvPr id="58631" name="AutoShape 263"/>
          <p:cNvSpPr>
            <a:spLocks noChangeArrowheads="1"/>
          </p:cNvSpPr>
          <p:nvPr/>
        </p:nvSpPr>
        <p:spPr bwMode="auto">
          <a:xfrm rot="16200000">
            <a:off x="-913606" y="3472656"/>
            <a:ext cx="3151188"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w="9525">
            <a:noFill/>
            <a:round/>
            <a:headEnd/>
            <a:tailEnd/>
          </a:ln>
          <a:effectLst/>
        </p:spPr>
        <p:txBody>
          <a:bodyPr wrap="none" anchor="ctr"/>
          <a:lstStyle/>
          <a:p>
            <a:endParaRPr lang="en-US"/>
          </a:p>
        </p:txBody>
      </p:sp>
      <p:sp>
        <p:nvSpPr>
          <p:cNvPr id="58632" name="AutoShape 264"/>
          <p:cNvSpPr>
            <a:spLocks noChangeArrowheads="1"/>
          </p:cNvSpPr>
          <p:nvPr/>
        </p:nvSpPr>
        <p:spPr bwMode="auto">
          <a:xfrm>
            <a:off x="473075" y="2085975"/>
            <a:ext cx="8197850"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w="9525">
            <a:noFill/>
            <a:round/>
            <a:headEnd/>
            <a:tailEnd/>
          </a:ln>
          <a:effectLst/>
        </p:spPr>
        <p:txBody>
          <a:bodyPr wrap="none" anchor="ctr"/>
          <a:lstStyle/>
          <a:p>
            <a:endParaRPr lang="en-US"/>
          </a:p>
        </p:txBody>
      </p:sp>
      <p:grpSp>
        <p:nvGrpSpPr>
          <p:cNvPr id="58530" name="Group 265"/>
          <p:cNvGrpSpPr>
            <a:grpSpLocks/>
          </p:cNvGrpSpPr>
          <p:nvPr/>
        </p:nvGrpSpPr>
        <p:grpSpPr bwMode="auto">
          <a:xfrm>
            <a:off x="3162300" y="3373438"/>
            <a:ext cx="120650" cy="693737"/>
            <a:chOff x="1939" y="2444"/>
            <a:chExt cx="81" cy="463"/>
          </a:xfrm>
        </p:grpSpPr>
        <p:sp>
          <p:nvSpPr>
            <p:cNvPr id="58634" name="Rectangle 266"/>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sp>
          <p:nvSpPr>
            <p:cNvPr id="58635" name="Rectangle 267"/>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grpSp>
      <p:grpSp>
        <p:nvGrpSpPr>
          <p:cNvPr id="58533" name="Group 268"/>
          <p:cNvGrpSpPr>
            <a:grpSpLocks/>
          </p:cNvGrpSpPr>
          <p:nvPr/>
        </p:nvGrpSpPr>
        <p:grpSpPr bwMode="auto">
          <a:xfrm>
            <a:off x="5843588" y="3373438"/>
            <a:ext cx="120650" cy="693737"/>
            <a:chOff x="1939" y="2444"/>
            <a:chExt cx="81" cy="463"/>
          </a:xfrm>
        </p:grpSpPr>
        <p:sp>
          <p:nvSpPr>
            <p:cNvPr id="58637" name="Rectangle 269"/>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sp>
          <p:nvSpPr>
            <p:cNvPr id="58638" name="Rectangle 270"/>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grpSp>
      <p:grpSp>
        <p:nvGrpSpPr>
          <p:cNvPr id="58536" name="Group 271"/>
          <p:cNvGrpSpPr>
            <a:grpSpLocks/>
          </p:cNvGrpSpPr>
          <p:nvPr/>
        </p:nvGrpSpPr>
        <p:grpSpPr bwMode="auto">
          <a:xfrm>
            <a:off x="706438" y="2768600"/>
            <a:ext cx="7731125" cy="1905000"/>
            <a:chOff x="445" y="1744"/>
            <a:chExt cx="4870" cy="1200"/>
          </a:xfrm>
        </p:grpSpPr>
        <p:grpSp>
          <p:nvGrpSpPr>
            <p:cNvPr id="58539" name="Group 272"/>
            <p:cNvGrpSpPr>
              <a:grpSpLocks/>
            </p:cNvGrpSpPr>
            <p:nvPr/>
          </p:nvGrpSpPr>
          <p:grpSpPr bwMode="auto">
            <a:xfrm>
              <a:off x="445" y="1744"/>
              <a:ext cx="734" cy="1200"/>
              <a:chOff x="448" y="1746"/>
              <a:chExt cx="724" cy="1188"/>
            </a:xfrm>
          </p:grpSpPr>
          <p:grpSp>
            <p:nvGrpSpPr>
              <p:cNvPr id="58542" name="Group 273"/>
              <p:cNvGrpSpPr>
                <a:grpSpLocks/>
              </p:cNvGrpSpPr>
              <p:nvPr/>
            </p:nvGrpSpPr>
            <p:grpSpPr bwMode="auto">
              <a:xfrm>
                <a:off x="454" y="1752"/>
                <a:ext cx="712" cy="1176"/>
                <a:chOff x="454" y="1752"/>
                <a:chExt cx="712" cy="1176"/>
              </a:xfrm>
            </p:grpSpPr>
            <p:sp>
              <p:nvSpPr>
                <p:cNvPr id="58642" name="Freeform 274"/>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8643" name="Freeform 275"/>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8644" name="Freeform 276"/>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8545" name="Group 277"/>
            <p:cNvGrpSpPr>
              <a:grpSpLocks/>
            </p:cNvGrpSpPr>
            <p:nvPr/>
          </p:nvGrpSpPr>
          <p:grpSpPr bwMode="auto">
            <a:xfrm>
              <a:off x="1225" y="1744"/>
              <a:ext cx="734" cy="1200"/>
              <a:chOff x="448" y="1746"/>
              <a:chExt cx="724" cy="1188"/>
            </a:xfrm>
          </p:grpSpPr>
          <p:grpSp>
            <p:nvGrpSpPr>
              <p:cNvPr id="58548" name="Group 278"/>
              <p:cNvGrpSpPr>
                <a:grpSpLocks/>
              </p:cNvGrpSpPr>
              <p:nvPr/>
            </p:nvGrpSpPr>
            <p:grpSpPr bwMode="auto">
              <a:xfrm>
                <a:off x="454" y="1752"/>
                <a:ext cx="712" cy="1176"/>
                <a:chOff x="454" y="1752"/>
                <a:chExt cx="712" cy="1176"/>
              </a:xfrm>
            </p:grpSpPr>
            <p:sp>
              <p:nvSpPr>
                <p:cNvPr id="58647" name="Freeform 279"/>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8648" name="Freeform 280"/>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8649" name="Freeform 281"/>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8551" name="Group 282"/>
            <p:cNvGrpSpPr>
              <a:grpSpLocks/>
            </p:cNvGrpSpPr>
            <p:nvPr/>
          </p:nvGrpSpPr>
          <p:grpSpPr bwMode="auto">
            <a:xfrm flipH="1">
              <a:off x="4581" y="1744"/>
              <a:ext cx="734" cy="1200"/>
              <a:chOff x="448" y="1746"/>
              <a:chExt cx="724" cy="1188"/>
            </a:xfrm>
          </p:grpSpPr>
          <p:grpSp>
            <p:nvGrpSpPr>
              <p:cNvPr id="58554" name="Group 283"/>
              <p:cNvGrpSpPr>
                <a:grpSpLocks/>
              </p:cNvGrpSpPr>
              <p:nvPr/>
            </p:nvGrpSpPr>
            <p:grpSpPr bwMode="auto">
              <a:xfrm>
                <a:off x="454" y="1752"/>
                <a:ext cx="712" cy="1176"/>
                <a:chOff x="454" y="1752"/>
                <a:chExt cx="712" cy="1176"/>
              </a:xfrm>
            </p:grpSpPr>
            <p:sp>
              <p:nvSpPr>
                <p:cNvPr id="58652" name="Freeform 284"/>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8653" name="Freeform 285"/>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8654" name="Freeform 286"/>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8557" name="Group 287"/>
            <p:cNvGrpSpPr>
              <a:grpSpLocks/>
            </p:cNvGrpSpPr>
            <p:nvPr/>
          </p:nvGrpSpPr>
          <p:grpSpPr bwMode="auto">
            <a:xfrm flipH="1">
              <a:off x="3799" y="1744"/>
              <a:ext cx="734" cy="1200"/>
              <a:chOff x="448" y="1746"/>
              <a:chExt cx="724" cy="1188"/>
            </a:xfrm>
          </p:grpSpPr>
          <p:grpSp>
            <p:nvGrpSpPr>
              <p:cNvPr id="58560" name="Group 288"/>
              <p:cNvGrpSpPr>
                <a:grpSpLocks/>
              </p:cNvGrpSpPr>
              <p:nvPr/>
            </p:nvGrpSpPr>
            <p:grpSpPr bwMode="auto">
              <a:xfrm>
                <a:off x="454" y="1752"/>
                <a:ext cx="712" cy="1176"/>
                <a:chOff x="454" y="1752"/>
                <a:chExt cx="712" cy="1176"/>
              </a:xfrm>
            </p:grpSpPr>
            <p:sp>
              <p:nvSpPr>
                <p:cNvPr id="58657" name="Freeform 289"/>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8658" name="Freeform 290"/>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8659" name="Freeform 291"/>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sp>
          <p:nvSpPr>
            <p:cNvPr id="58660" name="Rectangle 292"/>
            <p:cNvSpPr>
              <a:spLocks noChangeArrowheads="1"/>
            </p:cNvSpPr>
            <p:nvPr/>
          </p:nvSpPr>
          <p:spPr bwMode="auto">
            <a:xfrm>
              <a:off x="2126" y="2922"/>
              <a:ext cx="726" cy="22"/>
            </a:xfrm>
            <a:prstGeom prst="rect">
              <a:avLst/>
            </a:prstGeom>
            <a:solidFill>
              <a:srgbClr val="4D4D4D"/>
            </a:solidFill>
            <a:ln w="11430">
              <a:solidFill>
                <a:srgbClr val="1C1C1C"/>
              </a:solidFill>
              <a:miter lim="800000"/>
              <a:headEnd/>
              <a:tailEnd/>
            </a:ln>
            <a:effectLst/>
          </p:spPr>
          <p:txBody>
            <a:bodyPr wrap="none" anchor="ctr"/>
            <a:lstStyle/>
            <a:p>
              <a:endParaRPr lang="en-US"/>
            </a:p>
          </p:txBody>
        </p:sp>
        <p:sp>
          <p:nvSpPr>
            <p:cNvPr id="58661" name="Rectangle 293"/>
            <p:cNvSpPr>
              <a:spLocks noChangeArrowheads="1"/>
            </p:cNvSpPr>
            <p:nvPr/>
          </p:nvSpPr>
          <p:spPr bwMode="auto">
            <a:xfrm>
              <a:off x="2909" y="2922"/>
              <a:ext cx="726" cy="22"/>
            </a:xfrm>
            <a:prstGeom prst="rect">
              <a:avLst/>
            </a:prstGeom>
            <a:solidFill>
              <a:srgbClr val="4D4D4D"/>
            </a:solidFill>
            <a:ln w="11430">
              <a:solidFill>
                <a:srgbClr val="1C1C1C"/>
              </a:solidFill>
              <a:miter lim="800000"/>
              <a:headEnd/>
              <a:tailEnd/>
            </a:ln>
            <a:effectLst/>
          </p:spPr>
          <p:txBody>
            <a:bodyPr wrap="none" anchor="ctr"/>
            <a:lstStyle/>
            <a:p>
              <a:endParaRPr lang="en-US"/>
            </a:p>
          </p:txBody>
        </p:sp>
      </p:grpSp>
    </p:spTree>
  </p:cSld>
  <p:clrMapOvr>
    <a:masterClrMapping/>
  </p:clrMapOvr>
  <p:transition advClick="0" advTm="1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2" presetClass="exit" presetSubtype="4" fill="hold" nodeType="withEffect">
                                  <p:stCondLst>
                                    <p:cond delay="0"/>
                                  </p:stCondLst>
                                  <p:childTnLst>
                                    <p:animEffect transition="out" filter="slide(fromBottom)">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2" presetClass="exit" presetSubtype="4" fill="hold" nodeType="withEffect">
                                  <p:stCondLst>
                                    <p:cond delay="0"/>
                                  </p:stCondLst>
                                  <p:childTnLst>
                                    <p:animEffect transition="out" filter="slide(fromBottom)">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par>
                                <p:cTn id="14" presetID="12" presetClass="entr" presetSubtype="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slide(fromTop)">
                                      <p:cBhvr>
                                        <p:cTn id="16" dur="500"/>
                                        <p:tgtEl>
                                          <p:spTgt spid="22"/>
                                        </p:tgtEl>
                                      </p:cBhvr>
                                    </p:animEffect>
                                  </p:childTnLst>
                                </p:cTn>
                              </p:par>
                              <p:par>
                                <p:cTn id="17" presetID="12" presetClass="entr" presetSubtype="1"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slide(fromTop)">
                                      <p:cBhvr>
                                        <p:cTn id="19" dur="500"/>
                                        <p:tgtEl>
                                          <p:spTgt spid="21"/>
                                        </p:tgtEl>
                                      </p:cBhvr>
                                    </p:animEffect>
                                  </p:childTnLst>
                                </p:cTn>
                              </p:par>
                              <p:par>
                                <p:cTn id="20" presetID="12" presetClass="entr" presetSubtype="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lide(fromTop)">
                                      <p:cBhvr>
                                        <p:cTn id="22" dur="500"/>
                                        <p:tgtEl>
                                          <p:spTgt spid="8"/>
                                        </p:tgtEl>
                                      </p:cBhvr>
                                    </p:animEffect>
                                  </p:childTnLst>
                                </p:cTn>
                              </p:par>
                              <p:par>
                                <p:cTn id="23" presetID="12" presetClass="exit" presetSubtype="4" fill="hold" nodeType="withEffect">
                                  <p:stCondLst>
                                    <p:cond delay="1000"/>
                                  </p:stCondLst>
                                  <p:childTnLst>
                                    <p:animEffect transition="out" filter="slide(fromBottom)">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2" presetClass="entr" presetSubtype="1" fill="hold" nodeType="withEffect">
                                  <p:stCondLst>
                                    <p:cond delay="1000"/>
                                  </p:stCondLst>
                                  <p:childTnLst>
                                    <p:set>
                                      <p:cBhvr>
                                        <p:cTn id="27" dur="1" fill="hold">
                                          <p:stCondLst>
                                            <p:cond delay="0"/>
                                          </p:stCondLst>
                                        </p:cTn>
                                        <p:tgtEl>
                                          <p:spTgt spid="13"/>
                                        </p:tgtEl>
                                        <p:attrNameLst>
                                          <p:attrName>style.visibility</p:attrName>
                                        </p:attrNameLst>
                                      </p:cBhvr>
                                      <p:to>
                                        <p:strVal val="visible"/>
                                      </p:to>
                                    </p:set>
                                    <p:animEffect transition="in" filter="slide(fromTop)">
                                      <p:cBhvr>
                                        <p:cTn id="28" dur="500"/>
                                        <p:tgtEl>
                                          <p:spTgt spid="13"/>
                                        </p:tgtEl>
                                      </p:cBhvr>
                                    </p:animEffect>
                                  </p:childTnLst>
                                </p:cTn>
                              </p:par>
                              <p:par>
                                <p:cTn id="29" presetID="12" presetClass="exit" presetSubtype="4" fill="hold" nodeType="withEffect">
                                  <p:stCondLst>
                                    <p:cond delay="2000"/>
                                  </p:stCondLst>
                                  <p:childTnLst>
                                    <p:animEffect transition="out" filter="slide(fromBottom)">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12" presetClass="entr" presetSubtype="1" fill="hold" nodeType="withEffect">
                                  <p:stCondLst>
                                    <p:cond delay="2000"/>
                                  </p:stCondLst>
                                  <p:childTnLst>
                                    <p:set>
                                      <p:cBhvr>
                                        <p:cTn id="33" dur="1" fill="hold">
                                          <p:stCondLst>
                                            <p:cond delay="0"/>
                                          </p:stCondLst>
                                        </p:cTn>
                                        <p:tgtEl>
                                          <p:spTgt spid="14"/>
                                        </p:tgtEl>
                                        <p:attrNameLst>
                                          <p:attrName>style.visibility</p:attrName>
                                        </p:attrNameLst>
                                      </p:cBhvr>
                                      <p:to>
                                        <p:strVal val="visible"/>
                                      </p:to>
                                    </p:set>
                                    <p:animEffect transition="in" filter="slide(fromTop)">
                                      <p:cBhvr>
                                        <p:cTn id="34" dur="500"/>
                                        <p:tgtEl>
                                          <p:spTgt spid="14"/>
                                        </p:tgtEl>
                                      </p:cBhvr>
                                    </p:animEffect>
                                  </p:childTnLst>
                                </p:cTn>
                              </p:par>
                              <p:par>
                                <p:cTn id="35" presetID="12" presetClass="exit" presetSubtype="4" fill="hold" nodeType="withEffect">
                                  <p:stCondLst>
                                    <p:cond delay="3000"/>
                                  </p:stCondLst>
                                  <p:childTnLst>
                                    <p:animEffect transition="out" filter="slide(fromBottom)">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par>
                                <p:cTn id="38" presetID="12" presetClass="entr" presetSubtype="1" fill="hold" nodeType="withEffect">
                                  <p:stCondLst>
                                    <p:cond delay="3000"/>
                                  </p:stCondLst>
                                  <p:childTnLst>
                                    <p:set>
                                      <p:cBhvr>
                                        <p:cTn id="39" dur="1" fill="hold">
                                          <p:stCondLst>
                                            <p:cond delay="0"/>
                                          </p:stCondLst>
                                        </p:cTn>
                                        <p:tgtEl>
                                          <p:spTgt spid="15"/>
                                        </p:tgtEl>
                                        <p:attrNameLst>
                                          <p:attrName>style.visibility</p:attrName>
                                        </p:attrNameLst>
                                      </p:cBhvr>
                                      <p:to>
                                        <p:strVal val="visible"/>
                                      </p:to>
                                    </p:set>
                                    <p:animEffect transition="in" filter="slide(fromTop)">
                                      <p:cBhvr>
                                        <p:cTn id="40" dur="500"/>
                                        <p:tgtEl>
                                          <p:spTgt spid="15"/>
                                        </p:tgtEl>
                                      </p:cBhvr>
                                    </p:animEffect>
                                  </p:childTnLst>
                                </p:cTn>
                              </p:par>
                              <p:par>
                                <p:cTn id="41" presetID="12" presetClass="exit" presetSubtype="4" fill="hold" nodeType="withEffect">
                                  <p:stCondLst>
                                    <p:cond delay="4000"/>
                                  </p:stCondLst>
                                  <p:childTnLst>
                                    <p:animEffect transition="out" filter="slide(fromBottom)">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2" presetClass="entr" presetSubtype="1" fill="hold" nodeType="withEffect">
                                  <p:stCondLst>
                                    <p:cond delay="4000"/>
                                  </p:stCondLst>
                                  <p:childTnLst>
                                    <p:set>
                                      <p:cBhvr>
                                        <p:cTn id="45" dur="1" fill="hold">
                                          <p:stCondLst>
                                            <p:cond delay="0"/>
                                          </p:stCondLst>
                                        </p:cTn>
                                        <p:tgtEl>
                                          <p:spTgt spid="16"/>
                                        </p:tgtEl>
                                        <p:attrNameLst>
                                          <p:attrName>style.visibility</p:attrName>
                                        </p:attrNameLst>
                                      </p:cBhvr>
                                      <p:to>
                                        <p:strVal val="visible"/>
                                      </p:to>
                                    </p:set>
                                    <p:animEffect transition="in" filter="slide(fromTop)">
                                      <p:cBhvr>
                                        <p:cTn id="46" dur="500"/>
                                        <p:tgtEl>
                                          <p:spTgt spid="16"/>
                                        </p:tgtEl>
                                      </p:cBhvr>
                                    </p:animEffect>
                                  </p:childTnLst>
                                </p:cTn>
                              </p:par>
                              <p:par>
                                <p:cTn id="47" presetID="12" presetClass="exit" presetSubtype="4" fill="hold" nodeType="withEffect">
                                  <p:stCondLst>
                                    <p:cond delay="5000"/>
                                  </p:stCondLst>
                                  <p:childTnLst>
                                    <p:animEffect transition="out" filter="slide(fromBottom)">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par>
                                <p:cTn id="50" presetID="12" presetClass="entr" presetSubtype="1" fill="hold" nodeType="withEffect">
                                  <p:stCondLst>
                                    <p:cond delay="5000"/>
                                  </p:stCondLst>
                                  <p:childTnLst>
                                    <p:set>
                                      <p:cBhvr>
                                        <p:cTn id="51" dur="1" fill="hold">
                                          <p:stCondLst>
                                            <p:cond delay="0"/>
                                          </p:stCondLst>
                                        </p:cTn>
                                        <p:tgtEl>
                                          <p:spTgt spid="17"/>
                                        </p:tgtEl>
                                        <p:attrNameLst>
                                          <p:attrName>style.visibility</p:attrName>
                                        </p:attrNameLst>
                                      </p:cBhvr>
                                      <p:to>
                                        <p:strVal val="visible"/>
                                      </p:to>
                                    </p:set>
                                    <p:animEffect transition="in" filter="slide(fromTop)">
                                      <p:cBhvr>
                                        <p:cTn id="52" dur="500"/>
                                        <p:tgtEl>
                                          <p:spTgt spid="17"/>
                                        </p:tgtEl>
                                      </p:cBhvr>
                                    </p:animEffect>
                                  </p:childTnLst>
                                </p:cTn>
                              </p:par>
                              <p:par>
                                <p:cTn id="53" presetID="12" presetClass="exit" presetSubtype="4" fill="hold" nodeType="withEffect">
                                  <p:stCondLst>
                                    <p:cond delay="6000"/>
                                  </p:stCondLst>
                                  <p:childTnLst>
                                    <p:animEffect transition="out" filter="slide(fromBottom)">
                                      <p:cBhvr>
                                        <p:cTn id="54" dur="500"/>
                                        <p:tgtEl>
                                          <p:spTgt spid="17"/>
                                        </p:tgtEl>
                                      </p:cBhvr>
                                    </p:animEffect>
                                    <p:set>
                                      <p:cBhvr>
                                        <p:cTn id="55" dur="1" fill="hold">
                                          <p:stCondLst>
                                            <p:cond delay="499"/>
                                          </p:stCondLst>
                                        </p:cTn>
                                        <p:tgtEl>
                                          <p:spTgt spid="17"/>
                                        </p:tgtEl>
                                        <p:attrNameLst>
                                          <p:attrName>style.visibility</p:attrName>
                                        </p:attrNameLst>
                                      </p:cBhvr>
                                      <p:to>
                                        <p:strVal val="hidden"/>
                                      </p:to>
                                    </p:set>
                                  </p:childTnLst>
                                </p:cTn>
                              </p:par>
                              <p:par>
                                <p:cTn id="56" presetID="12" presetClass="entr" presetSubtype="1" fill="hold" nodeType="withEffect">
                                  <p:stCondLst>
                                    <p:cond delay="6000"/>
                                  </p:stCondLst>
                                  <p:childTnLst>
                                    <p:set>
                                      <p:cBhvr>
                                        <p:cTn id="57" dur="1" fill="hold">
                                          <p:stCondLst>
                                            <p:cond delay="0"/>
                                          </p:stCondLst>
                                        </p:cTn>
                                        <p:tgtEl>
                                          <p:spTgt spid="18"/>
                                        </p:tgtEl>
                                        <p:attrNameLst>
                                          <p:attrName>style.visibility</p:attrName>
                                        </p:attrNameLst>
                                      </p:cBhvr>
                                      <p:to>
                                        <p:strVal val="visible"/>
                                      </p:to>
                                    </p:set>
                                    <p:animEffect transition="in" filter="slide(fromTop)">
                                      <p:cBhvr>
                                        <p:cTn id="58" dur="500"/>
                                        <p:tgtEl>
                                          <p:spTgt spid="18"/>
                                        </p:tgtEl>
                                      </p:cBhvr>
                                    </p:animEffect>
                                  </p:childTnLst>
                                </p:cTn>
                              </p:par>
                              <p:par>
                                <p:cTn id="59" presetID="12" presetClass="exit" presetSubtype="4" fill="hold" nodeType="withEffect">
                                  <p:stCondLst>
                                    <p:cond delay="7000"/>
                                  </p:stCondLst>
                                  <p:childTnLst>
                                    <p:animEffect transition="out" filter="slide(fromBottom)">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par>
                                <p:cTn id="62" presetID="12" presetClass="entr" presetSubtype="1" fill="hold" nodeType="withEffect">
                                  <p:stCondLst>
                                    <p:cond delay="7000"/>
                                  </p:stCondLst>
                                  <p:childTnLst>
                                    <p:set>
                                      <p:cBhvr>
                                        <p:cTn id="63" dur="1" fill="hold">
                                          <p:stCondLst>
                                            <p:cond delay="0"/>
                                          </p:stCondLst>
                                        </p:cTn>
                                        <p:tgtEl>
                                          <p:spTgt spid="19"/>
                                        </p:tgtEl>
                                        <p:attrNameLst>
                                          <p:attrName>style.visibility</p:attrName>
                                        </p:attrNameLst>
                                      </p:cBhvr>
                                      <p:to>
                                        <p:strVal val="visible"/>
                                      </p:to>
                                    </p:set>
                                    <p:animEffect transition="in" filter="slide(fromTop)">
                                      <p:cBhvr>
                                        <p:cTn id="64" dur="500"/>
                                        <p:tgtEl>
                                          <p:spTgt spid="19"/>
                                        </p:tgtEl>
                                      </p:cBhvr>
                                    </p:animEffect>
                                  </p:childTnLst>
                                </p:cTn>
                              </p:par>
                              <p:par>
                                <p:cTn id="65" presetID="12" presetClass="exit" presetSubtype="4" fill="hold" nodeType="withEffect">
                                  <p:stCondLst>
                                    <p:cond delay="8000"/>
                                  </p:stCondLst>
                                  <p:childTnLst>
                                    <p:animEffect transition="out" filter="slide(fromBottom)">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par>
                                <p:cTn id="68" presetID="12" presetClass="entr" presetSubtype="1" fill="hold" nodeType="withEffect">
                                  <p:stCondLst>
                                    <p:cond delay="8000"/>
                                  </p:stCondLst>
                                  <p:childTnLst>
                                    <p:set>
                                      <p:cBhvr>
                                        <p:cTn id="69" dur="1" fill="hold">
                                          <p:stCondLst>
                                            <p:cond delay="0"/>
                                          </p:stCondLst>
                                        </p:cTn>
                                        <p:tgtEl>
                                          <p:spTgt spid="20"/>
                                        </p:tgtEl>
                                        <p:attrNameLst>
                                          <p:attrName>style.visibility</p:attrName>
                                        </p:attrNameLst>
                                      </p:cBhvr>
                                      <p:to>
                                        <p:strVal val="visible"/>
                                      </p:to>
                                    </p:set>
                                    <p:animEffect transition="in" filter="slide(fromTop)">
                                      <p:cBhvr>
                                        <p:cTn id="70" dur="500"/>
                                        <p:tgtEl>
                                          <p:spTgt spid="20"/>
                                        </p:tgtEl>
                                      </p:cBhvr>
                                    </p:animEffect>
                                  </p:childTnLst>
                                </p:cTn>
                              </p:par>
                              <p:par>
                                <p:cTn id="71" presetID="12" presetClass="exit" presetSubtype="4" fill="hold" nodeType="withEffect">
                                  <p:stCondLst>
                                    <p:cond delay="9000"/>
                                  </p:stCondLst>
                                  <p:childTnLst>
                                    <p:animEffect transition="out" filter="slide(fromBottom)">
                                      <p:cBhvr>
                                        <p:cTn id="72" dur="500"/>
                                        <p:tgtEl>
                                          <p:spTgt spid="20"/>
                                        </p:tgtEl>
                                      </p:cBhvr>
                                    </p:animEffect>
                                    <p:set>
                                      <p:cBhvr>
                                        <p:cTn id="73" dur="1" fill="hold">
                                          <p:stCondLst>
                                            <p:cond delay="499"/>
                                          </p:stCondLst>
                                        </p:cTn>
                                        <p:tgtEl>
                                          <p:spTgt spid="20"/>
                                        </p:tgtEl>
                                        <p:attrNameLst>
                                          <p:attrName>style.visibility</p:attrName>
                                        </p:attrNameLst>
                                      </p:cBhvr>
                                      <p:to>
                                        <p:strVal val="hidden"/>
                                      </p:to>
                                    </p:set>
                                  </p:childTnLst>
                                </p:cTn>
                              </p:par>
                              <p:par>
                                <p:cTn id="74" presetID="12" presetClass="entr" presetSubtype="1" fill="hold" nodeType="withEffect">
                                  <p:stCondLst>
                                    <p:cond delay="9000"/>
                                  </p:stCondLst>
                                  <p:childTnLst>
                                    <p:set>
                                      <p:cBhvr>
                                        <p:cTn id="75" dur="1" fill="hold">
                                          <p:stCondLst>
                                            <p:cond delay="0"/>
                                          </p:stCondLst>
                                        </p:cTn>
                                        <p:tgtEl>
                                          <p:spTgt spid="24"/>
                                        </p:tgtEl>
                                        <p:attrNameLst>
                                          <p:attrName>style.visibility</p:attrName>
                                        </p:attrNameLst>
                                      </p:cBhvr>
                                      <p:to>
                                        <p:strVal val="visible"/>
                                      </p:to>
                                    </p:set>
                                    <p:animEffect transition="in" filter="slide(fromTop)">
                                      <p:cBhvr>
                                        <p:cTn id="76" dur="500"/>
                                        <p:tgtEl>
                                          <p:spTgt spid="24"/>
                                        </p:tgtEl>
                                      </p:cBhvr>
                                    </p:animEffect>
                                  </p:childTnLst>
                                </p:cTn>
                              </p:par>
                              <p:par>
                                <p:cTn id="77" presetID="12" presetClass="entr" presetSubtype="1" fill="hold" nodeType="withEffect">
                                  <p:stCondLst>
                                    <p:cond delay="10000"/>
                                  </p:stCondLst>
                                  <p:childTnLst>
                                    <p:set>
                                      <p:cBhvr>
                                        <p:cTn id="78" dur="1" fill="hold">
                                          <p:stCondLst>
                                            <p:cond delay="0"/>
                                          </p:stCondLst>
                                        </p:cTn>
                                        <p:tgtEl>
                                          <p:spTgt spid="26"/>
                                        </p:tgtEl>
                                        <p:attrNameLst>
                                          <p:attrName>style.visibility</p:attrName>
                                        </p:attrNameLst>
                                      </p:cBhvr>
                                      <p:to>
                                        <p:strVal val="visible"/>
                                      </p:to>
                                    </p:set>
                                    <p:animEffect transition="in" filter="slide(fromTop)">
                                      <p:cBhvr>
                                        <p:cTn id="79" dur="500"/>
                                        <p:tgtEl>
                                          <p:spTgt spid="26"/>
                                        </p:tgtEl>
                                      </p:cBhvr>
                                    </p:animEffect>
                                  </p:childTnLst>
                                </p:cTn>
                              </p:par>
                              <p:par>
                                <p:cTn id="80" presetID="12" presetClass="exit" presetSubtype="4" fill="hold" nodeType="withEffect">
                                  <p:stCondLst>
                                    <p:cond delay="10000"/>
                                  </p:stCondLst>
                                  <p:childTnLst>
                                    <p:animEffect transition="out" filter="slide(fromBottom)">
                                      <p:cBhvr>
                                        <p:cTn id="81" dur="500"/>
                                        <p:tgtEl>
                                          <p:spTgt spid="24"/>
                                        </p:tgtEl>
                                      </p:cBhvr>
                                    </p:animEffect>
                                    <p:set>
                                      <p:cBhvr>
                                        <p:cTn id="82" dur="1" fill="hold">
                                          <p:stCondLst>
                                            <p:cond delay="499"/>
                                          </p:stCondLst>
                                        </p:cTn>
                                        <p:tgtEl>
                                          <p:spTgt spid="24"/>
                                        </p:tgtEl>
                                        <p:attrNameLst>
                                          <p:attrName>style.visibility</p:attrName>
                                        </p:attrNameLst>
                                      </p:cBhvr>
                                      <p:to>
                                        <p:strVal val="hidden"/>
                                      </p:to>
                                    </p:set>
                                  </p:childTnLst>
                                </p:cTn>
                              </p:par>
                              <p:par>
                                <p:cTn id="83" presetID="12" presetClass="exit" presetSubtype="4" fill="hold" nodeType="withEffect">
                                  <p:stCondLst>
                                    <p:cond delay="10000"/>
                                  </p:stCondLst>
                                  <p:childTnLst>
                                    <p:animEffect transition="out" filter="slide(fromBottom)">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par>
                                <p:cTn id="86" presetID="12" presetClass="entr" presetSubtype="1" fill="hold" nodeType="withEffect">
                                  <p:stCondLst>
                                    <p:cond delay="10000"/>
                                  </p:stCondLst>
                                  <p:childTnLst>
                                    <p:set>
                                      <p:cBhvr>
                                        <p:cTn id="87" dur="1" fill="hold">
                                          <p:stCondLst>
                                            <p:cond delay="0"/>
                                          </p:stCondLst>
                                        </p:cTn>
                                        <p:tgtEl>
                                          <p:spTgt spid="25"/>
                                        </p:tgtEl>
                                        <p:attrNameLst>
                                          <p:attrName>style.visibility</p:attrName>
                                        </p:attrNameLst>
                                      </p:cBhvr>
                                      <p:to>
                                        <p:strVal val="visible"/>
                                      </p:to>
                                    </p:set>
                                    <p:animEffect transition="in" filter="slide(fromTop)">
                                      <p:cBhvr>
                                        <p:cTn id="88" dur="500"/>
                                        <p:tgtEl>
                                          <p:spTgt spid="25"/>
                                        </p:tgtEl>
                                      </p:cBhvr>
                                    </p:animEffect>
                                  </p:childTnLst>
                                </p:cTn>
                              </p:par>
                              <p:par>
                                <p:cTn id="89" presetID="12" presetClass="exit" presetSubtype="4" fill="hold" nodeType="withEffect">
                                  <p:stCondLst>
                                    <p:cond delay="11000"/>
                                  </p:stCondLst>
                                  <p:childTnLst>
                                    <p:animEffect transition="out" filter="slide(fromBottom)">
                                      <p:cBhvr>
                                        <p:cTn id="90" dur="500"/>
                                        <p:tgtEl>
                                          <p:spTgt spid="26"/>
                                        </p:tgtEl>
                                      </p:cBhvr>
                                    </p:animEffect>
                                    <p:set>
                                      <p:cBhvr>
                                        <p:cTn id="91" dur="1" fill="hold">
                                          <p:stCondLst>
                                            <p:cond delay="499"/>
                                          </p:stCondLst>
                                        </p:cTn>
                                        <p:tgtEl>
                                          <p:spTgt spid="26"/>
                                        </p:tgtEl>
                                        <p:attrNameLst>
                                          <p:attrName>style.visibility</p:attrName>
                                        </p:attrNameLst>
                                      </p:cBhvr>
                                      <p:to>
                                        <p:strVal val="hidden"/>
                                      </p:to>
                                    </p:set>
                                  </p:childTnLst>
                                </p:cTn>
                              </p:par>
                              <p:par>
                                <p:cTn id="92" presetID="12" presetClass="entr" presetSubtype="1" fill="hold" nodeType="withEffect">
                                  <p:stCondLst>
                                    <p:cond delay="11000"/>
                                  </p:stCondLst>
                                  <p:childTnLst>
                                    <p:set>
                                      <p:cBhvr>
                                        <p:cTn id="93" dur="1" fill="hold">
                                          <p:stCondLst>
                                            <p:cond delay="0"/>
                                          </p:stCondLst>
                                        </p:cTn>
                                        <p:tgtEl>
                                          <p:spTgt spid="27"/>
                                        </p:tgtEl>
                                        <p:attrNameLst>
                                          <p:attrName>style.visibility</p:attrName>
                                        </p:attrNameLst>
                                      </p:cBhvr>
                                      <p:to>
                                        <p:strVal val="visible"/>
                                      </p:to>
                                    </p:set>
                                    <p:animEffect transition="in" filter="slide(fromTop)">
                                      <p:cBhvr>
                                        <p:cTn id="94" dur="500"/>
                                        <p:tgtEl>
                                          <p:spTgt spid="27"/>
                                        </p:tgtEl>
                                      </p:cBhvr>
                                    </p:animEffect>
                                  </p:childTnLst>
                                </p:cTn>
                              </p:par>
                              <p:par>
                                <p:cTn id="95" presetID="12" presetClass="exit" presetSubtype="4" fill="hold" nodeType="withEffect">
                                  <p:stCondLst>
                                    <p:cond delay="12000"/>
                                  </p:stCondLst>
                                  <p:childTnLst>
                                    <p:animEffect transition="out" filter="slide(fromBottom)">
                                      <p:cBhvr>
                                        <p:cTn id="96" dur="500"/>
                                        <p:tgtEl>
                                          <p:spTgt spid="27"/>
                                        </p:tgtEl>
                                      </p:cBhvr>
                                    </p:animEffect>
                                    <p:set>
                                      <p:cBhvr>
                                        <p:cTn id="97" dur="1" fill="hold">
                                          <p:stCondLst>
                                            <p:cond delay="499"/>
                                          </p:stCondLst>
                                        </p:cTn>
                                        <p:tgtEl>
                                          <p:spTgt spid="27"/>
                                        </p:tgtEl>
                                        <p:attrNameLst>
                                          <p:attrName>style.visibility</p:attrName>
                                        </p:attrNameLst>
                                      </p:cBhvr>
                                      <p:to>
                                        <p:strVal val="hidden"/>
                                      </p:to>
                                    </p:set>
                                  </p:childTnLst>
                                </p:cTn>
                              </p:par>
                              <p:par>
                                <p:cTn id="98" presetID="12" presetClass="entr" presetSubtype="1" fill="hold" nodeType="withEffect">
                                  <p:stCondLst>
                                    <p:cond delay="12000"/>
                                  </p:stCondLst>
                                  <p:childTnLst>
                                    <p:set>
                                      <p:cBhvr>
                                        <p:cTn id="99" dur="1" fill="hold">
                                          <p:stCondLst>
                                            <p:cond delay="0"/>
                                          </p:stCondLst>
                                        </p:cTn>
                                        <p:tgtEl>
                                          <p:spTgt spid="28"/>
                                        </p:tgtEl>
                                        <p:attrNameLst>
                                          <p:attrName>style.visibility</p:attrName>
                                        </p:attrNameLst>
                                      </p:cBhvr>
                                      <p:to>
                                        <p:strVal val="visible"/>
                                      </p:to>
                                    </p:set>
                                    <p:animEffect transition="in" filter="slide(fromTop)">
                                      <p:cBhvr>
                                        <p:cTn id="100" dur="500"/>
                                        <p:tgtEl>
                                          <p:spTgt spid="28"/>
                                        </p:tgtEl>
                                      </p:cBhvr>
                                    </p:animEffect>
                                  </p:childTnLst>
                                </p:cTn>
                              </p:par>
                              <p:par>
                                <p:cTn id="101" presetID="12" presetClass="exit" presetSubtype="4" fill="hold" nodeType="withEffect">
                                  <p:stCondLst>
                                    <p:cond delay="13000"/>
                                  </p:stCondLst>
                                  <p:childTnLst>
                                    <p:animEffect transition="out" filter="slide(fromBottom)">
                                      <p:cBhvr>
                                        <p:cTn id="102" dur="500"/>
                                        <p:tgtEl>
                                          <p:spTgt spid="28"/>
                                        </p:tgtEl>
                                      </p:cBhvr>
                                    </p:animEffect>
                                    <p:set>
                                      <p:cBhvr>
                                        <p:cTn id="103" dur="1" fill="hold">
                                          <p:stCondLst>
                                            <p:cond delay="499"/>
                                          </p:stCondLst>
                                        </p:cTn>
                                        <p:tgtEl>
                                          <p:spTgt spid="28"/>
                                        </p:tgtEl>
                                        <p:attrNameLst>
                                          <p:attrName>style.visibility</p:attrName>
                                        </p:attrNameLst>
                                      </p:cBhvr>
                                      <p:to>
                                        <p:strVal val="hidden"/>
                                      </p:to>
                                    </p:set>
                                  </p:childTnLst>
                                </p:cTn>
                              </p:par>
                              <p:par>
                                <p:cTn id="104" presetID="12" presetClass="entr" presetSubtype="1" fill="hold" nodeType="withEffect">
                                  <p:stCondLst>
                                    <p:cond delay="13000"/>
                                  </p:stCondLst>
                                  <p:childTnLst>
                                    <p:set>
                                      <p:cBhvr>
                                        <p:cTn id="105" dur="1" fill="hold">
                                          <p:stCondLst>
                                            <p:cond delay="0"/>
                                          </p:stCondLst>
                                        </p:cTn>
                                        <p:tgtEl>
                                          <p:spTgt spid="29"/>
                                        </p:tgtEl>
                                        <p:attrNameLst>
                                          <p:attrName>style.visibility</p:attrName>
                                        </p:attrNameLst>
                                      </p:cBhvr>
                                      <p:to>
                                        <p:strVal val="visible"/>
                                      </p:to>
                                    </p:set>
                                    <p:animEffect transition="in" filter="slide(fromTop)">
                                      <p:cBhvr>
                                        <p:cTn id="106" dur="500"/>
                                        <p:tgtEl>
                                          <p:spTgt spid="29"/>
                                        </p:tgtEl>
                                      </p:cBhvr>
                                    </p:animEffect>
                                  </p:childTnLst>
                                </p:cTn>
                              </p:par>
                              <p:par>
                                <p:cTn id="107" presetID="12" presetClass="exit" presetSubtype="4" fill="hold" nodeType="withEffect">
                                  <p:stCondLst>
                                    <p:cond delay="14000"/>
                                  </p:stCondLst>
                                  <p:childTnLst>
                                    <p:animEffect transition="out" filter="slide(fromBottom)">
                                      <p:cBhvr>
                                        <p:cTn id="108" dur="500"/>
                                        <p:tgtEl>
                                          <p:spTgt spid="29"/>
                                        </p:tgtEl>
                                      </p:cBhvr>
                                    </p:animEffect>
                                    <p:set>
                                      <p:cBhvr>
                                        <p:cTn id="109" dur="1" fill="hold">
                                          <p:stCondLst>
                                            <p:cond delay="499"/>
                                          </p:stCondLst>
                                        </p:cTn>
                                        <p:tgtEl>
                                          <p:spTgt spid="29"/>
                                        </p:tgtEl>
                                        <p:attrNameLst>
                                          <p:attrName>style.visibility</p:attrName>
                                        </p:attrNameLst>
                                      </p:cBhvr>
                                      <p:to>
                                        <p:strVal val="hidden"/>
                                      </p:to>
                                    </p:set>
                                  </p:childTnLst>
                                </p:cTn>
                              </p:par>
                              <p:par>
                                <p:cTn id="110" presetID="12" presetClass="entr" presetSubtype="1" fill="hold" nodeType="withEffect">
                                  <p:stCondLst>
                                    <p:cond delay="14000"/>
                                  </p:stCondLst>
                                  <p:childTnLst>
                                    <p:set>
                                      <p:cBhvr>
                                        <p:cTn id="111" dur="1" fill="hold">
                                          <p:stCondLst>
                                            <p:cond delay="0"/>
                                          </p:stCondLst>
                                        </p:cTn>
                                        <p:tgtEl>
                                          <p:spTgt spid="30"/>
                                        </p:tgtEl>
                                        <p:attrNameLst>
                                          <p:attrName>style.visibility</p:attrName>
                                        </p:attrNameLst>
                                      </p:cBhvr>
                                      <p:to>
                                        <p:strVal val="visible"/>
                                      </p:to>
                                    </p:set>
                                    <p:animEffect transition="in" filter="slide(fromTop)">
                                      <p:cBhvr>
                                        <p:cTn id="112" dur="500"/>
                                        <p:tgtEl>
                                          <p:spTgt spid="30"/>
                                        </p:tgtEl>
                                      </p:cBhvr>
                                    </p:animEffect>
                                  </p:childTnLst>
                                </p:cTn>
                              </p:par>
                              <p:par>
                                <p:cTn id="113" presetID="12" presetClass="exit" presetSubtype="4" fill="hold" nodeType="withEffect">
                                  <p:stCondLst>
                                    <p:cond delay="15000"/>
                                  </p:stCondLst>
                                  <p:childTnLst>
                                    <p:animEffect transition="out" filter="slide(fromBottom)">
                                      <p:cBhvr>
                                        <p:cTn id="114" dur="500"/>
                                        <p:tgtEl>
                                          <p:spTgt spid="30"/>
                                        </p:tgtEl>
                                      </p:cBhvr>
                                    </p:animEffect>
                                    <p:set>
                                      <p:cBhvr>
                                        <p:cTn id="115" dur="1" fill="hold">
                                          <p:stCondLst>
                                            <p:cond delay="499"/>
                                          </p:stCondLst>
                                        </p:cTn>
                                        <p:tgtEl>
                                          <p:spTgt spid="30"/>
                                        </p:tgtEl>
                                        <p:attrNameLst>
                                          <p:attrName>style.visibility</p:attrName>
                                        </p:attrNameLst>
                                      </p:cBhvr>
                                      <p:to>
                                        <p:strVal val="hidden"/>
                                      </p:to>
                                    </p:set>
                                  </p:childTnLst>
                                </p:cTn>
                              </p:par>
                              <p:par>
                                <p:cTn id="116" presetID="12" presetClass="entr" presetSubtype="1" fill="hold" nodeType="withEffect">
                                  <p:stCondLst>
                                    <p:cond delay="15000"/>
                                  </p:stCondLst>
                                  <p:childTnLst>
                                    <p:set>
                                      <p:cBhvr>
                                        <p:cTn id="117" dur="1" fill="hold">
                                          <p:stCondLst>
                                            <p:cond delay="0"/>
                                          </p:stCondLst>
                                        </p:cTn>
                                        <p:tgtEl>
                                          <p:spTgt spid="31"/>
                                        </p:tgtEl>
                                        <p:attrNameLst>
                                          <p:attrName>style.visibility</p:attrName>
                                        </p:attrNameLst>
                                      </p:cBhvr>
                                      <p:to>
                                        <p:strVal val="visible"/>
                                      </p:to>
                                    </p:set>
                                    <p:animEffect transition="in" filter="slide(fromTop)">
                                      <p:cBhvr>
                                        <p:cTn id="118" dur="500"/>
                                        <p:tgtEl>
                                          <p:spTgt spid="31"/>
                                        </p:tgtEl>
                                      </p:cBhvr>
                                    </p:animEffect>
                                  </p:childTnLst>
                                </p:cTn>
                              </p:par>
                              <p:par>
                                <p:cTn id="119" presetID="12" presetClass="exit" presetSubtype="4" fill="hold" nodeType="withEffect">
                                  <p:stCondLst>
                                    <p:cond delay="16000"/>
                                  </p:stCondLst>
                                  <p:childTnLst>
                                    <p:animEffect transition="out" filter="slide(fromBottom)">
                                      <p:cBhvr>
                                        <p:cTn id="120" dur="500"/>
                                        <p:tgtEl>
                                          <p:spTgt spid="31"/>
                                        </p:tgtEl>
                                      </p:cBhvr>
                                    </p:animEffect>
                                    <p:set>
                                      <p:cBhvr>
                                        <p:cTn id="121" dur="1" fill="hold">
                                          <p:stCondLst>
                                            <p:cond delay="499"/>
                                          </p:stCondLst>
                                        </p:cTn>
                                        <p:tgtEl>
                                          <p:spTgt spid="31"/>
                                        </p:tgtEl>
                                        <p:attrNameLst>
                                          <p:attrName>style.visibility</p:attrName>
                                        </p:attrNameLst>
                                      </p:cBhvr>
                                      <p:to>
                                        <p:strVal val="hidden"/>
                                      </p:to>
                                    </p:set>
                                  </p:childTnLst>
                                </p:cTn>
                              </p:par>
                              <p:par>
                                <p:cTn id="122" presetID="12" presetClass="entr" presetSubtype="1" fill="hold" nodeType="withEffect">
                                  <p:stCondLst>
                                    <p:cond delay="16000"/>
                                  </p:stCondLst>
                                  <p:childTnLst>
                                    <p:set>
                                      <p:cBhvr>
                                        <p:cTn id="123" dur="1" fill="hold">
                                          <p:stCondLst>
                                            <p:cond delay="0"/>
                                          </p:stCondLst>
                                        </p:cTn>
                                        <p:tgtEl>
                                          <p:spTgt spid="58368"/>
                                        </p:tgtEl>
                                        <p:attrNameLst>
                                          <p:attrName>style.visibility</p:attrName>
                                        </p:attrNameLst>
                                      </p:cBhvr>
                                      <p:to>
                                        <p:strVal val="visible"/>
                                      </p:to>
                                    </p:set>
                                    <p:animEffect transition="in" filter="slide(fromTop)">
                                      <p:cBhvr>
                                        <p:cTn id="124" dur="500"/>
                                        <p:tgtEl>
                                          <p:spTgt spid="58368"/>
                                        </p:tgtEl>
                                      </p:cBhvr>
                                    </p:animEffect>
                                  </p:childTnLst>
                                </p:cTn>
                              </p:par>
                              <p:par>
                                <p:cTn id="125" presetID="12" presetClass="exit" presetSubtype="4" fill="hold" nodeType="withEffect">
                                  <p:stCondLst>
                                    <p:cond delay="17000"/>
                                  </p:stCondLst>
                                  <p:childTnLst>
                                    <p:animEffect transition="out" filter="slide(fromBottom)">
                                      <p:cBhvr>
                                        <p:cTn id="126" dur="500"/>
                                        <p:tgtEl>
                                          <p:spTgt spid="58368"/>
                                        </p:tgtEl>
                                      </p:cBhvr>
                                    </p:animEffect>
                                    <p:set>
                                      <p:cBhvr>
                                        <p:cTn id="127" dur="1" fill="hold">
                                          <p:stCondLst>
                                            <p:cond delay="499"/>
                                          </p:stCondLst>
                                        </p:cTn>
                                        <p:tgtEl>
                                          <p:spTgt spid="58368"/>
                                        </p:tgtEl>
                                        <p:attrNameLst>
                                          <p:attrName>style.visibility</p:attrName>
                                        </p:attrNameLst>
                                      </p:cBhvr>
                                      <p:to>
                                        <p:strVal val="hidden"/>
                                      </p:to>
                                    </p:set>
                                  </p:childTnLst>
                                </p:cTn>
                              </p:par>
                              <p:par>
                                <p:cTn id="128" presetID="12" presetClass="entr" presetSubtype="1" fill="hold" nodeType="withEffect">
                                  <p:stCondLst>
                                    <p:cond delay="17000"/>
                                  </p:stCondLst>
                                  <p:childTnLst>
                                    <p:set>
                                      <p:cBhvr>
                                        <p:cTn id="129" dur="1" fill="hold">
                                          <p:stCondLst>
                                            <p:cond delay="0"/>
                                          </p:stCondLst>
                                        </p:cTn>
                                        <p:tgtEl>
                                          <p:spTgt spid="58369"/>
                                        </p:tgtEl>
                                        <p:attrNameLst>
                                          <p:attrName>style.visibility</p:attrName>
                                        </p:attrNameLst>
                                      </p:cBhvr>
                                      <p:to>
                                        <p:strVal val="visible"/>
                                      </p:to>
                                    </p:set>
                                    <p:animEffect transition="in" filter="slide(fromTop)">
                                      <p:cBhvr>
                                        <p:cTn id="130" dur="500"/>
                                        <p:tgtEl>
                                          <p:spTgt spid="58369"/>
                                        </p:tgtEl>
                                      </p:cBhvr>
                                    </p:animEffect>
                                  </p:childTnLst>
                                </p:cTn>
                              </p:par>
                              <p:par>
                                <p:cTn id="131" presetID="12" presetClass="exit" presetSubtype="4" fill="hold" nodeType="withEffect">
                                  <p:stCondLst>
                                    <p:cond delay="18000"/>
                                  </p:stCondLst>
                                  <p:childTnLst>
                                    <p:animEffect transition="out" filter="slide(fromBottom)">
                                      <p:cBhvr>
                                        <p:cTn id="132" dur="500"/>
                                        <p:tgtEl>
                                          <p:spTgt spid="58369"/>
                                        </p:tgtEl>
                                      </p:cBhvr>
                                    </p:animEffect>
                                    <p:set>
                                      <p:cBhvr>
                                        <p:cTn id="133" dur="1" fill="hold">
                                          <p:stCondLst>
                                            <p:cond delay="499"/>
                                          </p:stCondLst>
                                        </p:cTn>
                                        <p:tgtEl>
                                          <p:spTgt spid="58369"/>
                                        </p:tgtEl>
                                        <p:attrNameLst>
                                          <p:attrName>style.visibility</p:attrName>
                                        </p:attrNameLst>
                                      </p:cBhvr>
                                      <p:to>
                                        <p:strVal val="hidden"/>
                                      </p:to>
                                    </p:set>
                                  </p:childTnLst>
                                </p:cTn>
                              </p:par>
                              <p:par>
                                <p:cTn id="134" presetID="12" presetClass="entr" presetSubtype="1" fill="hold" nodeType="withEffect">
                                  <p:stCondLst>
                                    <p:cond delay="18000"/>
                                  </p:stCondLst>
                                  <p:childTnLst>
                                    <p:set>
                                      <p:cBhvr>
                                        <p:cTn id="135" dur="1" fill="hold">
                                          <p:stCondLst>
                                            <p:cond delay="0"/>
                                          </p:stCondLst>
                                        </p:cTn>
                                        <p:tgtEl>
                                          <p:spTgt spid="58377"/>
                                        </p:tgtEl>
                                        <p:attrNameLst>
                                          <p:attrName>style.visibility</p:attrName>
                                        </p:attrNameLst>
                                      </p:cBhvr>
                                      <p:to>
                                        <p:strVal val="visible"/>
                                      </p:to>
                                    </p:set>
                                    <p:animEffect transition="in" filter="slide(fromTop)">
                                      <p:cBhvr>
                                        <p:cTn id="136" dur="500"/>
                                        <p:tgtEl>
                                          <p:spTgt spid="58377"/>
                                        </p:tgtEl>
                                      </p:cBhvr>
                                    </p:animEffect>
                                  </p:childTnLst>
                                </p:cTn>
                              </p:par>
                              <p:par>
                                <p:cTn id="137" presetID="12" presetClass="exit" presetSubtype="4" fill="hold" nodeType="withEffect">
                                  <p:stCondLst>
                                    <p:cond delay="19000"/>
                                  </p:stCondLst>
                                  <p:childTnLst>
                                    <p:animEffect transition="out" filter="slide(fromBottom)">
                                      <p:cBhvr>
                                        <p:cTn id="138" dur="500"/>
                                        <p:tgtEl>
                                          <p:spTgt spid="58377"/>
                                        </p:tgtEl>
                                      </p:cBhvr>
                                    </p:animEffect>
                                    <p:set>
                                      <p:cBhvr>
                                        <p:cTn id="139" dur="1" fill="hold">
                                          <p:stCondLst>
                                            <p:cond delay="499"/>
                                          </p:stCondLst>
                                        </p:cTn>
                                        <p:tgtEl>
                                          <p:spTgt spid="58377"/>
                                        </p:tgtEl>
                                        <p:attrNameLst>
                                          <p:attrName>style.visibility</p:attrName>
                                        </p:attrNameLst>
                                      </p:cBhvr>
                                      <p:to>
                                        <p:strVal val="hidden"/>
                                      </p:to>
                                    </p:set>
                                  </p:childTnLst>
                                </p:cTn>
                              </p:par>
                              <p:par>
                                <p:cTn id="140" presetID="12" presetClass="entr" presetSubtype="1" fill="hold" nodeType="withEffect">
                                  <p:stCondLst>
                                    <p:cond delay="19000"/>
                                  </p:stCondLst>
                                  <p:childTnLst>
                                    <p:set>
                                      <p:cBhvr>
                                        <p:cTn id="141" dur="1" fill="hold">
                                          <p:stCondLst>
                                            <p:cond delay="0"/>
                                          </p:stCondLst>
                                        </p:cTn>
                                        <p:tgtEl>
                                          <p:spTgt spid="58382"/>
                                        </p:tgtEl>
                                        <p:attrNameLst>
                                          <p:attrName>style.visibility</p:attrName>
                                        </p:attrNameLst>
                                      </p:cBhvr>
                                      <p:to>
                                        <p:strVal val="visible"/>
                                      </p:to>
                                    </p:set>
                                    <p:animEffect transition="in" filter="slide(fromTop)">
                                      <p:cBhvr>
                                        <p:cTn id="142" dur="500"/>
                                        <p:tgtEl>
                                          <p:spTgt spid="58382"/>
                                        </p:tgtEl>
                                      </p:cBhvr>
                                    </p:animEffect>
                                  </p:childTnLst>
                                </p:cTn>
                              </p:par>
                              <p:par>
                                <p:cTn id="143" presetID="12" presetClass="exit" presetSubtype="4" fill="hold" nodeType="withEffect">
                                  <p:stCondLst>
                                    <p:cond delay="20000"/>
                                  </p:stCondLst>
                                  <p:childTnLst>
                                    <p:animEffect transition="out" filter="slide(fromBottom)">
                                      <p:cBhvr>
                                        <p:cTn id="144" dur="500"/>
                                        <p:tgtEl>
                                          <p:spTgt spid="58382"/>
                                        </p:tgtEl>
                                      </p:cBhvr>
                                    </p:animEffect>
                                    <p:set>
                                      <p:cBhvr>
                                        <p:cTn id="145" dur="1" fill="hold">
                                          <p:stCondLst>
                                            <p:cond delay="499"/>
                                          </p:stCondLst>
                                        </p:cTn>
                                        <p:tgtEl>
                                          <p:spTgt spid="58382"/>
                                        </p:tgtEl>
                                        <p:attrNameLst>
                                          <p:attrName>style.visibility</p:attrName>
                                        </p:attrNameLst>
                                      </p:cBhvr>
                                      <p:to>
                                        <p:strVal val="hidden"/>
                                      </p:to>
                                    </p:set>
                                  </p:childTnLst>
                                </p:cTn>
                              </p:par>
                              <p:par>
                                <p:cTn id="146" presetID="12" presetClass="exit" presetSubtype="4" fill="hold" nodeType="withEffect">
                                  <p:stCondLst>
                                    <p:cond delay="20000"/>
                                  </p:stCondLst>
                                  <p:childTnLst>
                                    <p:animEffect transition="out" filter="slide(fromBottom)">
                                      <p:cBhvr>
                                        <p:cTn id="147" dur="500"/>
                                        <p:tgtEl>
                                          <p:spTgt spid="25"/>
                                        </p:tgtEl>
                                      </p:cBhvr>
                                    </p:animEffect>
                                    <p:set>
                                      <p:cBhvr>
                                        <p:cTn id="148" dur="1" fill="hold">
                                          <p:stCondLst>
                                            <p:cond delay="499"/>
                                          </p:stCondLst>
                                        </p:cTn>
                                        <p:tgtEl>
                                          <p:spTgt spid="25"/>
                                        </p:tgtEl>
                                        <p:attrNameLst>
                                          <p:attrName>style.visibility</p:attrName>
                                        </p:attrNameLst>
                                      </p:cBhvr>
                                      <p:to>
                                        <p:strVal val="hidden"/>
                                      </p:to>
                                    </p:set>
                                  </p:childTnLst>
                                </p:cTn>
                              </p:par>
                              <p:par>
                                <p:cTn id="149" presetID="12" presetClass="entr" presetSubtype="1" fill="hold" nodeType="withEffect">
                                  <p:stCondLst>
                                    <p:cond delay="20000"/>
                                  </p:stCondLst>
                                  <p:childTnLst>
                                    <p:set>
                                      <p:cBhvr>
                                        <p:cTn id="150" dur="1" fill="hold">
                                          <p:stCondLst>
                                            <p:cond delay="0"/>
                                          </p:stCondLst>
                                        </p:cTn>
                                        <p:tgtEl>
                                          <p:spTgt spid="58387"/>
                                        </p:tgtEl>
                                        <p:attrNameLst>
                                          <p:attrName>style.visibility</p:attrName>
                                        </p:attrNameLst>
                                      </p:cBhvr>
                                      <p:to>
                                        <p:strVal val="visible"/>
                                      </p:to>
                                    </p:set>
                                    <p:animEffect transition="in" filter="slide(fromTop)">
                                      <p:cBhvr>
                                        <p:cTn id="151" dur="500"/>
                                        <p:tgtEl>
                                          <p:spTgt spid="58387"/>
                                        </p:tgtEl>
                                      </p:cBhvr>
                                    </p:animEffect>
                                  </p:childTnLst>
                                </p:cTn>
                              </p:par>
                              <p:par>
                                <p:cTn id="152" presetID="12" presetClass="entr" presetSubtype="1" fill="hold" nodeType="withEffect">
                                  <p:stCondLst>
                                    <p:cond delay="20000"/>
                                  </p:stCondLst>
                                  <p:childTnLst>
                                    <p:set>
                                      <p:cBhvr>
                                        <p:cTn id="153" dur="1" fill="hold">
                                          <p:stCondLst>
                                            <p:cond delay="0"/>
                                          </p:stCondLst>
                                        </p:cTn>
                                        <p:tgtEl>
                                          <p:spTgt spid="58392"/>
                                        </p:tgtEl>
                                        <p:attrNameLst>
                                          <p:attrName>style.visibility</p:attrName>
                                        </p:attrNameLst>
                                      </p:cBhvr>
                                      <p:to>
                                        <p:strVal val="visible"/>
                                      </p:to>
                                    </p:set>
                                    <p:animEffect transition="in" filter="slide(fromTop)">
                                      <p:cBhvr>
                                        <p:cTn id="154" dur="500"/>
                                        <p:tgtEl>
                                          <p:spTgt spid="58392"/>
                                        </p:tgtEl>
                                      </p:cBhvr>
                                    </p:animEffect>
                                  </p:childTnLst>
                                </p:cTn>
                              </p:par>
                              <p:par>
                                <p:cTn id="155" presetID="12" presetClass="exit" presetSubtype="4" fill="hold" nodeType="withEffect">
                                  <p:stCondLst>
                                    <p:cond delay="21000"/>
                                  </p:stCondLst>
                                  <p:childTnLst>
                                    <p:animEffect transition="out" filter="slide(fromBottom)">
                                      <p:cBhvr>
                                        <p:cTn id="156" dur="500"/>
                                        <p:tgtEl>
                                          <p:spTgt spid="58392"/>
                                        </p:tgtEl>
                                      </p:cBhvr>
                                    </p:animEffect>
                                    <p:set>
                                      <p:cBhvr>
                                        <p:cTn id="157" dur="1" fill="hold">
                                          <p:stCondLst>
                                            <p:cond delay="499"/>
                                          </p:stCondLst>
                                        </p:cTn>
                                        <p:tgtEl>
                                          <p:spTgt spid="58392"/>
                                        </p:tgtEl>
                                        <p:attrNameLst>
                                          <p:attrName>style.visibility</p:attrName>
                                        </p:attrNameLst>
                                      </p:cBhvr>
                                      <p:to>
                                        <p:strVal val="hidden"/>
                                      </p:to>
                                    </p:set>
                                  </p:childTnLst>
                                </p:cTn>
                              </p:par>
                              <p:par>
                                <p:cTn id="158" presetID="12" presetClass="entr" presetSubtype="1" fill="hold" nodeType="withEffect">
                                  <p:stCondLst>
                                    <p:cond delay="21000"/>
                                  </p:stCondLst>
                                  <p:childTnLst>
                                    <p:set>
                                      <p:cBhvr>
                                        <p:cTn id="159" dur="1" fill="hold">
                                          <p:stCondLst>
                                            <p:cond delay="0"/>
                                          </p:stCondLst>
                                        </p:cTn>
                                        <p:tgtEl>
                                          <p:spTgt spid="58397"/>
                                        </p:tgtEl>
                                        <p:attrNameLst>
                                          <p:attrName>style.visibility</p:attrName>
                                        </p:attrNameLst>
                                      </p:cBhvr>
                                      <p:to>
                                        <p:strVal val="visible"/>
                                      </p:to>
                                    </p:set>
                                    <p:animEffect transition="in" filter="slide(fromTop)">
                                      <p:cBhvr>
                                        <p:cTn id="160" dur="500"/>
                                        <p:tgtEl>
                                          <p:spTgt spid="58397"/>
                                        </p:tgtEl>
                                      </p:cBhvr>
                                    </p:animEffect>
                                  </p:childTnLst>
                                </p:cTn>
                              </p:par>
                              <p:par>
                                <p:cTn id="161" presetID="12" presetClass="exit" presetSubtype="4" fill="hold" nodeType="withEffect">
                                  <p:stCondLst>
                                    <p:cond delay="22000"/>
                                  </p:stCondLst>
                                  <p:childTnLst>
                                    <p:animEffect transition="out" filter="slide(fromBottom)">
                                      <p:cBhvr>
                                        <p:cTn id="162" dur="500"/>
                                        <p:tgtEl>
                                          <p:spTgt spid="58397"/>
                                        </p:tgtEl>
                                      </p:cBhvr>
                                    </p:animEffect>
                                    <p:set>
                                      <p:cBhvr>
                                        <p:cTn id="163" dur="1" fill="hold">
                                          <p:stCondLst>
                                            <p:cond delay="499"/>
                                          </p:stCondLst>
                                        </p:cTn>
                                        <p:tgtEl>
                                          <p:spTgt spid="58397"/>
                                        </p:tgtEl>
                                        <p:attrNameLst>
                                          <p:attrName>style.visibility</p:attrName>
                                        </p:attrNameLst>
                                      </p:cBhvr>
                                      <p:to>
                                        <p:strVal val="hidden"/>
                                      </p:to>
                                    </p:set>
                                  </p:childTnLst>
                                </p:cTn>
                              </p:par>
                              <p:par>
                                <p:cTn id="164" presetID="12" presetClass="entr" presetSubtype="1" fill="hold" nodeType="withEffect">
                                  <p:stCondLst>
                                    <p:cond delay="22000"/>
                                  </p:stCondLst>
                                  <p:childTnLst>
                                    <p:set>
                                      <p:cBhvr>
                                        <p:cTn id="165" dur="1" fill="hold">
                                          <p:stCondLst>
                                            <p:cond delay="0"/>
                                          </p:stCondLst>
                                        </p:cTn>
                                        <p:tgtEl>
                                          <p:spTgt spid="58407"/>
                                        </p:tgtEl>
                                        <p:attrNameLst>
                                          <p:attrName>style.visibility</p:attrName>
                                        </p:attrNameLst>
                                      </p:cBhvr>
                                      <p:to>
                                        <p:strVal val="visible"/>
                                      </p:to>
                                    </p:set>
                                    <p:animEffect transition="in" filter="slide(fromTop)">
                                      <p:cBhvr>
                                        <p:cTn id="166" dur="500"/>
                                        <p:tgtEl>
                                          <p:spTgt spid="58407"/>
                                        </p:tgtEl>
                                      </p:cBhvr>
                                    </p:animEffect>
                                  </p:childTnLst>
                                </p:cTn>
                              </p:par>
                              <p:par>
                                <p:cTn id="167" presetID="12" presetClass="exit" presetSubtype="4" fill="hold" nodeType="withEffect">
                                  <p:stCondLst>
                                    <p:cond delay="23000"/>
                                  </p:stCondLst>
                                  <p:childTnLst>
                                    <p:animEffect transition="out" filter="slide(fromBottom)">
                                      <p:cBhvr>
                                        <p:cTn id="168" dur="500"/>
                                        <p:tgtEl>
                                          <p:spTgt spid="58407"/>
                                        </p:tgtEl>
                                      </p:cBhvr>
                                    </p:animEffect>
                                    <p:set>
                                      <p:cBhvr>
                                        <p:cTn id="169" dur="1" fill="hold">
                                          <p:stCondLst>
                                            <p:cond delay="499"/>
                                          </p:stCondLst>
                                        </p:cTn>
                                        <p:tgtEl>
                                          <p:spTgt spid="58407"/>
                                        </p:tgtEl>
                                        <p:attrNameLst>
                                          <p:attrName>style.visibility</p:attrName>
                                        </p:attrNameLst>
                                      </p:cBhvr>
                                      <p:to>
                                        <p:strVal val="hidden"/>
                                      </p:to>
                                    </p:set>
                                  </p:childTnLst>
                                </p:cTn>
                              </p:par>
                              <p:par>
                                <p:cTn id="170" presetID="12" presetClass="entr" presetSubtype="1" fill="hold" nodeType="withEffect">
                                  <p:stCondLst>
                                    <p:cond delay="23000"/>
                                  </p:stCondLst>
                                  <p:childTnLst>
                                    <p:set>
                                      <p:cBhvr>
                                        <p:cTn id="171" dur="1" fill="hold">
                                          <p:stCondLst>
                                            <p:cond delay="0"/>
                                          </p:stCondLst>
                                        </p:cTn>
                                        <p:tgtEl>
                                          <p:spTgt spid="58410"/>
                                        </p:tgtEl>
                                        <p:attrNameLst>
                                          <p:attrName>style.visibility</p:attrName>
                                        </p:attrNameLst>
                                      </p:cBhvr>
                                      <p:to>
                                        <p:strVal val="visible"/>
                                      </p:to>
                                    </p:set>
                                    <p:animEffect transition="in" filter="slide(fromTop)">
                                      <p:cBhvr>
                                        <p:cTn id="172" dur="500"/>
                                        <p:tgtEl>
                                          <p:spTgt spid="58410"/>
                                        </p:tgtEl>
                                      </p:cBhvr>
                                    </p:animEffect>
                                  </p:childTnLst>
                                </p:cTn>
                              </p:par>
                              <p:par>
                                <p:cTn id="173" presetID="12" presetClass="exit" presetSubtype="4" fill="hold" nodeType="withEffect">
                                  <p:stCondLst>
                                    <p:cond delay="24000"/>
                                  </p:stCondLst>
                                  <p:childTnLst>
                                    <p:animEffect transition="out" filter="slide(fromBottom)">
                                      <p:cBhvr>
                                        <p:cTn id="174" dur="500"/>
                                        <p:tgtEl>
                                          <p:spTgt spid="58410"/>
                                        </p:tgtEl>
                                      </p:cBhvr>
                                    </p:animEffect>
                                    <p:set>
                                      <p:cBhvr>
                                        <p:cTn id="175" dur="1" fill="hold">
                                          <p:stCondLst>
                                            <p:cond delay="499"/>
                                          </p:stCondLst>
                                        </p:cTn>
                                        <p:tgtEl>
                                          <p:spTgt spid="58410"/>
                                        </p:tgtEl>
                                        <p:attrNameLst>
                                          <p:attrName>style.visibility</p:attrName>
                                        </p:attrNameLst>
                                      </p:cBhvr>
                                      <p:to>
                                        <p:strVal val="hidden"/>
                                      </p:to>
                                    </p:set>
                                  </p:childTnLst>
                                </p:cTn>
                              </p:par>
                              <p:par>
                                <p:cTn id="176" presetID="12" presetClass="entr" presetSubtype="1" fill="hold" nodeType="withEffect">
                                  <p:stCondLst>
                                    <p:cond delay="24000"/>
                                  </p:stCondLst>
                                  <p:childTnLst>
                                    <p:set>
                                      <p:cBhvr>
                                        <p:cTn id="177" dur="1" fill="hold">
                                          <p:stCondLst>
                                            <p:cond delay="0"/>
                                          </p:stCondLst>
                                        </p:cTn>
                                        <p:tgtEl>
                                          <p:spTgt spid="58413"/>
                                        </p:tgtEl>
                                        <p:attrNameLst>
                                          <p:attrName>style.visibility</p:attrName>
                                        </p:attrNameLst>
                                      </p:cBhvr>
                                      <p:to>
                                        <p:strVal val="visible"/>
                                      </p:to>
                                    </p:set>
                                    <p:animEffect transition="in" filter="slide(fromTop)">
                                      <p:cBhvr>
                                        <p:cTn id="178" dur="500"/>
                                        <p:tgtEl>
                                          <p:spTgt spid="58413"/>
                                        </p:tgtEl>
                                      </p:cBhvr>
                                    </p:animEffect>
                                  </p:childTnLst>
                                </p:cTn>
                              </p:par>
                              <p:par>
                                <p:cTn id="179" presetID="12" presetClass="exit" presetSubtype="4" fill="hold" nodeType="withEffect">
                                  <p:stCondLst>
                                    <p:cond delay="25000"/>
                                  </p:stCondLst>
                                  <p:childTnLst>
                                    <p:animEffect transition="out" filter="slide(fromBottom)">
                                      <p:cBhvr>
                                        <p:cTn id="180" dur="500"/>
                                        <p:tgtEl>
                                          <p:spTgt spid="58413"/>
                                        </p:tgtEl>
                                      </p:cBhvr>
                                    </p:animEffect>
                                    <p:set>
                                      <p:cBhvr>
                                        <p:cTn id="181" dur="1" fill="hold">
                                          <p:stCondLst>
                                            <p:cond delay="499"/>
                                          </p:stCondLst>
                                        </p:cTn>
                                        <p:tgtEl>
                                          <p:spTgt spid="58413"/>
                                        </p:tgtEl>
                                        <p:attrNameLst>
                                          <p:attrName>style.visibility</p:attrName>
                                        </p:attrNameLst>
                                      </p:cBhvr>
                                      <p:to>
                                        <p:strVal val="hidden"/>
                                      </p:to>
                                    </p:set>
                                  </p:childTnLst>
                                </p:cTn>
                              </p:par>
                              <p:par>
                                <p:cTn id="182" presetID="12" presetClass="entr" presetSubtype="1" fill="hold" nodeType="withEffect">
                                  <p:stCondLst>
                                    <p:cond delay="25000"/>
                                  </p:stCondLst>
                                  <p:childTnLst>
                                    <p:set>
                                      <p:cBhvr>
                                        <p:cTn id="183" dur="1" fill="hold">
                                          <p:stCondLst>
                                            <p:cond delay="0"/>
                                          </p:stCondLst>
                                        </p:cTn>
                                        <p:tgtEl>
                                          <p:spTgt spid="58416"/>
                                        </p:tgtEl>
                                        <p:attrNameLst>
                                          <p:attrName>style.visibility</p:attrName>
                                        </p:attrNameLst>
                                      </p:cBhvr>
                                      <p:to>
                                        <p:strVal val="visible"/>
                                      </p:to>
                                    </p:set>
                                    <p:animEffect transition="in" filter="slide(fromTop)">
                                      <p:cBhvr>
                                        <p:cTn id="184" dur="500"/>
                                        <p:tgtEl>
                                          <p:spTgt spid="58416"/>
                                        </p:tgtEl>
                                      </p:cBhvr>
                                    </p:animEffect>
                                  </p:childTnLst>
                                </p:cTn>
                              </p:par>
                              <p:par>
                                <p:cTn id="185" presetID="12" presetClass="exit" presetSubtype="4" fill="hold" nodeType="withEffect">
                                  <p:stCondLst>
                                    <p:cond delay="26000"/>
                                  </p:stCondLst>
                                  <p:childTnLst>
                                    <p:animEffect transition="out" filter="slide(fromBottom)">
                                      <p:cBhvr>
                                        <p:cTn id="186" dur="500"/>
                                        <p:tgtEl>
                                          <p:spTgt spid="58416"/>
                                        </p:tgtEl>
                                      </p:cBhvr>
                                    </p:animEffect>
                                    <p:set>
                                      <p:cBhvr>
                                        <p:cTn id="187" dur="1" fill="hold">
                                          <p:stCondLst>
                                            <p:cond delay="499"/>
                                          </p:stCondLst>
                                        </p:cTn>
                                        <p:tgtEl>
                                          <p:spTgt spid="58416"/>
                                        </p:tgtEl>
                                        <p:attrNameLst>
                                          <p:attrName>style.visibility</p:attrName>
                                        </p:attrNameLst>
                                      </p:cBhvr>
                                      <p:to>
                                        <p:strVal val="hidden"/>
                                      </p:to>
                                    </p:set>
                                  </p:childTnLst>
                                </p:cTn>
                              </p:par>
                              <p:par>
                                <p:cTn id="188" presetID="12" presetClass="entr" presetSubtype="1" fill="hold" nodeType="withEffect">
                                  <p:stCondLst>
                                    <p:cond delay="26000"/>
                                  </p:stCondLst>
                                  <p:childTnLst>
                                    <p:set>
                                      <p:cBhvr>
                                        <p:cTn id="189" dur="1" fill="hold">
                                          <p:stCondLst>
                                            <p:cond delay="0"/>
                                          </p:stCondLst>
                                        </p:cTn>
                                        <p:tgtEl>
                                          <p:spTgt spid="58419"/>
                                        </p:tgtEl>
                                        <p:attrNameLst>
                                          <p:attrName>style.visibility</p:attrName>
                                        </p:attrNameLst>
                                      </p:cBhvr>
                                      <p:to>
                                        <p:strVal val="visible"/>
                                      </p:to>
                                    </p:set>
                                    <p:animEffect transition="in" filter="slide(fromTop)">
                                      <p:cBhvr>
                                        <p:cTn id="190" dur="500"/>
                                        <p:tgtEl>
                                          <p:spTgt spid="58419"/>
                                        </p:tgtEl>
                                      </p:cBhvr>
                                    </p:animEffect>
                                  </p:childTnLst>
                                </p:cTn>
                              </p:par>
                              <p:par>
                                <p:cTn id="191" presetID="12" presetClass="exit" presetSubtype="4" fill="hold" nodeType="withEffect">
                                  <p:stCondLst>
                                    <p:cond delay="27000"/>
                                  </p:stCondLst>
                                  <p:childTnLst>
                                    <p:animEffect transition="out" filter="slide(fromBottom)">
                                      <p:cBhvr>
                                        <p:cTn id="192" dur="500"/>
                                        <p:tgtEl>
                                          <p:spTgt spid="58419"/>
                                        </p:tgtEl>
                                      </p:cBhvr>
                                    </p:animEffect>
                                    <p:set>
                                      <p:cBhvr>
                                        <p:cTn id="193" dur="1" fill="hold">
                                          <p:stCondLst>
                                            <p:cond delay="499"/>
                                          </p:stCondLst>
                                        </p:cTn>
                                        <p:tgtEl>
                                          <p:spTgt spid="58419"/>
                                        </p:tgtEl>
                                        <p:attrNameLst>
                                          <p:attrName>style.visibility</p:attrName>
                                        </p:attrNameLst>
                                      </p:cBhvr>
                                      <p:to>
                                        <p:strVal val="hidden"/>
                                      </p:to>
                                    </p:set>
                                  </p:childTnLst>
                                </p:cTn>
                              </p:par>
                              <p:par>
                                <p:cTn id="194" presetID="12" presetClass="entr" presetSubtype="1" fill="hold" nodeType="withEffect">
                                  <p:stCondLst>
                                    <p:cond delay="27000"/>
                                  </p:stCondLst>
                                  <p:childTnLst>
                                    <p:set>
                                      <p:cBhvr>
                                        <p:cTn id="195" dur="1" fill="hold">
                                          <p:stCondLst>
                                            <p:cond delay="0"/>
                                          </p:stCondLst>
                                        </p:cTn>
                                        <p:tgtEl>
                                          <p:spTgt spid="58422"/>
                                        </p:tgtEl>
                                        <p:attrNameLst>
                                          <p:attrName>style.visibility</p:attrName>
                                        </p:attrNameLst>
                                      </p:cBhvr>
                                      <p:to>
                                        <p:strVal val="visible"/>
                                      </p:to>
                                    </p:set>
                                    <p:animEffect transition="in" filter="slide(fromTop)">
                                      <p:cBhvr>
                                        <p:cTn id="196" dur="500"/>
                                        <p:tgtEl>
                                          <p:spTgt spid="58422"/>
                                        </p:tgtEl>
                                      </p:cBhvr>
                                    </p:animEffect>
                                  </p:childTnLst>
                                </p:cTn>
                              </p:par>
                              <p:par>
                                <p:cTn id="197" presetID="12" presetClass="exit" presetSubtype="4" fill="hold" nodeType="withEffect">
                                  <p:stCondLst>
                                    <p:cond delay="28000"/>
                                  </p:stCondLst>
                                  <p:childTnLst>
                                    <p:animEffect transition="out" filter="slide(fromBottom)">
                                      <p:cBhvr>
                                        <p:cTn id="198" dur="500"/>
                                        <p:tgtEl>
                                          <p:spTgt spid="58422"/>
                                        </p:tgtEl>
                                      </p:cBhvr>
                                    </p:animEffect>
                                    <p:set>
                                      <p:cBhvr>
                                        <p:cTn id="199" dur="1" fill="hold">
                                          <p:stCondLst>
                                            <p:cond delay="499"/>
                                          </p:stCondLst>
                                        </p:cTn>
                                        <p:tgtEl>
                                          <p:spTgt spid="58422"/>
                                        </p:tgtEl>
                                        <p:attrNameLst>
                                          <p:attrName>style.visibility</p:attrName>
                                        </p:attrNameLst>
                                      </p:cBhvr>
                                      <p:to>
                                        <p:strVal val="hidden"/>
                                      </p:to>
                                    </p:set>
                                  </p:childTnLst>
                                </p:cTn>
                              </p:par>
                              <p:par>
                                <p:cTn id="200" presetID="12" presetClass="entr" presetSubtype="1" fill="hold" nodeType="withEffect">
                                  <p:stCondLst>
                                    <p:cond delay="28000"/>
                                  </p:stCondLst>
                                  <p:childTnLst>
                                    <p:set>
                                      <p:cBhvr>
                                        <p:cTn id="201" dur="1" fill="hold">
                                          <p:stCondLst>
                                            <p:cond delay="0"/>
                                          </p:stCondLst>
                                        </p:cTn>
                                        <p:tgtEl>
                                          <p:spTgt spid="58425"/>
                                        </p:tgtEl>
                                        <p:attrNameLst>
                                          <p:attrName>style.visibility</p:attrName>
                                        </p:attrNameLst>
                                      </p:cBhvr>
                                      <p:to>
                                        <p:strVal val="visible"/>
                                      </p:to>
                                    </p:set>
                                    <p:animEffect transition="in" filter="slide(fromTop)">
                                      <p:cBhvr>
                                        <p:cTn id="202" dur="500"/>
                                        <p:tgtEl>
                                          <p:spTgt spid="58425"/>
                                        </p:tgtEl>
                                      </p:cBhvr>
                                    </p:animEffect>
                                  </p:childTnLst>
                                </p:cTn>
                              </p:par>
                              <p:par>
                                <p:cTn id="203" presetID="12" presetClass="exit" presetSubtype="4" fill="hold" nodeType="withEffect">
                                  <p:stCondLst>
                                    <p:cond delay="29000"/>
                                  </p:stCondLst>
                                  <p:childTnLst>
                                    <p:animEffect transition="out" filter="slide(fromBottom)">
                                      <p:cBhvr>
                                        <p:cTn id="204" dur="500"/>
                                        <p:tgtEl>
                                          <p:spTgt spid="58425"/>
                                        </p:tgtEl>
                                      </p:cBhvr>
                                    </p:animEffect>
                                    <p:set>
                                      <p:cBhvr>
                                        <p:cTn id="205" dur="1" fill="hold">
                                          <p:stCondLst>
                                            <p:cond delay="499"/>
                                          </p:stCondLst>
                                        </p:cTn>
                                        <p:tgtEl>
                                          <p:spTgt spid="58425"/>
                                        </p:tgtEl>
                                        <p:attrNameLst>
                                          <p:attrName>style.visibility</p:attrName>
                                        </p:attrNameLst>
                                      </p:cBhvr>
                                      <p:to>
                                        <p:strVal val="hidden"/>
                                      </p:to>
                                    </p:set>
                                  </p:childTnLst>
                                </p:cTn>
                              </p:par>
                              <p:par>
                                <p:cTn id="206" presetID="12" presetClass="entr" presetSubtype="1" fill="hold" nodeType="withEffect">
                                  <p:stCondLst>
                                    <p:cond delay="29000"/>
                                  </p:stCondLst>
                                  <p:childTnLst>
                                    <p:set>
                                      <p:cBhvr>
                                        <p:cTn id="207" dur="1" fill="hold">
                                          <p:stCondLst>
                                            <p:cond delay="0"/>
                                          </p:stCondLst>
                                        </p:cTn>
                                        <p:tgtEl>
                                          <p:spTgt spid="58428"/>
                                        </p:tgtEl>
                                        <p:attrNameLst>
                                          <p:attrName>style.visibility</p:attrName>
                                        </p:attrNameLst>
                                      </p:cBhvr>
                                      <p:to>
                                        <p:strVal val="visible"/>
                                      </p:to>
                                    </p:set>
                                    <p:animEffect transition="in" filter="slide(fromTop)">
                                      <p:cBhvr>
                                        <p:cTn id="208" dur="500"/>
                                        <p:tgtEl>
                                          <p:spTgt spid="58428"/>
                                        </p:tgtEl>
                                      </p:cBhvr>
                                    </p:animEffect>
                                  </p:childTnLst>
                                </p:cTn>
                              </p:par>
                              <p:par>
                                <p:cTn id="209" presetID="12" presetClass="exit" presetSubtype="4" fill="hold" nodeType="withEffect">
                                  <p:stCondLst>
                                    <p:cond delay="30000"/>
                                  </p:stCondLst>
                                  <p:childTnLst>
                                    <p:animEffect transition="out" filter="slide(fromBottom)">
                                      <p:cBhvr>
                                        <p:cTn id="210" dur="500"/>
                                        <p:tgtEl>
                                          <p:spTgt spid="58387"/>
                                        </p:tgtEl>
                                      </p:cBhvr>
                                    </p:animEffect>
                                    <p:set>
                                      <p:cBhvr>
                                        <p:cTn id="211" dur="1" fill="hold">
                                          <p:stCondLst>
                                            <p:cond delay="499"/>
                                          </p:stCondLst>
                                        </p:cTn>
                                        <p:tgtEl>
                                          <p:spTgt spid="58387"/>
                                        </p:tgtEl>
                                        <p:attrNameLst>
                                          <p:attrName>style.visibility</p:attrName>
                                        </p:attrNameLst>
                                      </p:cBhvr>
                                      <p:to>
                                        <p:strVal val="hidden"/>
                                      </p:to>
                                    </p:set>
                                  </p:childTnLst>
                                </p:cTn>
                              </p:par>
                              <p:par>
                                <p:cTn id="212" presetID="12" presetClass="entr" presetSubtype="1" fill="hold" nodeType="withEffect">
                                  <p:stCondLst>
                                    <p:cond delay="30000"/>
                                  </p:stCondLst>
                                  <p:childTnLst>
                                    <p:set>
                                      <p:cBhvr>
                                        <p:cTn id="213" dur="1" fill="hold">
                                          <p:stCondLst>
                                            <p:cond delay="0"/>
                                          </p:stCondLst>
                                        </p:cTn>
                                        <p:tgtEl>
                                          <p:spTgt spid="58431"/>
                                        </p:tgtEl>
                                        <p:attrNameLst>
                                          <p:attrName>style.visibility</p:attrName>
                                        </p:attrNameLst>
                                      </p:cBhvr>
                                      <p:to>
                                        <p:strVal val="visible"/>
                                      </p:to>
                                    </p:set>
                                    <p:animEffect transition="in" filter="slide(fromTop)">
                                      <p:cBhvr>
                                        <p:cTn id="214" dur="500"/>
                                        <p:tgtEl>
                                          <p:spTgt spid="58431"/>
                                        </p:tgtEl>
                                      </p:cBhvr>
                                    </p:animEffect>
                                  </p:childTnLst>
                                </p:cTn>
                              </p:par>
                              <p:par>
                                <p:cTn id="215" presetID="12" presetClass="exit" presetSubtype="4" fill="hold" nodeType="withEffect">
                                  <p:stCondLst>
                                    <p:cond delay="30000"/>
                                  </p:stCondLst>
                                  <p:childTnLst>
                                    <p:animEffect transition="out" filter="slide(fromBottom)">
                                      <p:cBhvr>
                                        <p:cTn id="216" dur="500"/>
                                        <p:tgtEl>
                                          <p:spTgt spid="58428"/>
                                        </p:tgtEl>
                                      </p:cBhvr>
                                    </p:animEffect>
                                    <p:set>
                                      <p:cBhvr>
                                        <p:cTn id="217" dur="1" fill="hold">
                                          <p:stCondLst>
                                            <p:cond delay="499"/>
                                          </p:stCondLst>
                                        </p:cTn>
                                        <p:tgtEl>
                                          <p:spTgt spid="58428"/>
                                        </p:tgtEl>
                                        <p:attrNameLst>
                                          <p:attrName>style.visibility</p:attrName>
                                        </p:attrNameLst>
                                      </p:cBhvr>
                                      <p:to>
                                        <p:strVal val="hidden"/>
                                      </p:to>
                                    </p:set>
                                  </p:childTnLst>
                                </p:cTn>
                              </p:par>
                              <p:par>
                                <p:cTn id="218" presetID="12" presetClass="entr" presetSubtype="1" fill="hold" nodeType="withEffect">
                                  <p:stCondLst>
                                    <p:cond delay="30000"/>
                                  </p:stCondLst>
                                  <p:childTnLst>
                                    <p:set>
                                      <p:cBhvr>
                                        <p:cTn id="219" dur="1" fill="hold">
                                          <p:stCondLst>
                                            <p:cond delay="0"/>
                                          </p:stCondLst>
                                        </p:cTn>
                                        <p:tgtEl>
                                          <p:spTgt spid="58461"/>
                                        </p:tgtEl>
                                        <p:attrNameLst>
                                          <p:attrName>style.visibility</p:attrName>
                                        </p:attrNameLst>
                                      </p:cBhvr>
                                      <p:to>
                                        <p:strVal val="visible"/>
                                      </p:to>
                                    </p:set>
                                    <p:animEffect transition="in" filter="slide(fromTop)">
                                      <p:cBhvr>
                                        <p:cTn id="220" dur="500"/>
                                        <p:tgtEl>
                                          <p:spTgt spid="58461"/>
                                        </p:tgtEl>
                                      </p:cBhvr>
                                    </p:animEffect>
                                  </p:childTnLst>
                                </p:cTn>
                              </p:par>
                              <p:par>
                                <p:cTn id="221" presetID="12" presetClass="exit" presetSubtype="4" fill="hold" nodeType="withEffect">
                                  <p:stCondLst>
                                    <p:cond delay="31000"/>
                                  </p:stCondLst>
                                  <p:childTnLst>
                                    <p:animEffect transition="out" filter="slide(fromBottom)">
                                      <p:cBhvr>
                                        <p:cTn id="222" dur="500"/>
                                        <p:tgtEl>
                                          <p:spTgt spid="58431"/>
                                        </p:tgtEl>
                                      </p:cBhvr>
                                    </p:animEffect>
                                    <p:set>
                                      <p:cBhvr>
                                        <p:cTn id="223" dur="1" fill="hold">
                                          <p:stCondLst>
                                            <p:cond delay="499"/>
                                          </p:stCondLst>
                                        </p:cTn>
                                        <p:tgtEl>
                                          <p:spTgt spid="58431"/>
                                        </p:tgtEl>
                                        <p:attrNameLst>
                                          <p:attrName>style.visibility</p:attrName>
                                        </p:attrNameLst>
                                      </p:cBhvr>
                                      <p:to>
                                        <p:strVal val="hidden"/>
                                      </p:to>
                                    </p:set>
                                  </p:childTnLst>
                                </p:cTn>
                              </p:par>
                              <p:par>
                                <p:cTn id="224" presetID="12" presetClass="entr" presetSubtype="1" fill="hold" nodeType="withEffect">
                                  <p:stCondLst>
                                    <p:cond delay="31000"/>
                                  </p:stCondLst>
                                  <p:childTnLst>
                                    <p:set>
                                      <p:cBhvr>
                                        <p:cTn id="225" dur="1" fill="hold">
                                          <p:stCondLst>
                                            <p:cond delay="0"/>
                                          </p:stCondLst>
                                        </p:cTn>
                                        <p:tgtEl>
                                          <p:spTgt spid="58434"/>
                                        </p:tgtEl>
                                        <p:attrNameLst>
                                          <p:attrName>style.visibility</p:attrName>
                                        </p:attrNameLst>
                                      </p:cBhvr>
                                      <p:to>
                                        <p:strVal val="visible"/>
                                      </p:to>
                                    </p:set>
                                    <p:animEffect transition="in" filter="slide(fromTop)">
                                      <p:cBhvr>
                                        <p:cTn id="226" dur="500"/>
                                        <p:tgtEl>
                                          <p:spTgt spid="58434"/>
                                        </p:tgtEl>
                                      </p:cBhvr>
                                    </p:animEffect>
                                  </p:childTnLst>
                                </p:cTn>
                              </p:par>
                              <p:par>
                                <p:cTn id="227" presetID="12" presetClass="exit" presetSubtype="4" fill="hold" nodeType="withEffect">
                                  <p:stCondLst>
                                    <p:cond delay="32000"/>
                                  </p:stCondLst>
                                  <p:childTnLst>
                                    <p:animEffect transition="out" filter="slide(fromBottom)">
                                      <p:cBhvr>
                                        <p:cTn id="228" dur="500"/>
                                        <p:tgtEl>
                                          <p:spTgt spid="58434"/>
                                        </p:tgtEl>
                                      </p:cBhvr>
                                    </p:animEffect>
                                    <p:set>
                                      <p:cBhvr>
                                        <p:cTn id="229" dur="1" fill="hold">
                                          <p:stCondLst>
                                            <p:cond delay="499"/>
                                          </p:stCondLst>
                                        </p:cTn>
                                        <p:tgtEl>
                                          <p:spTgt spid="58434"/>
                                        </p:tgtEl>
                                        <p:attrNameLst>
                                          <p:attrName>style.visibility</p:attrName>
                                        </p:attrNameLst>
                                      </p:cBhvr>
                                      <p:to>
                                        <p:strVal val="hidden"/>
                                      </p:to>
                                    </p:set>
                                  </p:childTnLst>
                                </p:cTn>
                              </p:par>
                              <p:par>
                                <p:cTn id="230" presetID="12" presetClass="entr" presetSubtype="1" fill="hold" nodeType="withEffect">
                                  <p:stCondLst>
                                    <p:cond delay="32000"/>
                                  </p:stCondLst>
                                  <p:childTnLst>
                                    <p:set>
                                      <p:cBhvr>
                                        <p:cTn id="231" dur="1" fill="hold">
                                          <p:stCondLst>
                                            <p:cond delay="0"/>
                                          </p:stCondLst>
                                        </p:cTn>
                                        <p:tgtEl>
                                          <p:spTgt spid="58437"/>
                                        </p:tgtEl>
                                        <p:attrNameLst>
                                          <p:attrName>style.visibility</p:attrName>
                                        </p:attrNameLst>
                                      </p:cBhvr>
                                      <p:to>
                                        <p:strVal val="visible"/>
                                      </p:to>
                                    </p:set>
                                    <p:animEffect transition="in" filter="slide(fromTop)">
                                      <p:cBhvr>
                                        <p:cTn id="232" dur="500"/>
                                        <p:tgtEl>
                                          <p:spTgt spid="58437"/>
                                        </p:tgtEl>
                                      </p:cBhvr>
                                    </p:animEffect>
                                  </p:childTnLst>
                                </p:cTn>
                              </p:par>
                              <p:par>
                                <p:cTn id="233" presetID="12" presetClass="exit" presetSubtype="4" fill="hold" nodeType="withEffect">
                                  <p:stCondLst>
                                    <p:cond delay="33000"/>
                                  </p:stCondLst>
                                  <p:childTnLst>
                                    <p:animEffect transition="out" filter="slide(fromBottom)">
                                      <p:cBhvr>
                                        <p:cTn id="234" dur="500"/>
                                        <p:tgtEl>
                                          <p:spTgt spid="58437"/>
                                        </p:tgtEl>
                                      </p:cBhvr>
                                    </p:animEffect>
                                    <p:set>
                                      <p:cBhvr>
                                        <p:cTn id="235" dur="1" fill="hold">
                                          <p:stCondLst>
                                            <p:cond delay="499"/>
                                          </p:stCondLst>
                                        </p:cTn>
                                        <p:tgtEl>
                                          <p:spTgt spid="58437"/>
                                        </p:tgtEl>
                                        <p:attrNameLst>
                                          <p:attrName>style.visibility</p:attrName>
                                        </p:attrNameLst>
                                      </p:cBhvr>
                                      <p:to>
                                        <p:strVal val="hidden"/>
                                      </p:to>
                                    </p:set>
                                  </p:childTnLst>
                                </p:cTn>
                              </p:par>
                              <p:par>
                                <p:cTn id="236" presetID="12" presetClass="entr" presetSubtype="1" fill="hold" nodeType="withEffect">
                                  <p:stCondLst>
                                    <p:cond delay="33000"/>
                                  </p:stCondLst>
                                  <p:childTnLst>
                                    <p:set>
                                      <p:cBhvr>
                                        <p:cTn id="237" dur="1" fill="hold">
                                          <p:stCondLst>
                                            <p:cond delay="0"/>
                                          </p:stCondLst>
                                        </p:cTn>
                                        <p:tgtEl>
                                          <p:spTgt spid="58440"/>
                                        </p:tgtEl>
                                        <p:attrNameLst>
                                          <p:attrName>style.visibility</p:attrName>
                                        </p:attrNameLst>
                                      </p:cBhvr>
                                      <p:to>
                                        <p:strVal val="visible"/>
                                      </p:to>
                                    </p:set>
                                    <p:animEffect transition="in" filter="slide(fromTop)">
                                      <p:cBhvr>
                                        <p:cTn id="238" dur="500"/>
                                        <p:tgtEl>
                                          <p:spTgt spid="58440"/>
                                        </p:tgtEl>
                                      </p:cBhvr>
                                    </p:animEffect>
                                  </p:childTnLst>
                                </p:cTn>
                              </p:par>
                              <p:par>
                                <p:cTn id="239" presetID="12" presetClass="exit" presetSubtype="4" fill="hold" nodeType="withEffect">
                                  <p:stCondLst>
                                    <p:cond delay="34000"/>
                                  </p:stCondLst>
                                  <p:childTnLst>
                                    <p:animEffect transition="out" filter="slide(fromBottom)">
                                      <p:cBhvr>
                                        <p:cTn id="240" dur="500"/>
                                        <p:tgtEl>
                                          <p:spTgt spid="58440"/>
                                        </p:tgtEl>
                                      </p:cBhvr>
                                    </p:animEffect>
                                    <p:set>
                                      <p:cBhvr>
                                        <p:cTn id="241" dur="1" fill="hold">
                                          <p:stCondLst>
                                            <p:cond delay="499"/>
                                          </p:stCondLst>
                                        </p:cTn>
                                        <p:tgtEl>
                                          <p:spTgt spid="58440"/>
                                        </p:tgtEl>
                                        <p:attrNameLst>
                                          <p:attrName>style.visibility</p:attrName>
                                        </p:attrNameLst>
                                      </p:cBhvr>
                                      <p:to>
                                        <p:strVal val="hidden"/>
                                      </p:to>
                                    </p:set>
                                  </p:childTnLst>
                                </p:cTn>
                              </p:par>
                              <p:par>
                                <p:cTn id="242" presetID="12" presetClass="entr" presetSubtype="1" fill="hold" nodeType="withEffect">
                                  <p:stCondLst>
                                    <p:cond delay="34000"/>
                                  </p:stCondLst>
                                  <p:childTnLst>
                                    <p:set>
                                      <p:cBhvr>
                                        <p:cTn id="243" dur="1" fill="hold">
                                          <p:stCondLst>
                                            <p:cond delay="0"/>
                                          </p:stCondLst>
                                        </p:cTn>
                                        <p:tgtEl>
                                          <p:spTgt spid="58443"/>
                                        </p:tgtEl>
                                        <p:attrNameLst>
                                          <p:attrName>style.visibility</p:attrName>
                                        </p:attrNameLst>
                                      </p:cBhvr>
                                      <p:to>
                                        <p:strVal val="visible"/>
                                      </p:to>
                                    </p:set>
                                    <p:animEffect transition="in" filter="slide(fromTop)">
                                      <p:cBhvr>
                                        <p:cTn id="244" dur="500"/>
                                        <p:tgtEl>
                                          <p:spTgt spid="58443"/>
                                        </p:tgtEl>
                                      </p:cBhvr>
                                    </p:animEffect>
                                  </p:childTnLst>
                                </p:cTn>
                              </p:par>
                              <p:par>
                                <p:cTn id="245" presetID="12" presetClass="exit" presetSubtype="4" fill="hold" nodeType="withEffect">
                                  <p:stCondLst>
                                    <p:cond delay="35000"/>
                                  </p:stCondLst>
                                  <p:childTnLst>
                                    <p:animEffect transition="out" filter="slide(fromBottom)">
                                      <p:cBhvr>
                                        <p:cTn id="246" dur="500"/>
                                        <p:tgtEl>
                                          <p:spTgt spid="58443"/>
                                        </p:tgtEl>
                                      </p:cBhvr>
                                    </p:animEffect>
                                    <p:set>
                                      <p:cBhvr>
                                        <p:cTn id="247" dur="1" fill="hold">
                                          <p:stCondLst>
                                            <p:cond delay="499"/>
                                          </p:stCondLst>
                                        </p:cTn>
                                        <p:tgtEl>
                                          <p:spTgt spid="58443"/>
                                        </p:tgtEl>
                                        <p:attrNameLst>
                                          <p:attrName>style.visibility</p:attrName>
                                        </p:attrNameLst>
                                      </p:cBhvr>
                                      <p:to>
                                        <p:strVal val="hidden"/>
                                      </p:to>
                                    </p:set>
                                  </p:childTnLst>
                                </p:cTn>
                              </p:par>
                              <p:par>
                                <p:cTn id="248" presetID="12" presetClass="entr" presetSubtype="1" fill="hold" nodeType="withEffect">
                                  <p:stCondLst>
                                    <p:cond delay="35000"/>
                                  </p:stCondLst>
                                  <p:childTnLst>
                                    <p:set>
                                      <p:cBhvr>
                                        <p:cTn id="249" dur="1" fill="hold">
                                          <p:stCondLst>
                                            <p:cond delay="0"/>
                                          </p:stCondLst>
                                        </p:cTn>
                                        <p:tgtEl>
                                          <p:spTgt spid="58446"/>
                                        </p:tgtEl>
                                        <p:attrNameLst>
                                          <p:attrName>style.visibility</p:attrName>
                                        </p:attrNameLst>
                                      </p:cBhvr>
                                      <p:to>
                                        <p:strVal val="visible"/>
                                      </p:to>
                                    </p:set>
                                    <p:animEffect transition="in" filter="slide(fromTop)">
                                      <p:cBhvr>
                                        <p:cTn id="250" dur="500"/>
                                        <p:tgtEl>
                                          <p:spTgt spid="58446"/>
                                        </p:tgtEl>
                                      </p:cBhvr>
                                    </p:animEffect>
                                  </p:childTnLst>
                                </p:cTn>
                              </p:par>
                              <p:par>
                                <p:cTn id="251" presetID="12" presetClass="exit" presetSubtype="4" fill="hold" nodeType="withEffect">
                                  <p:stCondLst>
                                    <p:cond delay="36000"/>
                                  </p:stCondLst>
                                  <p:childTnLst>
                                    <p:animEffect transition="out" filter="slide(fromBottom)">
                                      <p:cBhvr>
                                        <p:cTn id="252" dur="500"/>
                                        <p:tgtEl>
                                          <p:spTgt spid="58446"/>
                                        </p:tgtEl>
                                      </p:cBhvr>
                                    </p:animEffect>
                                    <p:set>
                                      <p:cBhvr>
                                        <p:cTn id="253" dur="1" fill="hold">
                                          <p:stCondLst>
                                            <p:cond delay="499"/>
                                          </p:stCondLst>
                                        </p:cTn>
                                        <p:tgtEl>
                                          <p:spTgt spid="58446"/>
                                        </p:tgtEl>
                                        <p:attrNameLst>
                                          <p:attrName>style.visibility</p:attrName>
                                        </p:attrNameLst>
                                      </p:cBhvr>
                                      <p:to>
                                        <p:strVal val="hidden"/>
                                      </p:to>
                                    </p:set>
                                  </p:childTnLst>
                                </p:cTn>
                              </p:par>
                              <p:par>
                                <p:cTn id="254" presetID="12" presetClass="entr" presetSubtype="1" fill="hold" nodeType="withEffect">
                                  <p:stCondLst>
                                    <p:cond delay="36000"/>
                                  </p:stCondLst>
                                  <p:childTnLst>
                                    <p:set>
                                      <p:cBhvr>
                                        <p:cTn id="255" dur="1" fill="hold">
                                          <p:stCondLst>
                                            <p:cond delay="0"/>
                                          </p:stCondLst>
                                        </p:cTn>
                                        <p:tgtEl>
                                          <p:spTgt spid="58449"/>
                                        </p:tgtEl>
                                        <p:attrNameLst>
                                          <p:attrName>style.visibility</p:attrName>
                                        </p:attrNameLst>
                                      </p:cBhvr>
                                      <p:to>
                                        <p:strVal val="visible"/>
                                      </p:to>
                                    </p:set>
                                    <p:animEffect transition="in" filter="slide(fromTop)">
                                      <p:cBhvr>
                                        <p:cTn id="256" dur="500"/>
                                        <p:tgtEl>
                                          <p:spTgt spid="58449"/>
                                        </p:tgtEl>
                                      </p:cBhvr>
                                    </p:animEffect>
                                  </p:childTnLst>
                                </p:cTn>
                              </p:par>
                              <p:par>
                                <p:cTn id="257" presetID="12" presetClass="exit" presetSubtype="4" fill="hold" nodeType="withEffect">
                                  <p:stCondLst>
                                    <p:cond delay="37000"/>
                                  </p:stCondLst>
                                  <p:childTnLst>
                                    <p:animEffect transition="out" filter="slide(fromBottom)">
                                      <p:cBhvr>
                                        <p:cTn id="258" dur="500"/>
                                        <p:tgtEl>
                                          <p:spTgt spid="58449"/>
                                        </p:tgtEl>
                                      </p:cBhvr>
                                    </p:animEffect>
                                    <p:set>
                                      <p:cBhvr>
                                        <p:cTn id="259" dur="1" fill="hold">
                                          <p:stCondLst>
                                            <p:cond delay="499"/>
                                          </p:stCondLst>
                                        </p:cTn>
                                        <p:tgtEl>
                                          <p:spTgt spid="58449"/>
                                        </p:tgtEl>
                                        <p:attrNameLst>
                                          <p:attrName>style.visibility</p:attrName>
                                        </p:attrNameLst>
                                      </p:cBhvr>
                                      <p:to>
                                        <p:strVal val="hidden"/>
                                      </p:to>
                                    </p:set>
                                  </p:childTnLst>
                                </p:cTn>
                              </p:par>
                              <p:par>
                                <p:cTn id="260" presetID="12" presetClass="entr" presetSubtype="1" fill="hold" nodeType="withEffect">
                                  <p:stCondLst>
                                    <p:cond delay="37000"/>
                                  </p:stCondLst>
                                  <p:childTnLst>
                                    <p:set>
                                      <p:cBhvr>
                                        <p:cTn id="261" dur="1" fill="hold">
                                          <p:stCondLst>
                                            <p:cond delay="0"/>
                                          </p:stCondLst>
                                        </p:cTn>
                                        <p:tgtEl>
                                          <p:spTgt spid="58452"/>
                                        </p:tgtEl>
                                        <p:attrNameLst>
                                          <p:attrName>style.visibility</p:attrName>
                                        </p:attrNameLst>
                                      </p:cBhvr>
                                      <p:to>
                                        <p:strVal val="visible"/>
                                      </p:to>
                                    </p:set>
                                    <p:animEffect transition="in" filter="slide(fromTop)">
                                      <p:cBhvr>
                                        <p:cTn id="262" dur="500"/>
                                        <p:tgtEl>
                                          <p:spTgt spid="58452"/>
                                        </p:tgtEl>
                                      </p:cBhvr>
                                    </p:animEffect>
                                  </p:childTnLst>
                                </p:cTn>
                              </p:par>
                              <p:par>
                                <p:cTn id="263" presetID="12" presetClass="exit" presetSubtype="4" fill="hold" nodeType="withEffect">
                                  <p:stCondLst>
                                    <p:cond delay="38000"/>
                                  </p:stCondLst>
                                  <p:childTnLst>
                                    <p:animEffect transition="out" filter="slide(fromBottom)">
                                      <p:cBhvr>
                                        <p:cTn id="264" dur="500"/>
                                        <p:tgtEl>
                                          <p:spTgt spid="58452"/>
                                        </p:tgtEl>
                                      </p:cBhvr>
                                    </p:animEffect>
                                    <p:set>
                                      <p:cBhvr>
                                        <p:cTn id="265" dur="1" fill="hold">
                                          <p:stCondLst>
                                            <p:cond delay="499"/>
                                          </p:stCondLst>
                                        </p:cTn>
                                        <p:tgtEl>
                                          <p:spTgt spid="58452"/>
                                        </p:tgtEl>
                                        <p:attrNameLst>
                                          <p:attrName>style.visibility</p:attrName>
                                        </p:attrNameLst>
                                      </p:cBhvr>
                                      <p:to>
                                        <p:strVal val="hidden"/>
                                      </p:to>
                                    </p:set>
                                  </p:childTnLst>
                                </p:cTn>
                              </p:par>
                              <p:par>
                                <p:cTn id="266" presetID="12" presetClass="entr" presetSubtype="1" fill="hold" nodeType="withEffect">
                                  <p:stCondLst>
                                    <p:cond delay="38000"/>
                                  </p:stCondLst>
                                  <p:childTnLst>
                                    <p:set>
                                      <p:cBhvr>
                                        <p:cTn id="267" dur="1" fill="hold">
                                          <p:stCondLst>
                                            <p:cond delay="0"/>
                                          </p:stCondLst>
                                        </p:cTn>
                                        <p:tgtEl>
                                          <p:spTgt spid="58455"/>
                                        </p:tgtEl>
                                        <p:attrNameLst>
                                          <p:attrName>style.visibility</p:attrName>
                                        </p:attrNameLst>
                                      </p:cBhvr>
                                      <p:to>
                                        <p:strVal val="visible"/>
                                      </p:to>
                                    </p:set>
                                    <p:animEffect transition="in" filter="slide(fromTop)">
                                      <p:cBhvr>
                                        <p:cTn id="268" dur="500"/>
                                        <p:tgtEl>
                                          <p:spTgt spid="58455"/>
                                        </p:tgtEl>
                                      </p:cBhvr>
                                    </p:animEffect>
                                  </p:childTnLst>
                                </p:cTn>
                              </p:par>
                              <p:par>
                                <p:cTn id="269" presetID="12" presetClass="exit" presetSubtype="4" fill="hold" nodeType="withEffect">
                                  <p:stCondLst>
                                    <p:cond delay="39000"/>
                                  </p:stCondLst>
                                  <p:childTnLst>
                                    <p:animEffect transition="out" filter="slide(fromBottom)">
                                      <p:cBhvr>
                                        <p:cTn id="270" dur="500"/>
                                        <p:tgtEl>
                                          <p:spTgt spid="58455"/>
                                        </p:tgtEl>
                                      </p:cBhvr>
                                    </p:animEffect>
                                    <p:set>
                                      <p:cBhvr>
                                        <p:cTn id="271" dur="1" fill="hold">
                                          <p:stCondLst>
                                            <p:cond delay="499"/>
                                          </p:stCondLst>
                                        </p:cTn>
                                        <p:tgtEl>
                                          <p:spTgt spid="58455"/>
                                        </p:tgtEl>
                                        <p:attrNameLst>
                                          <p:attrName>style.visibility</p:attrName>
                                        </p:attrNameLst>
                                      </p:cBhvr>
                                      <p:to>
                                        <p:strVal val="hidden"/>
                                      </p:to>
                                    </p:set>
                                  </p:childTnLst>
                                </p:cTn>
                              </p:par>
                              <p:par>
                                <p:cTn id="272" presetID="12" presetClass="entr" presetSubtype="1" fill="hold" nodeType="withEffect">
                                  <p:stCondLst>
                                    <p:cond delay="39000"/>
                                  </p:stCondLst>
                                  <p:childTnLst>
                                    <p:set>
                                      <p:cBhvr>
                                        <p:cTn id="273" dur="1" fill="hold">
                                          <p:stCondLst>
                                            <p:cond delay="0"/>
                                          </p:stCondLst>
                                        </p:cTn>
                                        <p:tgtEl>
                                          <p:spTgt spid="58458"/>
                                        </p:tgtEl>
                                        <p:attrNameLst>
                                          <p:attrName>style.visibility</p:attrName>
                                        </p:attrNameLst>
                                      </p:cBhvr>
                                      <p:to>
                                        <p:strVal val="visible"/>
                                      </p:to>
                                    </p:set>
                                    <p:animEffect transition="in" filter="slide(fromTop)">
                                      <p:cBhvr>
                                        <p:cTn id="274" dur="500"/>
                                        <p:tgtEl>
                                          <p:spTgt spid="58458"/>
                                        </p:tgtEl>
                                      </p:cBhvr>
                                    </p:animEffect>
                                  </p:childTnLst>
                                </p:cTn>
                              </p:par>
                              <p:par>
                                <p:cTn id="275" presetID="12" presetClass="exit" presetSubtype="4" fill="hold" nodeType="withEffect">
                                  <p:stCondLst>
                                    <p:cond delay="40000"/>
                                  </p:stCondLst>
                                  <p:childTnLst>
                                    <p:animEffect transition="out" filter="slide(fromBottom)">
                                      <p:cBhvr>
                                        <p:cTn id="276" dur="500"/>
                                        <p:tgtEl>
                                          <p:spTgt spid="58458"/>
                                        </p:tgtEl>
                                      </p:cBhvr>
                                    </p:animEffect>
                                    <p:set>
                                      <p:cBhvr>
                                        <p:cTn id="277" dur="1" fill="hold">
                                          <p:stCondLst>
                                            <p:cond delay="499"/>
                                          </p:stCondLst>
                                        </p:cTn>
                                        <p:tgtEl>
                                          <p:spTgt spid="58458"/>
                                        </p:tgtEl>
                                        <p:attrNameLst>
                                          <p:attrName>style.visibility</p:attrName>
                                        </p:attrNameLst>
                                      </p:cBhvr>
                                      <p:to>
                                        <p:strVal val="hidden"/>
                                      </p:to>
                                    </p:set>
                                  </p:childTnLst>
                                </p:cTn>
                              </p:par>
                              <p:par>
                                <p:cTn id="278" presetID="12" presetClass="entr" presetSubtype="1" fill="hold" nodeType="withEffect">
                                  <p:stCondLst>
                                    <p:cond delay="40000"/>
                                  </p:stCondLst>
                                  <p:childTnLst>
                                    <p:set>
                                      <p:cBhvr>
                                        <p:cTn id="279" dur="1" fill="hold">
                                          <p:stCondLst>
                                            <p:cond delay="0"/>
                                          </p:stCondLst>
                                        </p:cTn>
                                        <p:tgtEl>
                                          <p:spTgt spid="58464"/>
                                        </p:tgtEl>
                                        <p:attrNameLst>
                                          <p:attrName>style.visibility</p:attrName>
                                        </p:attrNameLst>
                                      </p:cBhvr>
                                      <p:to>
                                        <p:strVal val="visible"/>
                                      </p:to>
                                    </p:set>
                                    <p:animEffect transition="in" filter="slide(fromTop)">
                                      <p:cBhvr>
                                        <p:cTn id="280" dur="500"/>
                                        <p:tgtEl>
                                          <p:spTgt spid="58464"/>
                                        </p:tgtEl>
                                      </p:cBhvr>
                                    </p:animEffect>
                                  </p:childTnLst>
                                </p:cTn>
                              </p:par>
                              <p:par>
                                <p:cTn id="281" presetID="12" presetClass="exit" presetSubtype="4" fill="hold" nodeType="withEffect">
                                  <p:stCondLst>
                                    <p:cond delay="40000"/>
                                  </p:stCondLst>
                                  <p:childTnLst>
                                    <p:animEffect transition="out" filter="slide(fromBottom)">
                                      <p:cBhvr>
                                        <p:cTn id="282" dur="500"/>
                                        <p:tgtEl>
                                          <p:spTgt spid="58461"/>
                                        </p:tgtEl>
                                      </p:cBhvr>
                                    </p:animEffect>
                                    <p:set>
                                      <p:cBhvr>
                                        <p:cTn id="283" dur="1" fill="hold">
                                          <p:stCondLst>
                                            <p:cond delay="499"/>
                                          </p:stCondLst>
                                        </p:cTn>
                                        <p:tgtEl>
                                          <p:spTgt spid="58461"/>
                                        </p:tgtEl>
                                        <p:attrNameLst>
                                          <p:attrName>style.visibility</p:attrName>
                                        </p:attrNameLst>
                                      </p:cBhvr>
                                      <p:to>
                                        <p:strVal val="hidden"/>
                                      </p:to>
                                    </p:set>
                                  </p:childTnLst>
                                </p:cTn>
                              </p:par>
                              <p:par>
                                <p:cTn id="284" presetID="12" presetClass="entr" presetSubtype="1" fill="hold" nodeType="withEffect">
                                  <p:stCondLst>
                                    <p:cond delay="40000"/>
                                  </p:stCondLst>
                                  <p:childTnLst>
                                    <p:set>
                                      <p:cBhvr>
                                        <p:cTn id="285" dur="1" fill="hold">
                                          <p:stCondLst>
                                            <p:cond delay="0"/>
                                          </p:stCondLst>
                                        </p:cTn>
                                        <p:tgtEl>
                                          <p:spTgt spid="58467"/>
                                        </p:tgtEl>
                                        <p:attrNameLst>
                                          <p:attrName>style.visibility</p:attrName>
                                        </p:attrNameLst>
                                      </p:cBhvr>
                                      <p:to>
                                        <p:strVal val="visible"/>
                                      </p:to>
                                    </p:set>
                                    <p:animEffect transition="in" filter="slide(fromTop)">
                                      <p:cBhvr>
                                        <p:cTn id="286" dur="500"/>
                                        <p:tgtEl>
                                          <p:spTgt spid="58467"/>
                                        </p:tgtEl>
                                      </p:cBhvr>
                                    </p:animEffect>
                                  </p:childTnLst>
                                </p:cTn>
                              </p:par>
                              <p:par>
                                <p:cTn id="287" presetID="12" presetClass="exit" presetSubtype="4" fill="hold" nodeType="withEffect">
                                  <p:stCondLst>
                                    <p:cond delay="41000"/>
                                  </p:stCondLst>
                                  <p:childTnLst>
                                    <p:animEffect transition="out" filter="slide(fromBottom)">
                                      <p:cBhvr>
                                        <p:cTn id="288" dur="500"/>
                                        <p:tgtEl>
                                          <p:spTgt spid="58467"/>
                                        </p:tgtEl>
                                      </p:cBhvr>
                                    </p:animEffect>
                                    <p:set>
                                      <p:cBhvr>
                                        <p:cTn id="289" dur="1" fill="hold">
                                          <p:stCondLst>
                                            <p:cond delay="499"/>
                                          </p:stCondLst>
                                        </p:cTn>
                                        <p:tgtEl>
                                          <p:spTgt spid="58467"/>
                                        </p:tgtEl>
                                        <p:attrNameLst>
                                          <p:attrName>style.visibility</p:attrName>
                                        </p:attrNameLst>
                                      </p:cBhvr>
                                      <p:to>
                                        <p:strVal val="hidden"/>
                                      </p:to>
                                    </p:set>
                                  </p:childTnLst>
                                </p:cTn>
                              </p:par>
                              <p:par>
                                <p:cTn id="290" presetID="12" presetClass="entr" presetSubtype="1" fill="hold" nodeType="withEffect">
                                  <p:stCondLst>
                                    <p:cond delay="41000"/>
                                  </p:stCondLst>
                                  <p:childTnLst>
                                    <p:set>
                                      <p:cBhvr>
                                        <p:cTn id="291" dur="1" fill="hold">
                                          <p:stCondLst>
                                            <p:cond delay="0"/>
                                          </p:stCondLst>
                                        </p:cTn>
                                        <p:tgtEl>
                                          <p:spTgt spid="58470"/>
                                        </p:tgtEl>
                                        <p:attrNameLst>
                                          <p:attrName>style.visibility</p:attrName>
                                        </p:attrNameLst>
                                      </p:cBhvr>
                                      <p:to>
                                        <p:strVal val="visible"/>
                                      </p:to>
                                    </p:set>
                                    <p:animEffect transition="in" filter="slide(fromTop)">
                                      <p:cBhvr>
                                        <p:cTn id="292" dur="500"/>
                                        <p:tgtEl>
                                          <p:spTgt spid="58470"/>
                                        </p:tgtEl>
                                      </p:cBhvr>
                                    </p:animEffect>
                                  </p:childTnLst>
                                </p:cTn>
                              </p:par>
                              <p:par>
                                <p:cTn id="293" presetID="12" presetClass="exit" presetSubtype="4" fill="hold" nodeType="withEffect">
                                  <p:stCondLst>
                                    <p:cond delay="42000"/>
                                  </p:stCondLst>
                                  <p:childTnLst>
                                    <p:animEffect transition="out" filter="slide(fromBottom)">
                                      <p:cBhvr>
                                        <p:cTn id="294" dur="500"/>
                                        <p:tgtEl>
                                          <p:spTgt spid="58470"/>
                                        </p:tgtEl>
                                      </p:cBhvr>
                                    </p:animEffect>
                                    <p:set>
                                      <p:cBhvr>
                                        <p:cTn id="295" dur="1" fill="hold">
                                          <p:stCondLst>
                                            <p:cond delay="499"/>
                                          </p:stCondLst>
                                        </p:cTn>
                                        <p:tgtEl>
                                          <p:spTgt spid="58470"/>
                                        </p:tgtEl>
                                        <p:attrNameLst>
                                          <p:attrName>style.visibility</p:attrName>
                                        </p:attrNameLst>
                                      </p:cBhvr>
                                      <p:to>
                                        <p:strVal val="hidden"/>
                                      </p:to>
                                    </p:set>
                                  </p:childTnLst>
                                </p:cTn>
                              </p:par>
                              <p:par>
                                <p:cTn id="296" presetID="12" presetClass="entr" presetSubtype="1" fill="hold" nodeType="withEffect">
                                  <p:stCondLst>
                                    <p:cond delay="42000"/>
                                  </p:stCondLst>
                                  <p:childTnLst>
                                    <p:set>
                                      <p:cBhvr>
                                        <p:cTn id="297" dur="1" fill="hold">
                                          <p:stCondLst>
                                            <p:cond delay="0"/>
                                          </p:stCondLst>
                                        </p:cTn>
                                        <p:tgtEl>
                                          <p:spTgt spid="58473"/>
                                        </p:tgtEl>
                                        <p:attrNameLst>
                                          <p:attrName>style.visibility</p:attrName>
                                        </p:attrNameLst>
                                      </p:cBhvr>
                                      <p:to>
                                        <p:strVal val="visible"/>
                                      </p:to>
                                    </p:set>
                                    <p:animEffect transition="in" filter="slide(fromTop)">
                                      <p:cBhvr>
                                        <p:cTn id="298" dur="500"/>
                                        <p:tgtEl>
                                          <p:spTgt spid="58473"/>
                                        </p:tgtEl>
                                      </p:cBhvr>
                                    </p:animEffect>
                                  </p:childTnLst>
                                </p:cTn>
                              </p:par>
                              <p:par>
                                <p:cTn id="299" presetID="12" presetClass="exit" presetSubtype="4" fill="hold" nodeType="withEffect">
                                  <p:stCondLst>
                                    <p:cond delay="43000"/>
                                  </p:stCondLst>
                                  <p:childTnLst>
                                    <p:animEffect transition="out" filter="slide(fromBottom)">
                                      <p:cBhvr>
                                        <p:cTn id="300" dur="500"/>
                                        <p:tgtEl>
                                          <p:spTgt spid="58473"/>
                                        </p:tgtEl>
                                      </p:cBhvr>
                                    </p:animEffect>
                                    <p:set>
                                      <p:cBhvr>
                                        <p:cTn id="301" dur="1" fill="hold">
                                          <p:stCondLst>
                                            <p:cond delay="499"/>
                                          </p:stCondLst>
                                        </p:cTn>
                                        <p:tgtEl>
                                          <p:spTgt spid="58473"/>
                                        </p:tgtEl>
                                        <p:attrNameLst>
                                          <p:attrName>style.visibility</p:attrName>
                                        </p:attrNameLst>
                                      </p:cBhvr>
                                      <p:to>
                                        <p:strVal val="hidden"/>
                                      </p:to>
                                    </p:set>
                                  </p:childTnLst>
                                </p:cTn>
                              </p:par>
                              <p:par>
                                <p:cTn id="302" presetID="12" presetClass="entr" presetSubtype="1" fill="hold" nodeType="withEffect">
                                  <p:stCondLst>
                                    <p:cond delay="43000"/>
                                  </p:stCondLst>
                                  <p:childTnLst>
                                    <p:set>
                                      <p:cBhvr>
                                        <p:cTn id="303" dur="1" fill="hold">
                                          <p:stCondLst>
                                            <p:cond delay="0"/>
                                          </p:stCondLst>
                                        </p:cTn>
                                        <p:tgtEl>
                                          <p:spTgt spid="58476"/>
                                        </p:tgtEl>
                                        <p:attrNameLst>
                                          <p:attrName>style.visibility</p:attrName>
                                        </p:attrNameLst>
                                      </p:cBhvr>
                                      <p:to>
                                        <p:strVal val="visible"/>
                                      </p:to>
                                    </p:set>
                                    <p:animEffect transition="in" filter="slide(fromTop)">
                                      <p:cBhvr>
                                        <p:cTn id="304" dur="500"/>
                                        <p:tgtEl>
                                          <p:spTgt spid="58476"/>
                                        </p:tgtEl>
                                      </p:cBhvr>
                                    </p:animEffect>
                                  </p:childTnLst>
                                </p:cTn>
                              </p:par>
                              <p:par>
                                <p:cTn id="305" presetID="12" presetClass="exit" presetSubtype="4" fill="hold" nodeType="withEffect">
                                  <p:stCondLst>
                                    <p:cond delay="44000"/>
                                  </p:stCondLst>
                                  <p:childTnLst>
                                    <p:animEffect transition="out" filter="slide(fromBottom)">
                                      <p:cBhvr>
                                        <p:cTn id="306" dur="500"/>
                                        <p:tgtEl>
                                          <p:spTgt spid="58476"/>
                                        </p:tgtEl>
                                      </p:cBhvr>
                                    </p:animEffect>
                                    <p:set>
                                      <p:cBhvr>
                                        <p:cTn id="307" dur="1" fill="hold">
                                          <p:stCondLst>
                                            <p:cond delay="499"/>
                                          </p:stCondLst>
                                        </p:cTn>
                                        <p:tgtEl>
                                          <p:spTgt spid="58476"/>
                                        </p:tgtEl>
                                        <p:attrNameLst>
                                          <p:attrName>style.visibility</p:attrName>
                                        </p:attrNameLst>
                                      </p:cBhvr>
                                      <p:to>
                                        <p:strVal val="hidden"/>
                                      </p:to>
                                    </p:set>
                                  </p:childTnLst>
                                </p:cTn>
                              </p:par>
                              <p:par>
                                <p:cTn id="308" presetID="12" presetClass="entr" presetSubtype="1" fill="hold" nodeType="withEffect">
                                  <p:stCondLst>
                                    <p:cond delay="44000"/>
                                  </p:stCondLst>
                                  <p:childTnLst>
                                    <p:set>
                                      <p:cBhvr>
                                        <p:cTn id="309" dur="1" fill="hold">
                                          <p:stCondLst>
                                            <p:cond delay="0"/>
                                          </p:stCondLst>
                                        </p:cTn>
                                        <p:tgtEl>
                                          <p:spTgt spid="58479"/>
                                        </p:tgtEl>
                                        <p:attrNameLst>
                                          <p:attrName>style.visibility</p:attrName>
                                        </p:attrNameLst>
                                      </p:cBhvr>
                                      <p:to>
                                        <p:strVal val="visible"/>
                                      </p:to>
                                    </p:set>
                                    <p:animEffect transition="in" filter="slide(fromTop)">
                                      <p:cBhvr>
                                        <p:cTn id="310" dur="500"/>
                                        <p:tgtEl>
                                          <p:spTgt spid="58479"/>
                                        </p:tgtEl>
                                      </p:cBhvr>
                                    </p:animEffect>
                                  </p:childTnLst>
                                </p:cTn>
                              </p:par>
                              <p:par>
                                <p:cTn id="311" presetID="12" presetClass="exit" presetSubtype="4" fill="hold" nodeType="withEffect">
                                  <p:stCondLst>
                                    <p:cond delay="45000"/>
                                  </p:stCondLst>
                                  <p:childTnLst>
                                    <p:animEffect transition="out" filter="slide(fromBottom)">
                                      <p:cBhvr>
                                        <p:cTn id="312" dur="500"/>
                                        <p:tgtEl>
                                          <p:spTgt spid="58479"/>
                                        </p:tgtEl>
                                      </p:cBhvr>
                                    </p:animEffect>
                                    <p:set>
                                      <p:cBhvr>
                                        <p:cTn id="313" dur="1" fill="hold">
                                          <p:stCondLst>
                                            <p:cond delay="499"/>
                                          </p:stCondLst>
                                        </p:cTn>
                                        <p:tgtEl>
                                          <p:spTgt spid="58479"/>
                                        </p:tgtEl>
                                        <p:attrNameLst>
                                          <p:attrName>style.visibility</p:attrName>
                                        </p:attrNameLst>
                                      </p:cBhvr>
                                      <p:to>
                                        <p:strVal val="hidden"/>
                                      </p:to>
                                    </p:set>
                                  </p:childTnLst>
                                </p:cTn>
                              </p:par>
                              <p:par>
                                <p:cTn id="314" presetID="12" presetClass="entr" presetSubtype="1" fill="hold" nodeType="withEffect">
                                  <p:stCondLst>
                                    <p:cond delay="45000"/>
                                  </p:stCondLst>
                                  <p:childTnLst>
                                    <p:set>
                                      <p:cBhvr>
                                        <p:cTn id="315" dur="1" fill="hold">
                                          <p:stCondLst>
                                            <p:cond delay="0"/>
                                          </p:stCondLst>
                                        </p:cTn>
                                        <p:tgtEl>
                                          <p:spTgt spid="58482"/>
                                        </p:tgtEl>
                                        <p:attrNameLst>
                                          <p:attrName>style.visibility</p:attrName>
                                        </p:attrNameLst>
                                      </p:cBhvr>
                                      <p:to>
                                        <p:strVal val="visible"/>
                                      </p:to>
                                    </p:set>
                                    <p:animEffect transition="in" filter="slide(fromTop)">
                                      <p:cBhvr>
                                        <p:cTn id="316" dur="500"/>
                                        <p:tgtEl>
                                          <p:spTgt spid="58482"/>
                                        </p:tgtEl>
                                      </p:cBhvr>
                                    </p:animEffect>
                                  </p:childTnLst>
                                </p:cTn>
                              </p:par>
                              <p:par>
                                <p:cTn id="317" presetID="12" presetClass="exit" presetSubtype="4" fill="hold" nodeType="withEffect">
                                  <p:stCondLst>
                                    <p:cond delay="46000"/>
                                  </p:stCondLst>
                                  <p:childTnLst>
                                    <p:animEffect transition="out" filter="slide(fromBottom)">
                                      <p:cBhvr>
                                        <p:cTn id="318" dur="500"/>
                                        <p:tgtEl>
                                          <p:spTgt spid="58482"/>
                                        </p:tgtEl>
                                      </p:cBhvr>
                                    </p:animEffect>
                                    <p:set>
                                      <p:cBhvr>
                                        <p:cTn id="319" dur="1" fill="hold">
                                          <p:stCondLst>
                                            <p:cond delay="499"/>
                                          </p:stCondLst>
                                        </p:cTn>
                                        <p:tgtEl>
                                          <p:spTgt spid="58482"/>
                                        </p:tgtEl>
                                        <p:attrNameLst>
                                          <p:attrName>style.visibility</p:attrName>
                                        </p:attrNameLst>
                                      </p:cBhvr>
                                      <p:to>
                                        <p:strVal val="hidden"/>
                                      </p:to>
                                    </p:set>
                                  </p:childTnLst>
                                </p:cTn>
                              </p:par>
                              <p:par>
                                <p:cTn id="320" presetID="12" presetClass="entr" presetSubtype="1" fill="hold" nodeType="withEffect">
                                  <p:stCondLst>
                                    <p:cond delay="46000"/>
                                  </p:stCondLst>
                                  <p:childTnLst>
                                    <p:set>
                                      <p:cBhvr>
                                        <p:cTn id="321" dur="1" fill="hold">
                                          <p:stCondLst>
                                            <p:cond delay="0"/>
                                          </p:stCondLst>
                                        </p:cTn>
                                        <p:tgtEl>
                                          <p:spTgt spid="58485"/>
                                        </p:tgtEl>
                                        <p:attrNameLst>
                                          <p:attrName>style.visibility</p:attrName>
                                        </p:attrNameLst>
                                      </p:cBhvr>
                                      <p:to>
                                        <p:strVal val="visible"/>
                                      </p:to>
                                    </p:set>
                                    <p:animEffect transition="in" filter="slide(fromTop)">
                                      <p:cBhvr>
                                        <p:cTn id="322" dur="500"/>
                                        <p:tgtEl>
                                          <p:spTgt spid="58485"/>
                                        </p:tgtEl>
                                      </p:cBhvr>
                                    </p:animEffect>
                                  </p:childTnLst>
                                </p:cTn>
                              </p:par>
                              <p:par>
                                <p:cTn id="323" presetID="12" presetClass="exit" presetSubtype="4" fill="hold" nodeType="withEffect">
                                  <p:stCondLst>
                                    <p:cond delay="47000"/>
                                  </p:stCondLst>
                                  <p:childTnLst>
                                    <p:animEffect transition="out" filter="slide(fromBottom)">
                                      <p:cBhvr>
                                        <p:cTn id="324" dur="500"/>
                                        <p:tgtEl>
                                          <p:spTgt spid="58485"/>
                                        </p:tgtEl>
                                      </p:cBhvr>
                                    </p:animEffect>
                                    <p:set>
                                      <p:cBhvr>
                                        <p:cTn id="325" dur="1" fill="hold">
                                          <p:stCondLst>
                                            <p:cond delay="499"/>
                                          </p:stCondLst>
                                        </p:cTn>
                                        <p:tgtEl>
                                          <p:spTgt spid="58485"/>
                                        </p:tgtEl>
                                        <p:attrNameLst>
                                          <p:attrName>style.visibility</p:attrName>
                                        </p:attrNameLst>
                                      </p:cBhvr>
                                      <p:to>
                                        <p:strVal val="hidden"/>
                                      </p:to>
                                    </p:set>
                                  </p:childTnLst>
                                </p:cTn>
                              </p:par>
                              <p:par>
                                <p:cTn id="326" presetID="12" presetClass="entr" presetSubtype="1" fill="hold" nodeType="withEffect">
                                  <p:stCondLst>
                                    <p:cond delay="47000"/>
                                  </p:stCondLst>
                                  <p:childTnLst>
                                    <p:set>
                                      <p:cBhvr>
                                        <p:cTn id="327" dur="1" fill="hold">
                                          <p:stCondLst>
                                            <p:cond delay="0"/>
                                          </p:stCondLst>
                                        </p:cTn>
                                        <p:tgtEl>
                                          <p:spTgt spid="58488"/>
                                        </p:tgtEl>
                                        <p:attrNameLst>
                                          <p:attrName>style.visibility</p:attrName>
                                        </p:attrNameLst>
                                      </p:cBhvr>
                                      <p:to>
                                        <p:strVal val="visible"/>
                                      </p:to>
                                    </p:set>
                                    <p:animEffect transition="in" filter="slide(fromTop)">
                                      <p:cBhvr>
                                        <p:cTn id="328" dur="500"/>
                                        <p:tgtEl>
                                          <p:spTgt spid="58488"/>
                                        </p:tgtEl>
                                      </p:cBhvr>
                                    </p:animEffect>
                                  </p:childTnLst>
                                </p:cTn>
                              </p:par>
                              <p:par>
                                <p:cTn id="329" presetID="12" presetClass="exit" presetSubtype="4" fill="hold" nodeType="withEffect">
                                  <p:stCondLst>
                                    <p:cond delay="48000"/>
                                  </p:stCondLst>
                                  <p:childTnLst>
                                    <p:animEffect transition="out" filter="slide(fromBottom)">
                                      <p:cBhvr>
                                        <p:cTn id="330" dur="500"/>
                                        <p:tgtEl>
                                          <p:spTgt spid="58488"/>
                                        </p:tgtEl>
                                      </p:cBhvr>
                                    </p:animEffect>
                                    <p:set>
                                      <p:cBhvr>
                                        <p:cTn id="331" dur="1" fill="hold">
                                          <p:stCondLst>
                                            <p:cond delay="499"/>
                                          </p:stCondLst>
                                        </p:cTn>
                                        <p:tgtEl>
                                          <p:spTgt spid="58488"/>
                                        </p:tgtEl>
                                        <p:attrNameLst>
                                          <p:attrName>style.visibility</p:attrName>
                                        </p:attrNameLst>
                                      </p:cBhvr>
                                      <p:to>
                                        <p:strVal val="hidden"/>
                                      </p:to>
                                    </p:set>
                                  </p:childTnLst>
                                </p:cTn>
                              </p:par>
                              <p:par>
                                <p:cTn id="332" presetID="12" presetClass="entr" presetSubtype="1" fill="hold" nodeType="withEffect">
                                  <p:stCondLst>
                                    <p:cond delay="48000"/>
                                  </p:stCondLst>
                                  <p:childTnLst>
                                    <p:set>
                                      <p:cBhvr>
                                        <p:cTn id="333" dur="1" fill="hold">
                                          <p:stCondLst>
                                            <p:cond delay="0"/>
                                          </p:stCondLst>
                                        </p:cTn>
                                        <p:tgtEl>
                                          <p:spTgt spid="58491"/>
                                        </p:tgtEl>
                                        <p:attrNameLst>
                                          <p:attrName>style.visibility</p:attrName>
                                        </p:attrNameLst>
                                      </p:cBhvr>
                                      <p:to>
                                        <p:strVal val="visible"/>
                                      </p:to>
                                    </p:set>
                                    <p:animEffect transition="in" filter="slide(fromTop)">
                                      <p:cBhvr>
                                        <p:cTn id="334" dur="500"/>
                                        <p:tgtEl>
                                          <p:spTgt spid="58491"/>
                                        </p:tgtEl>
                                      </p:cBhvr>
                                    </p:animEffect>
                                  </p:childTnLst>
                                </p:cTn>
                              </p:par>
                              <p:par>
                                <p:cTn id="335" presetID="12" presetClass="exit" presetSubtype="4" fill="hold" nodeType="withEffect">
                                  <p:stCondLst>
                                    <p:cond delay="49000"/>
                                  </p:stCondLst>
                                  <p:childTnLst>
                                    <p:animEffect transition="out" filter="slide(fromBottom)">
                                      <p:cBhvr>
                                        <p:cTn id="336" dur="500"/>
                                        <p:tgtEl>
                                          <p:spTgt spid="58491"/>
                                        </p:tgtEl>
                                      </p:cBhvr>
                                    </p:animEffect>
                                    <p:set>
                                      <p:cBhvr>
                                        <p:cTn id="337" dur="1" fill="hold">
                                          <p:stCondLst>
                                            <p:cond delay="499"/>
                                          </p:stCondLst>
                                        </p:cTn>
                                        <p:tgtEl>
                                          <p:spTgt spid="58491"/>
                                        </p:tgtEl>
                                        <p:attrNameLst>
                                          <p:attrName>style.visibility</p:attrName>
                                        </p:attrNameLst>
                                      </p:cBhvr>
                                      <p:to>
                                        <p:strVal val="hidden"/>
                                      </p:to>
                                    </p:set>
                                  </p:childTnLst>
                                </p:cTn>
                              </p:par>
                              <p:par>
                                <p:cTn id="338" presetID="12" presetClass="entr" presetSubtype="1" fill="hold" nodeType="withEffect">
                                  <p:stCondLst>
                                    <p:cond delay="49000"/>
                                  </p:stCondLst>
                                  <p:childTnLst>
                                    <p:set>
                                      <p:cBhvr>
                                        <p:cTn id="339" dur="1" fill="hold">
                                          <p:stCondLst>
                                            <p:cond delay="0"/>
                                          </p:stCondLst>
                                        </p:cTn>
                                        <p:tgtEl>
                                          <p:spTgt spid="58494"/>
                                        </p:tgtEl>
                                        <p:attrNameLst>
                                          <p:attrName>style.visibility</p:attrName>
                                        </p:attrNameLst>
                                      </p:cBhvr>
                                      <p:to>
                                        <p:strVal val="visible"/>
                                      </p:to>
                                    </p:set>
                                    <p:animEffect transition="in" filter="slide(fromTop)">
                                      <p:cBhvr>
                                        <p:cTn id="340" dur="500"/>
                                        <p:tgtEl>
                                          <p:spTgt spid="58494"/>
                                        </p:tgtEl>
                                      </p:cBhvr>
                                    </p:animEffect>
                                  </p:childTnLst>
                                </p:cTn>
                              </p:par>
                              <p:par>
                                <p:cTn id="341" presetID="12" presetClass="exit" presetSubtype="4" fill="hold" nodeType="withEffect">
                                  <p:stCondLst>
                                    <p:cond delay="50000"/>
                                  </p:stCondLst>
                                  <p:childTnLst>
                                    <p:animEffect transition="out" filter="slide(fromBottom)">
                                      <p:cBhvr>
                                        <p:cTn id="342" dur="500"/>
                                        <p:tgtEl>
                                          <p:spTgt spid="58464"/>
                                        </p:tgtEl>
                                      </p:cBhvr>
                                    </p:animEffect>
                                    <p:set>
                                      <p:cBhvr>
                                        <p:cTn id="343" dur="1" fill="hold">
                                          <p:stCondLst>
                                            <p:cond delay="499"/>
                                          </p:stCondLst>
                                        </p:cTn>
                                        <p:tgtEl>
                                          <p:spTgt spid="58464"/>
                                        </p:tgtEl>
                                        <p:attrNameLst>
                                          <p:attrName>style.visibility</p:attrName>
                                        </p:attrNameLst>
                                      </p:cBhvr>
                                      <p:to>
                                        <p:strVal val="hidden"/>
                                      </p:to>
                                    </p:set>
                                  </p:childTnLst>
                                </p:cTn>
                              </p:par>
                              <p:par>
                                <p:cTn id="344" presetID="12" presetClass="entr" presetSubtype="1" fill="hold" nodeType="withEffect">
                                  <p:stCondLst>
                                    <p:cond delay="50000"/>
                                  </p:stCondLst>
                                  <p:childTnLst>
                                    <p:set>
                                      <p:cBhvr>
                                        <p:cTn id="345" dur="1" fill="hold">
                                          <p:stCondLst>
                                            <p:cond delay="0"/>
                                          </p:stCondLst>
                                        </p:cTn>
                                        <p:tgtEl>
                                          <p:spTgt spid="58527"/>
                                        </p:tgtEl>
                                        <p:attrNameLst>
                                          <p:attrName>style.visibility</p:attrName>
                                        </p:attrNameLst>
                                      </p:cBhvr>
                                      <p:to>
                                        <p:strVal val="visible"/>
                                      </p:to>
                                    </p:set>
                                    <p:animEffect transition="in" filter="slide(fromTop)">
                                      <p:cBhvr>
                                        <p:cTn id="346" dur="500"/>
                                        <p:tgtEl>
                                          <p:spTgt spid="58527"/>
                                        </p:tgtEl>
                                      </p:cBhvr>
                                    </p:animEffect>
                                  </p:childTnLst>
                                </p:cTn>
                              </p:par>
                              <p:par>
                                <p:cTn id="347" presetID="12" presetClass="exit" presetSubtype="4" fill="hold" nodeType="withEffect">
                                  <p:stCondLst>
                                    <p:cond delay="50000"/>
                                  </p:stCondLst>
                                  <p:childTnLst>
                                    <p:animEffect transition="out" filter="slide(fromBottom)">
                                      <p:cBhvr>
                                        <p:cTn id="348" dur="500"/>
                                        <p:tgtEl>
                                          <p:spTgt spid="58494"/>
                                        </p:tgtEl>
                                      </p:cBhvr>
                                    </p:animEffect>
                                    <p:set>
                                      <p:cBhvr>
                                        <p:cTn id="349" dur="1" fill="hold">
                                          <p:stCondLst>
                                            <p:cond delay="499"/>
                                          </p:stCondLst>
                                        </p:cTn>
                                        <p:tgtEl>
                                          <p:spTgt spid="58494"/>
                                        </p:tgtEl>
                                        <p:attrNameLst>
                                          <p:attrName>style.visibility</p:attrName>
                                        </p:attrNameLst>
                                      </p:cBhvr>
                                      <p:to>
                                        <p:strVal val="hidden"/>
                                      </p:to>
                                    </p:set>
                                  </p:childTnLst>
                                </p:cTn>
                              </p:par>
                              <p:par>
                                <p:cTn id="350" presetID="12" presetClass="entr" presetSubtype="1" fill="hold" nodeType="withEffect">
                                  <p:stCondLst>
                                    <p:cond delay="50000"/>
                                  </p:stCondLst>
                                  <p:childTnLst>
                                    <p:set>
                                      <p:cBhvr>
                                        <p:cTn id="351" dur="1" fill="hold">
                                          <p:stCondLst>
                                            <p:cond delay="0"/>
                                          </p:stCondLst>
                                        </p:cTn>
                                        <p:tgtEl>
                                          <p:spTgt spid="58497"/>
                                        </p:tgtEl>
                                        <p:attrNameLst>
                                          <p:attrName>style.visibility</p:attrName>
                                        </p:attrNameLst>
                                      </p:cBhvr>
                                      <p:to>
                                        <p:strVal val="visible"/>
                                      </p:to>
                                    </p:set>
                                    <p:animEffect transition="in" filter="slide(fromTop)">
                                      <p:cBhvr>
                                        <p:cTn id="352" dur="500"/>
                                        <p:tgtEl>
                                          <p:spTgt spid="58497"/>
                                        </p:tgtEl>
                                      </p:cBhvr>
                                    </p:animEffect>
                                  </p:childTnLst>
                                </p:cTn>
                              </p:par>
                              <p:par>
                                <p:cTn id="353" presetID="12" presetClass="exit" presetSubtype="4" fill="hold" nodeType="withEffect">
                                  <p:stCondLst>
                                    <p:cond delay="51000"/>
                                  </p:stCondLst>
                                  <p:childTnLst>
                                    <p:animEffect transition="out" filter="slide(fromBottom)">
                                      <p:cBhvr>
                                        <p:cTn id="354" dur="500"/>
                                        <p:tgtEl>
                                          <p:spTgt spid="58497"/>
                                        </p:tgtEl>
                                      </p:cBhvr>
                                    </p:animEffect>
                                    <p:set>
                                      <p:cBhvr>
                                        <p:cTn id="355" dur="1" fill="hold">
                                          <p:stCondLst>
                                            <p:cond delay="499"/>
                                          </p:stCondLst>
                                        </p:cTn>
                                        <p:tgtEl>
                                          <p:spTgt spid="58497"/>
                                        </p:tgtEl>
                                        <p:attrNameLst>
                                          <p:attrName>style.visibility</p:attrName>
                                        </p:attrNameLst>
                                      </p:cBhvr>
                                      <p:to>
                                        <p:strVal val="hidden"/>
                                      </p:to>
                                    </p:set>
                                  </p:childTnLst>
                                </p:cTn>
                              </p:par>
                              <p:par>
                                <p:cTn id="356" presetID="12" presetClass="entr" presetSubtype="1" fill="hold" nodeType="withEffect">
                                  <p:stCondLst>
                                    <p:cond delay="51000"/>
                                  </p:stCondLst>
                                  <p:childTnLst>
                                    <p:set>
                                      <p:cBhvr>
                                        <p:cTn id="357" dur="1" fill="hold">
                                          <p:stCondLst>
                                            <p:cond delay="0"/>
                                          </p:stCondLst>
                                        </p:cTn>
                                        <p:tgtEl>
                                          <p:spTgt spid="58500"/>
                                        </p:tgtEl>
                                        <p:attrNameLst>
                                          <p:attrName>style.visibility</p:attrName>
                                        </p:attrNameLst>
                                      </p:cBhvr>
                                      <p:to>
                                        <p:strVal val="visible"/>
                                      </p:to>
                                    </p:set>
                                    <p:animEffect transition="in" filter="slide(fromTop)">
                                      <p:cBhvr>
                                        <p:cTn id="358" dur="500"/>
                                        <p:tgtEl>
                                          <p:spTgt spid="58500"/>
                                        </p:tgtEl>
                                      </p:cBhvr>
                                    </p:animEffect>
                                  </p:childTnLst>
                                </p:cTn>
                              </p:par>
                              <p:par>
                                <p:cTn id="359" presetID="12" presetClass="exit" presetSubtype="4" fill="hold" nodeType="withEffect">
                                  <p:stCondLst>
                                    <p:cond delay="52000"/>
                                  </p:stCondLst>
                                  <p:childTnLst>
                                    <p:animEffect transition="out" filter="slide(fromBottom)">
                                      <p:cBhvr>
                                        <p:cTn id="360" dur="500"/>
                                        <p:tgtEl>
                                          <p:spTgt spid="58500"/>
                                        </p:tgtEl>
                                      </p:cBhvr>
                                    </p:animEffect>
                                    <p:set>
                                      <p:cBhvr>
                                        <p:cTn id="361" dur="1" fill="hold">
                                          <p:stCondLst>
                                            <p:cond delay="499"/>
                                          </p:stCondLst>
                                        </p:cTn>
                                        <p:tgtEl>
                                          <p:spTgt spid="58500"/>
                                        </p:tgtEl>
                                        <p:attrNameLst>
                                          <p:attrName>style.visibility</p:attrName>
                                        </p:attrNameLst>
                                      </p:cBhvr>
                                      <p:to>
                                        <p:strVal val="hidden"/>
                                      </p:to>
                                    </p:set>
                                  </p:childTnLst>
                                </p:cTn>
                              </p:par>
                              <p:par>
                                <p:cTn id="362" presetID="12" presetClass="entr" presetSubtype="1" fill="hold" nodeType="withEffect">
                                  <p:stCondLst>
                                    <p:cond delay="52000"/>
                                  </p:stCondLst>
                                  <p:childTnLst>
                                    <p:set>
                                      <p:cBhvr>
                                        <p:cTn id="363" dur="1" fill="hold">
                                          <p:stCondLst>
                                            <p:cond delay="0"/>
                                          </p:stCondLst>
                                        </p:cTn>
                                        <p:tgtEl>
                                          <p:spTgt spid="58503"/>
                                        </p:tgtEl>
                                        <p:attrNameLst>
                                          <p:attrName>style.visibility</p:attrName>
                                        </p:attrNameLst>
                                      </p:cBhvr>
                                      <p:to>
                                        <p:strVal val="visible"/>
                                      </p:to>
                                    </p:set>
                                    <p:animEffect transition="in" filter="slide(fromTop)">
                                      <p:cBhvr>
                                        <p:cTn id="364" dur="500"/>
                                        <p:tgtEl>
                                          <p:spTgt spid="58503"/>
                                        </p:tgtEl>
                                      </p:cBhvr>
                                    </p:animEffect>
                                  </p:childTnLst>
                                </p:cTn>
                              </p:par>
                              <p:par>
                                <p:cTn id="365" presetID="12" presetClass="exit" presetSubtype="4" fill="hold" nodeType="withEffect">
                                  <p:stCondLst>
                                    <p:cond delay="53000"/>
                                  </p:stCondLst>
                                  <p:childTnLst>
                                    <p:animEffect transition="out" filter="slide(fromBottom)">
                                      <p:cBhvr>
                                        <p:cTn id="366" dur="500"/>
                                        <p:tgtEl>
                                          <p:spTgt spid="58503"/>
                                        </p:tgtEl>
                                      </p:cBhvr>
                                    </p:animEffect>
                                    <p:set>
                                      <p:cBhvr>
                                        <p:cTn id="367" dur="1" fill="hold">
                                          <p:stCondLst>
                                            <p:cond delay="499"/>
                                          </p:stCondLst>
                                        </p:cTn>
                                        <p:tgtEl>
                                          <p:spTgt spid="58503"/>
                                        </p:tgtEl>
                                        <p:attrNameLst>
                                          <p:attrName>style.visibility</p:attrName>
                                        </p:attrNameLst>
                                      </p:cBhvr>
                                      <p:to>
                                        <p:strVal val="hidden"/>
                                      </p:to>
                                    </p:set>
                                  </p:childTnLst>
                                </p:cTn>
                              </p:par>
                              <p:par>
                                <p:cTn id="368" presetID="12" presetClass="entr" presetSubtype="1" fill="hold" nodeType="withEffect">
                                  <p:stCondLst>
                                    <p:cond delay="53000"/>
                                  </p:stCondLst>
                                  <p:childTnLst>
                                    <p:set>
                                      <p:cBhvr>
                                        <p:cTn id="369" dur="1" fill="hold">
                                          <p:stCondLst>
                                            <p:cond delay="0"/>
                                          </p:stCondLst>
                                        </p:cTn>
                                        <p:tgtEl>
                                          <p:spTgt spid="58506"/>
                                        </p:tgtEl>
                                        <p:attrNameLst>
                                          <p:attrName>style.visibility</p:attrName>
                                        </p:attrNameLst>
                                      </p:cBhvr>
                                      <p:to>
                                        <p:strVal val="visible"/>
                                      </p:to>
                                    </p:set>
                                    <p:animEffect transition="in" filter="slide(fromTop)">
                                      <p:cBhvr>
                                        <p:cTn id="370" dur="500"/>
                                        <p:tgtEl>
                                          <p:spTgt spid="58506"/>
                                        </p:tgtEl>
                                      </p:cBhvr>
                                    </p:animEffect>
                                  </p:childTnLst>
                                </p:cTn>
                              </p:par>
                              <p:par>
                                <p:cTn id="371" presetID="12" presetClass="exit" presetSubtype="4" fill="hold" nodeType="withEffect">
                                  <p:stCondLst>
                                    <p:cond delay="54000"/>
                                  </p:stCondLst>
                                  <p:childTnLst>
                                    <p:animEffect transition="out" filter="slide(fromBottom)">
                                      <p:cBhvr>
                                        <p:cTn id="372" dur="500"/>
                                        <p:tgtEl>
                                          <p:spTgt spid="58506"/>
                                        </p:tgtEl>
                                      </p:cBhvr>
                                    </p:animEffect>
                                    <p:set>
                                      <p:cBhvr>
                                        <p:cTn id="373" dur="1" fill="hold">
                                          <p:stCondLst>
                                            <p:cond delay="499"/>
                                          </p:stCondLst>
                                        </p:cTn>
                                        <p:tgtEl>
                                          <p:spTgt spid="58506"/>
                                        </p:tgtEl>
                                        <p:attrNameLst>
                                          <p:attrName>style.visibility</p:attrName>
                                        </p:attrNameLst>
                                      </p:cBhvr>
                                      <p:to>
                                        <p:strVal val="hidden"/>
                                      </p:to>
                                    </p:set>
                                  </p:childTnLst>
                                </p:cTn>
                              </p:par>
                              <p:par>
                                <p:cTn id="374" presetID="12" presetClass="entr" presetSubtype="1" fill="hold" nodeType="withEffect">
                                  <p:stCondLst>
                                    <p:cond delay="54000"/>
                                  </p:stCondLst>
                                  <p:childTnLst>
                                    <p:set>
                                      <p:cBhvr>
                                        <p:cTn id="375" dur="1" fill="hold">
                                          <p:stCondLst>
                                            <p:cond delay="0"/>
                                          </p:stCondLst>
                                        </p:cTn>
                                        <p:tgtEl>
                                          <p:spTgt spid="58509"/>
                                        </p:tgtEl>
                                        <p:attrNameLst>
                                          <p:attrName>style.visibility</p:attrName>
                                        </p:attrNameLst>
                                      </p:cBhvr>
                                      <p:to>
                                        <p:strVal val="visible"/>
                                      </p:to>
                                    </p:set>
                                    <p:animEffect transition="in" filter="slide(fromTop)">
                                      <p:cBhvr>
                                        <p:cTn id="376" dur="500"/>
                                        <p:tgtEl>
                                          <p:spTgt spid="58509"/>
                                        </p:tgtEl>
                                      </p:cBhvr>
                                    </p:animEffect>
                                  </p:childTnLst>
                                </p:cTn>
                              </p:par>
                              <p:par>
                                <p:cTn id="377" presetID="12" presetClass="exit" presetSubtype="4" fill="hold" nodeType="withEffect">
                                  <p:stCondLst>
                                    <p:cond delay="55000"/>
                                  </p:stCondLst>
                                  <p:childTnLst>
                                    <p:animEffect transition="out" filter="slide(fromBottom)">
                                      <p:cBhvr>
                                        <p:cTn id="378" dur="500"/>
                                        <p:tgtEl>
                                          <p:spTgt spid="58509"/>
                                        </p:tgtEl>
                                      </p:cBhvr>
                                    </p:animEffect>
                                    <p:set>
                                      <p:cBhvr>
                                        <p:cTn id="379" dur="1" fill="hold">
                                          <p:stCondLst>
                                            <p:cond delay="499"/>
                                          </p:stCondLst>
                                        </p:cTn>
                                        <p:tgtEl>
                                          <p:spTgt spid="58509"/>
                                        </p:tgtEl>
                                        <p:attrNameLst>
                                          <p:attrName>style.visibility</p:attrName>
                                        </p:attrNameLst>
                                      </p:cBhvr>
                                      <p:to>
                                        <p:strVal val="hidden"/>
                                      </p:to>
                                    </p:set>
                                  </p:childTnLst>
                                </p:cTn>
                              </p:par>
                              <p:par>
                                <p:cTn id="380" presetID="12" presetClass="entr" presetSubtype="1" fill="hold" nodeType="withEffect">
                                  <p:stCondLst>
                                    <p:cond delay="55000"/>
                                  </p:stCondLst>
                                  <p:childTnLst>
                                    <p:set>
                                      <p:cBhvr>
                                        <p:cTn id="381" dur="1" fill="hold">
                                          <p:stCondLst>
                                            <p:cond delay="0"/>
                                          </p:stCondLst>
                                        </p:cTn>
                                        <p:tgtEl>
                                          <p:spTgt spid="58512"/>
                                        </p:tgtEl>
                                        <p:attrNameLst>
                                          <p:attrName>style.visibility</p:attrName>
                                        </p:attrNameLst>
                                      </p:cBhvr>
                                      <p:to>
                                        <p:strVal val="visible"/>
                                      </p:to>
                                    </p:set>
                                    <p:animEffect transition="in" filter="slide(fromTop)">
                                      <p:cBhvr>
                                        <p:cTn id="382" dur="500"/>
                                        <p:tgtEl>
                                          <p:spTgt spid="58512"/>
                                        </p:tgtEl>
                                      </p:cBhvr>
                                    </p:animEffect>
                                  </p:childTnLst>
                                </p:cTn>
                              </p:par>
                              <p:par>
                                <p:cTn id="383" presetID="12" presetClass="exit" presetSubtype="4" fill="hold" nodeType="withEffect">
                                  <p:stCondLst>
                                    <p:cond delay="56000"/>
                                  </p:stCondLst>
                                  <p:childTnLst>
                                    <p:animEffect transition="out" filter="slide(fromBottom)">
                                      <p:cBhvr>
                                        <p:cTn id="384" dur="500"/>
                                        <p:tgtEl>
                                          <p:spTgt spid="58512"/>
                                        </p:tgtEl>
                                      </p:cBhvr>
                                    </p:animEffect>
                                    <p:set>
                                      <p:cBhvr>
                                        <p:cTn id="385" dur="1" fill="hold">
                                          <p:stCondLst>
                                            <p:cond delay="499"/>
                                          </p:stCondLst>
                                        </p:cTn>
                                        <p:tgtEl>
                                          <p:spTgt spid="58512"/>
                                        </p:tgtEl>
                                        <p:attrNameLst>
                                          <p:attrName>style.visibility</p:attrName>
                                        </p:attrNameLst>
                                      </p:cBhvr>
                                      <p:to>
                                        <p:strVal val="hidden"/>
                                      </p:to>
                                    </p:set>
                                  </p:childTnLst>
                                </p:cTn>
                              </p:par>
                              <p:par>
                                <p:cTn id="386" presetID="12" presetClass="entr" presetSubtype="1" fill="hold" nodeType="withEffect">
                                  <p:stCondLst>
                                    <p:cond delay="56000"/>
                                  </p:stCondLst>
                                  <p:childTnLst>
                                    <p:set>
                                      <p:cBhvr>
                                        <p:cTn id="387" dur="1" fill="hold">
                                          <p:stCondLst>
                                            <p:cond delay="0"/>
                                          </p:stCondLst>
                                        </p:cTn>
                                        <p:tgtEl>
                                          <p:spTgt spid="58515"/>
                                        </p:tgtEl>
                                        <p:attrNameLst>
                                          <p:attrName>style.visibility</p:attrName>
                                        </p:attrNameLst>
                                      </p:cBhvr>
                                      <p:to>
                                        <p:strVal val="visible"/>
                                      </p:to>
                                    </p:set>
                                    <p:animEffect transition="in" filter="slide(fromTop)">
                                      <p:cBhvr>
                                        <p:cTn id="388" dur="500"/>
                                        <p:tgtEl>
                                          <p:spTgt spid="58515"/>
                                        </p:tgtEl>
                                      </p:cBhvr>
                                    </p:animEffect>
                                  </p:childTnLst>
                                </p:cTn>
                              </p:par>
                              <p:par>
                                <p:cTn id="389" presetID="12" presetClass="exit" presetSubtype="4" fill="hold" nodeType="withEffect">
                                  <p:stCondLst>
                                    <p:cond delay="57000"/>
                                  </p:stCondLst>
                                  <p:childTnLst>
                                    <p:animEffect transition="out" filter="slide(fromBottom)">
                                      <p:cBhvr>
                                        <p:cTn id="390" dur="500"/>
                                        <p:tgtEl>
                                          <p:spTgt spid="58515"/>
                                        </p:tgtEl>
                                      </p:cBhvr>
                                    </p:animEffect>
                                    <p:set>
                                      <p:cBhvr>
                                        <p:cTn id="391" dur="1" fill="hold">
                                          <p:stCondLst>
                                            <p:cond delay="499"/>
                                          </p:stCondLst>
                                        </p:cTn>
                                        <p:tgtEl>
                                          <p:spTgt spid="58515"/>
                                        </p:tgtEl>
                                        <p:attrNameLst>
                                          <p:attrName>style.visibility</p:attrName>
                                        </p:attrNameLst>
                                      </p:cBhvr>
                                      <p:to>
                                        <p:strVal val="hidden"/>
                                      </p:to>
                                    </p:set>
                                  </p:childTnLst>
                                </p:cTn>
                              </p:par>
                              <p:par>
                                <p:cTn id="392" presetID="12" presetClass="entr" presetSubtype="1" fill="hold" nodeType="withEffect">
                                  <p:stCondLst>
                                    <p:cond delay="57000"/>
                                  </p:stCondLst>
                                  <p:childTnLst>
                                    <p:set>
                                      <p:cBhvr>
                                        <p:cTn id="393" dur="1" fill="hold">
                                          <p:stCondLst>
                                            <p:cond delay="0"/>
                                          </p:stCondLst>
                                        </p:cTn>
                                        <p:tgtEl>
                                          <p:spTgt spid="58518"/>
                                        </p:tgtEl>
                                        <p:attrNameLst>
                                          <p:attrName>style.visibility</p:attrName>
                                        </p:attrNameLst>
                                      </p:cBhvr>
                                      <p:to>
                                        <p:strVal val="visible"/>
                                      </p:to>
                                    </p:set>
                                    <p:animEffect transition="in" filter="slide(fromTop)">
                                      <p:cBhvr>
                                        <p:cTn id="394" dur="500"/>
                                        <p:tgtEl>
                                          <p:spTgt spid="58518"/>
                                        </p:tgtEl>
                                      </p:cBhvr>
                                    </p:animEffect>
                                  </p:childTnLst>
                                </p:cTn>
                              </p:par>
                              <p:par>
                                <p:cTn id="395" presetID="12" presetClass="exit" presetSubtype="4" fill="hold" nodeType="withEffect">
                                  <p:stCondLst>
                                    <p:cond delay="58000"/>
                                  </p:stCondLst>
                                  <p:childTnLst>
                                    <p:animEffect transition="out" filter="slide(fromBottom)">
                                      <p:cBhvr>
                                        <p:cTn id="396" dur="500"/>
                                        <p:tgtEl>
                                          <p:spTgt spid="58518"/>
                                        </p:tgtEl>
                                      </p:cBhvr>
                                    </p:animEffect>
                                    <p:set>
                                      <p:cBhvr>
                                        <p:cTn id="397" dur="1" fill="hold">
                                          <p:stCondLst>
                                            <p:cond delay="499"/>
                                          </p:stCondLst>
                                        </p:cTn>
                                        <p:tgtEl>
                                          <p:spTgt spid="58518"/>
                                        </p:tgtEl>
                                        <p:attrNameLst>
                                          <p:attrName>style.visibility</p:attrName>
                                        </p:attrNameLst>
                                      </p:cBhvr>
                                      <p:to>
                                        <p:strVal val="hidden"/>
                                      </p:to>
                                    </p:set>
                                  </p:childTnLst>
                                </p:cTn>
                              </p:par>
                              <p:par>
                                <p:cTn id="398" presetID="12" presetClass="entr" presetSubtype="1" fill="hold" nodeType="withEffect">
                                  <p:stCondLst>
                                    <p:cond delay="58000"/>
                                  </p:stCondLst>
                                  <p:childTnLst>
                                    <p:set>
                                      <p:cBhvr>
                                        <p:cTn id="399" dur="1" fill="hold">
                                          <p:stCondLst>
                                            <p:cond delay="0"/>
                                          </p:stCondLst>
                                        </p:cTn>
                                        <p:tgtEl>
                                          <p:spTgt spid="58521"/>
                                        </p:tgtEl>
                                        <p:attrNameLst>
                                          <p:attrName>style.visibility</p:attrName>
                                        </p:attrNameLst>
                                      </p:cBhvr>
                                      <p:to>
                                        <p:strVal val="visible"/>
                                      </p:to>
                                    </p:set>
                                    <p:animEffect transition="in" filter="slide(fromTop)">
                                      <p:cBhvr>
                                        <p:cTn id="400" dur="500"/>
                                        <p:tgtEl>
                                          <p:spTgt spid="58521"/>
                                        </p:tgtEl>
                                      </p:cBhvr>
                                    </p:animEffect>
                                  </p:childTnLst>
                                </p:cTn>
                              </p:par>
                              <p:par>
                                <p:cTn id="401" presetID="12" presetClass="exit" presetSubtype="4" fill="hold" nodeType="withEffect">
                                  <p:stCondLst>
                                    <p:cond delay="59000"/>
                                  </p:stCondLst>
                                  <p:childTnLst>
                                    <p:animEffect transition="out" filter="slide(fromBottom)">
                                      <p:cBhvr>
                                        <p:cTn id="402" dur="500"/>
                                        <p:tgtEl>
                                          <p:spTgt spid="58521"/>
                                        </p:tgtEl>
                                      </p:cBhvr>
                                    </p:animEffect>
                                    <p:set>
                                      <p:cBhvr>
                                        <p:cTn id="403" dur="1" fill="hold">
                                          <p:stCondLst>
                                            <p:cond delay="499"/>
                                          </p:stCondLst>
                                        </p:cTn>
                                        <p:tgtEl>
                                          <p:spTgt spid="58521"/>
                                        </p:tgtEl>
                                        <p:attrNameLst>
                                          <p:attrName>style.visibility</p:attrName>
                                        </p:attrNameLst>
                                      </p:cBhvr>
                                      <p:to>
                                        <p:strVal val="hidden"/>
                                      </p:to>
                                    </p:set>
                                  </p:childTnLst>
                                </p:cTn>
                              </p:par>
                              <p:par>
                                <p:cTn id="404" presetID="12" presetClass="entr" presetSubtype="1" fill="hold" nodeType="withEffect">
                                  <p:stCondLst>
                                    <p:cond delay="59000"/>
                                  </p:stCondLst>
                                  <p:childTnLst>
                                    <p:set>
                                      <p:cBhvr>
                                        <p:cTn id="405" dur="1" fill="hold">
                                          <p:stCondLst>
                                            <p:cond delay="0"/>
                                          </p:stCondLst>
                                        </p:cTn>
                                        <p:tgtEl>
                                          <p:spTgt spid="58524"/>
                                        </p:tgtEl>
                                        <p:attrNameLst>
                                          <p:attrName>style.visibility</p:attrName>
                                        </p:attrNameLst>
                                      </p:cBhvr>
                                      <p:to>
                                        <p:strVal val="visible"/>
                                      </p:to>
                                    </p:set>
                                    <p:animEffect transition="in" filter="slide(fromTop)">
                                      <p:cBhvr>
                                        <p:cTn id="406" dur="500"/>
                                        <p:tgtEl>
                                          <p:spTgt spid="58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0" y="0"/>
            <a:ext cx="9144000" cy="6858000"/>
          </a:xfrm>
          <a:prstGeom prst="rect">
            <a:avLst/>
          </a:prstGeom>
          <a:gradFill rotWithShape="1">
            <a:gsLst>
              <a:gs pos="0">
                <a:srgbClr val="FFFFFF">
                  <a:gamma/>
                  <a:shade val="86275"/>
                  <a:invGamma/>
                </a:srgbClr>
              </a:gs>
              <a:gs pos="50000">
                <a:srgbClr val="FFFFFF"/>
              </a:gs>
              <a:gs pos="100000">
                <a:srgbClr val="FFFFFF">
                  <a:gamma/>
                  <a:shade val="86275"/>
                  <a:invGamma/>
                </a:srgbClr>
              </a:gs>
            </a:gsLst>
            <a:lin ang="2700000" scaled="1"/>
          </a:gradFill>
          <a:ln w="9525">
            <a:noFill/>
            <a:miter lim="800000"/>
            <a:headEnd/>
            <a:tailEnd/>
          </a:ln>
          <a:effectLst/>
        </p:spPr>
        <p:txBody>
          <a:bodyPr wrap="none" anchor="ctr"/>
          <a:lstStyle/>
          <a:p>
            <a:endParaRPr lang="en-US"/>
          </a:p>
        </p:txBody>
      </p:sp>
      <p:sp>
        <p:nvSpPr>
          <p:cNvPr id="59395" name="Rectangle 3"/>
          <p:cNvSpPr>
            <a:spLocks noChangeArrowheads="1"/>
          </p:cNvSpPr>
          <p:nvPr/>
        </p:nvSpPr>
        <p:spPr bwMode="auto">
          <a:xfrm>
            <a:off x="0" y="0"/>
            <a:ext cx="9144000" cy="3933825"/>
          </a:xfrm>
          <a:prstGeom prst="rect">
            <a:avLst/>
          </a:prstGeom>
          <a:gradFill rotWithShape="1">
            <a:gsLst>
              <a:gs pos="0">
                <a:schemeClr val="tx1"/>
              </a:gs>
              <a:gs pos="100000">
                <a:schemeClr val="bg1">
                  <a:gamma/>
                  <a:shade val="79608"/>
                  <a:invGamma/>
                  <a:alpha val="0"/>
                </a:schemeClr>
              </a:gs>
            </a:gsLst>
            <a:lin ang="2700000" scaled="1"/>
          </a:gradFill>
          <a:ln w="9525">
            <a:noFill/>
            <a:miter lim="800000"/>
            <a:headEnd/>
            <a:tailEnd/>
          </a:ln>
          <a:effectLst/>
        </p:spPr>
        <p:txBody>
          <a:bodyPr wrap="none" anchor="ctr"/>
          <a:lstStyle/>
          <a:p>
            <a:endParaRPr lang="en-US"/>
          </a:p>
        </p:txBody>
      </p:sp>
      <p:sp>
        <p:nvSpPr>
          <p:cNvPr id="59396" name="Rectangle 4"/>
          <p:cNvSpPr>
            <a:spLocks noChangeArrowheads="1"/>
          </p:cNvSpPr>
          <p:nvPr/>
        </p:nvSpPr>
        <p:spPr bwMode="auto">
          <a:xfrm>
            <a:off x="0" y="3819525"/>
            <a:ext cx="9144000" cy="3038475"/>
          </a:xfrm>
          <a:prstGeom prst="rect">
            <a:avLst/>
          </a:prstGeom>
          <a:gradFill rotWithShape="1">
            <a:gsLst>
              <a:gs pos="0">
                <a:srgbClr val="C0C0C0"/>
              </a:gs>
              <a:gs pos="100000">
                <a:srgbClr val="C0C0C0">
                  <a:gamma/>
                  <a:tint val="43922"/>
                  <a:invGamma/>
                </a:srgbClr>
              </a:gs>
            </a:gsLst>
            <a:lin ang="5400000" scaled="1"/>
          </a:gradFill>
          <a:ln w="9525">
            <a:noFill/>
            <a:miter lim="800000"/>
            <a:headEnd/>
            <a:tailEnd/>
          </a:ln>
          <a:effectLst/>
        </p:spPr>
        <p:txBody>
          <a:bodyPr wrap="none" anchor="ctr"/>
          <a:lstStyle/>
          <a:p>
            <a:endParaRPr lang="en-US"/>
          </a:p>
        </p:txBody>
      </p:sp>
      <p:sp>
        <p:nvSpPr>
          <p:cNvPr id="59397" name="Rectangle 5"/>
          <p:cNvSpPr>
            <a:spLocks noChangeArrowheads="1"/>
          </p:cNvSpPr>
          <p:nvPr/>
        </p:nvSpPr>
        <p:spPr bwMode="auto">
          <a:xfrm>
            <a:off x="0" y="3819525"/>
            <a:ext cx="9144000" cy="712788"/>
          </a:xfrm>
          <a:prstGeom prst="rect">
            <a:avLst/>
          </a:prstGeom>
          <a:gradFill rotWithShape="1">
            <a:gsLst>
              <a:gs pos="0">
                <a:schemeClr val="bg2">
                  <a:alpha val="91000"/>
                </a:schemeClr>
              </a:gs>
              <a:gs pos="100000">
                <a:schemeClr val="bg2">
                  <a:gamma/>
                  <a:shade val="46275"/>
                  <a:invGamma/>
                  <a:alpha val="0"/>
                </a:schemeClr>
              </a:gs>
            </a:gsLst>
            <a:lin ang="5400000" scaled="1"/>
          </a:gradFill>
          <a:ln w="9525">
            <a:noFill/>
            <a:miter lim="800000"/>
            <a:headEnd/>
            <a:tailEnd/>
          </a:ln>
          <a:effectLst/>
        </p:spPr>
        <p:txBody>
          <a:bodyPr wrap="none" anchor="ctr"/>
          <a:lstStyle/>
          <a:p>
            <a:endParaRPr lang="en-US"/>
          </a:p>
        </p:txBody>
      </p:sp>
      <p:sp>
        <p:nvSpPr>
          <p:cNvPr id="59398" name="Freeform 6"/>
          <p:cNvSpPr>
            <a:spLocks/>
          </p:cNvSpPr>
          <p:nvPr/>
        </p:nvSpPr>
        <p:spPr bwMode="auto">
          <a:xfrm>
            <a:off x="506413" y="1595438"/>
            <a:ext cx="8132762" cy="533400"/>
          </a:xfrm>
          <a:custGeom>
            <a:avLst/>
            <a:gdLst/>
            <a:ahLst/>
            <a:cxnLst>
              <a:cxn ang="0">
                <a:pos x="5365" y="62"/>
              </a:cxn>
              <a:cxn ang="0">
                <a:pos x="5359" y="53"/>
              </a:cxn>
              <a:cxn ang="0">
                <a:pos x="5358" y="52"/>
              </a:cxn>
              <a:cxn ang="0">
                <a:pos x="5354" y="47"/>
              </a:cxn>
              <a:cxn ang="0">
                <a:pos x="5325" y="22"/>
              </a:cxn>
              <a:cxn ang="0">
                <a:pos x="5319" y="18"/>
              </a:cxn>
              <a:cxn ang="0">
                <a:pos x="5313" y="14"/>
              </a:cxn>
              <a:cxn ang="0">
                <a:pos x="5305" y="11"/>
              </a:cxn>
              <a:cxn ang="0">
                <a:pos x="5291" y="6"/>
              </a:cxn>
              <a:cxn ang="0">
                <a:pos x="5283" y="4"/>
              </a:cxn>
              <a:cxn ang="0">
                <a:pos x="5276" y="2"/>
              </a:cxn>
              <a:cxn ang="0">
                <a:pos x="5269" y="1"/>
              </a:cxn>
              <a:cxn ang="0">
                <a:pos x="5261" y="0"/>
              </a:cxn>
              <a:cxn ang="0">
                <a:pos x="5251" y="0"/>
              </a:cxn>
              <a:cxn ang="0">
                <a:pos x="521" y="0"/>
              </a:cxn>
              <a:cxn ang="0">
                <a:pos x="511" y="0"/>
              </a:cxn>
              <a:cxn ang="0">
                <a:pos x="503" y="1"/>
              </a:cxn>
              <a:cxn ang="0">
                <a:pos x="496" y="2"/>
              </a:cxn>
              <a:cxn ang="0">
                <a:pos x="489" y="4"/>
              </a:cxn>
              <a:cxn ang="0">
                <a:pos x="482" y="6"/>
              </a:cxn>
              <a:cxn ang="0">
                <a:pos x="467" y="11"/>
              </a:cxn>
              <a:cxn ang="0">
                <a:pos x="460" y="14"/>
              </a:cxn>
              <a:cxn ang="0">
                <a:pos x="453" y="18"/>
              </a:cxn>
              <a:cxn ang="0">
                <a:pos x="447" y="22"/>
              </a:cxn>
              <a:cxn ang="0">
                <a:pos x="441" y="26"/>
              </a:cxn>
              <a:cxn ang="0">
                <a:pos x="424" y="41"/>
              </a:cxn>
              <a:cxn ang="0">
                <a:pos x="419" y="47"/>
              </a:cxn>
              <a:cxn ang="0">
                <a:pos x="414" y="52"/>
              </a:cxn>
              <a:cxn ang="0">
                <a:pos x="414" y="53"/>
              </a:cxn>
              <a:cxn ang="0">
                <a:pos x="407" y="62"/>
              </a:cxn>
              <a:cxn ang="0">
                <a:pos x="0" y="636"/>
              </a:cxn>
              <a:cxn ang="0">
                <a:pos x="385" y="582"/>
              </a:cxn>
              <a:cxn ang="0">
                <a:pos x="385" y="582"/>
              </a:cxn>
              <a:cxn ang="0">
                <a:pos x="5653" y="582"/>
              </a:cxn>
              <a:cxn ang="0">
                <a:pos x="5365" y="62"/>
              </a:cxn>
            </a:cxnLst>
            <a:rect l="0" t="0" r="r" b="b"/>
            <a:pathLst>
              <a:path w="5772" h="636">
                <a:moveTo>
                  <a:pt x="5365" y="62"/>
                </a:moveTo>
                <a:cubicBezTo>
                  <a:pt x="5365" y="62"/>
                  <a:pt x="5365" y="62"/>
                  <a:pt x="5365" y="62"/>
                </a:cubicBezTo>
                <a:cubicBezTo>
                  <a:pt x="5363" y="59"/>
                  <a:pt x="5361" y="56"/>
                  <a:pt x="5359" y="53"/>
                </a:cubicBezTo>
                <a:cubicBezTo>
                  <a:pt x="5359" y="53"/>
                  <a:pt x="5359" y="53"/>
                  <a:pt x="5359" y="53"/>
                </a:cubicBezTo>
                <a:cubicBezTo>
                  <a:pt x="5358" y="52"/>
                  <a:pt x="5358" y="52"/>
                  <a:pt x="5358" y="52"/>
                </a:cubicBezTo>
                <a:cubicBezTo>
                  <a:pt x="5358" y="52"/>
                  <a:pt x="5358" y="52"/>
                  <a:pt x="5358" y="52"/>
                </a:cubicBezTo>
                <a:cubicBezTo>
                  <a:pt x="5358" y="52"/>
                  <a:pt x="5358" y="52"/>
                  <a:pt x="5358" y="52"/>
                </a:cubicBezTo>
                <a:cubicBezTo>
                  <a:pt x="5357" y="50"/>
                  <a:pt x="5355" y="49"/>
                  <a:pt x="5354" y="47"/>
                </a:cubicBezTo>
                <a:cubicBezTo>
                  <a:pt x="5354" y="47"/>
                  <a:pt x="5354" y="47"/>
                  <a:pt x="5354" y="46"/>
                </a:cubicBezTo>
                <a:cubicBezTo>
                  <a:pt x="5345" y="37"/>
                  <a:pt x="5336" y="29"/>
                  <a:pt x="5325" y="22"/>
                </a:cubicBezTo>
                <a:cubicBezTo>
                  <a:pt x="5325" y="22"/>
                  <a:pt x="5325" y="21"/>
                  <a:pt x="5324" y="21"/>
                </a:cubicBezTo>
                <a:cubicBezTo>
                  <a:pt x="5323" y="20"/>
                  <a:pt x="5321" y="19"/>
                  <a:pt x="5319" y="18"/>
                </a:cubicBezTo>
                <a:cubicBezTo>
                  <a:pt x="5319" y="18"/>
                  <a:pt x="5318" y="18"/>
                  <a:pt x="5318" y="17"/>
                </a:cubicBezTo>
                <a:cubicBezTo>
                  <a:pt x="5316" y="16"/>
                  <a:pt x="5314" y="15"/>
                  <a:pt x="5313" y="14"/>
                </a:cubicBezTo>
                <a:cubicBezTo>
                  <a:pt x="5312" y="14"/>
                  <a:pt x="5312" y="14"/>
                  <a:pt x="5311" y="14"/>
                </a:cubicBezTo>
                <a:cubicBezTo>
                  <a:pt x="5309" y="13"/>
                  <a:pt x="5307" y="12"/>
                  <a:pt x="5305" y="11"/>
                </a:cubicBezTo>
                <a:cubicBezTo>
                  <a:pt x="5305" y="11"/>
                  <a:pt x="5305" y="11"/>
                  <a:pt x="5305" y="11"/>
                </a:cubicBezTo>
                <a:cubicBezTo>
                  <a:pt x="5300" y="9"/>
                  <a:pt x="5295" y="7"/>
                  <a:pt x="5291" y="6"/>
                </a:cubicBezTo>
                <a:cubicBezTo>
                  <a:pt x="5290" y="5"/>
                  <a:pt x="5289" y="5"/>
                  <a:pt x="5289" y="5"/>
                </a:cubicBezTo>
                <a:cubicBezTo>
                  <a:pt x="5287" y="5"/>
                  <a:pt x="5285" y="4"/>
                  <a:pt x="5283" y="4"/>
                </a:cubicBezTo>
                <a:cubicBezTo>
                  <a:pt x="5283" y="3"/>
                  <a:pt x="5282" y="3"/>
                  <a:pt x="5281" y="3"/>
                </a:cubicBezTo>
                <a:cubicBezTo>
                  <a:pt x="5279" y="3"/>
                  <a:pt x="5278" y="2"/>
                  <a:pt x="5276" y="2"/>
                </a:cubicBezTo>
                <a:cubicBezTo>
                  <a:pt x="5275" y="2"/>
                  <a:pt x="5274" y="2"/>
                  <a:pt x="5274" y="2"/>
                </a:cubicBezTo>
                <a:cubicBezTo>
                  <a:pt x="5272" y="1"/>
                  <a:pt x="5270" y="1"/>
                  <a:pt x="5269" y="1"/>
                </a:cubicBezTo>
                <a:cubicBezTo>
                  <a:pt x="5268" y="1"/>
                  <a:pt x="5267" y="1"/>
                  <a:pt x="5266" y="0"/>
                </a:cubicBezTo>
                <a:cubicBezTo>
                  <a:pt x="5264" y="0"/>
                  <a:pt x="5263" y="0"/>
                  <a:pt x="5261" y="0"/>
                </a:cubicBezTo>
                <a:cubicBezTo>
                  <a:pt x="5260" y="0"/>
                  <a:pt x="5259" y="0"/>
                  <a:pt x="5259" y="0"/>
                </a:cubicBezTo>
                <a:cubicBezTo>
                  <a:pt x="5256" y="0"/>
                  <a:pt x="5253" y="0"/>
                  <a:pt x="5251" y="0"/>
                </a:cubicBezTo>
                <a:cubicBezTo>
                  <a:pt x="521" y="0"/>
                  <a:pt x="521" y="0"/>
                  <a:pt x="521" y="0"/>
                </a:cubicBezTo>
                <a:cubicBezTo>
                  <a:pt x="521" y="0"/>
                  <a:pt x="521" y="0"/>
                  <a:pt x="521" y="0"/>
                </a:cubicBezTo>
                <a:cubicBezTo>
                  <a:pt x="519" y="0"/>
                  <a:pt x="516" y="0"/>
                  <a:pt x="514" y="0"/>
                </a:cubicBezTo>
                <a:cubicBezTo>
                  <a:pt x="513" y="0"/>
                  <a:pt x="512" y="0"/>
                  <a:pt x="511" y="0"/>
                </a:cubicBezTo>
                <a:cubicBezTo>
                  <a:pt x="510" y="0"/>
                  <a:pt x="508" y="0"/>
                  <a:pt x="506" y="0"/>
                </a:cubicBezTo>
                <a:cubicBezTo>
                  <a:pt x="505" y="1"/>
                  <a:pt x="504" y="1"/>
                  <a:pt x="503" y="1"/>
                </a:cubicBezTo>
                <a:cubicBezTo>
                  <a:pt x="502" y="1"/>
                  <a:pt x="500" y="1"/>
                  <a:pt x="499" y="2"/>
                </a:cubicBezTo>
                <a:cubicBezTo>
                  <a:pt x="498" y="2"/>
                  <a:pt x="497" y="2"/>
                  <a:pt x="496" y="2"/>
                </a:cubicBezTo>
                <a:cubicBezTo>
                  <a:pt x="494" y="2"/>
                  <a:pt x="493" y="3"/>
                  <a:pt x="491" y="3"/>
                </a:cubicBezTo>
                <a:cubicBezTo>
                  <a:pt x="491" y="3"/>
                  <a:pt x="490" y="3"/>
                  <a:pt x="489" y="4"/>
                </a:cubicBezTo>
                <a:cubicBezTo>
                  <a:pt x="487" y="4"/>
                  <a:pt x="485" y="4"/>
                  <a:pt x="484" y="5"/>
                </a:cubicBezTo>
                <a:cubicBezTo>
                  <a:pt x="483" y="5"/>
                  <a:pt x="482" y="5"/>
                  <a:pt x="482" y="6"/>
                </a:cubicBezTo>
                <a:cubicBezTo>
                  <a:pt x="477" y="7"/>
                  <a:pt x="472" y="9"/>
                  <a:pt x="468" y="11"/>
                </a:cubicBezTo>
                <a:cubicBezTo>
                  <a:pt x="467" y="11"/>
                  <a:pt x="467" y="11"/>
                  <a:pt x="467" y="11"/>
                </a:cubicBezTo>
                <a:cubicBezTo>
                  <a:pt x="465" y="12"/>
                  <a:pt x="463" y="13"/>
                  <a:pt x="461" y="14"/>
                </a:cubicBezTo>
                <a:cubicBezTo>
                  <a:pt x="461" y="14"/>
                  <a:pt x="460" y="14"/>
                  <a:pt x="460" y="14"/>
                </a:cubicBezTo>
                <a:cubicBezTo>
                  <a:pt x="458" y="15"/>
                  <a:pt x="456" y="16"/>
                  <a:pt x="455" y="17"/>
                </a:cubicBezTo>
                <a:cubicBezTo>
                  <a:pt x="454" y="18"/>
                  <a:pt x="454" y="18"/>
                  <a:pt x="453" y="18"/>
                </a:cubicBezTo>
                <a:cubicBezTo>
                  <a:pt x="451" y="19"/>
                  <a:pt x="450" y="20"/>
                  <a:pt x="448" y="21"/>
                </a:cubicBezTo>
                <a:cubicBezTo>
                  <a:pt x="448" y="21"/>
                  <a:pt x="447" y="22"/>
                  <a:pt x="447" y="22"/>
                </a:cubicBezTo>
                <a:cubicBezTo>
                  <a:pt x="445" y="23"/>
                  <a:pt x="443" y="24"/>
                  <a:pt x="441" y="26"/>
                </a:cubicBezTo>
                <a:cubicBezTo>
                  <a:pt x="441" y="26"/>
                  <a:pt x="441" y="26"/>
                  <a:pt x="441" y="26"/>
                </a:cubicBezTo>
                <a:cubicBezTo>
                  <a:pt x="435" y="30"/>
                  <a:pt x="429" y="35"/>
                  <a:pt x="424" y="41"/>
                </a:cubicBezTo>
                <a:cubicBezTo>
                  <a:pt x="424" y="41"/>
                  <a:pt x="424" y="41"/>
                  <a:pt x="424" y="41"/>
                </a:cubicBezTo>
                <a:cubicBezTo>
                  <a:pt x="422" y="43"/>
                  <a:pt x="420" y="45"/>
                  <a:pt x="419" y="46"/>
                </a:cubicBezTo>
                <a:cubicBezTo>
                  <a:pt x="419" y="47"/>
                  <a:pt x="419" y="47"/>
                  <a:pt x="419" y="47"/>
                </a:cubicBezTo>
                <a:cubicBezTo>
                  <a:pt x="417" y="49"/>
                  <a:pt x="415" y="50"/>
                  <a:pt x="414" y="52"/>
                </a:cubicBezTo>
                <a:cubicBezTo>
                  <a:pt x="414" y="52"/>
                  <a:pt x="414" y="52"/>
                  <a:pt x="414" y="52"/>
                </a:cubicBezTo>
                <a:cubicBezTo>
                  <a:pt x="414" y="52"/>
                  <a:pt x="414" y="52"/>
                  <a:pt x="414" y="52"/>
                </a:cubicBezTo>
                <a:cubicBezTo>
                  <a:pt x="414" y="53"/>
                  <a:pt x="414" y="53"/>
                  <a:pt x="414" y="53"/>
                </a:cubicBezTo>
                <a:cubicBezTo>
                  <a:pt x="414" y="53"/>
                  <a:pt x="414" y="53"/>
                  <a:pt x="414" y="53"/>
                </a:cubicBezTo>
                <a:cubicBezTo>
                  <a:pt x="411" y="56"/>
                  <a:pt x="409" y="59"/>
                  <a:pt x="407" y="62"/>
                </a:cubicBezTo>
                <a:cubicBezTo>
                  <a:pt x="407" y="62"/>
                  <a:pt x="407" y="62"/>
                  <a:pt x="407" y="62"/>
                </a:cubicBezTo>
                <a:cubicBezTo>
                  <a:pt x="0" y="636"/>
                  <a:pt x="0" y="636"/>
                  <a:pt x="0" y="636"/>
                </a:cubicBezTo>
                <a:cubicBezTo>
                  <a:pt x="29" y="603"/>
                  <a:pt x="72" y="582"/>
                  <a:pt x="120" y="582"/>
                </a:cubicBezTo>
                <a:cubicBezTo>
                  <a:pt x="385" y="582"/>
                  <a:pt x="385" y="582"/>
                  <a:pt x="385" y="582"/>
                </a:cubicBezTo>
                <a:cubicBezTo>
                  <a:pt x="385" y="582"/>
                  <a:pt x="385" y="582"/>
                  <a:pt x="385" y="582"/>
                </a:cubicBezTo>
                <a:cubicBezTo>
                  <a:pt x="385" y="582"/>
                  <a:pt x="385" y="582"/>
                  <a:pt x="385" y="582"/>
                </a:cubicBezTo>
                <a:cubicBezTo>
                  <a:pt x="5387" y="582"/>
                  <a:pt x="5387" y="582"/>
                  <a:pt x="5387" y="582"/>
                </a:cubicBezTo>
                <a:cubicBezTo>
                  <a:pt x="5653" y="582"/>
                  <a:pt x="5653" y="582"/>
                  <a:pt x="5653" y="582"/>
                </a:cubicBezTo>
                <a:cubicBezTo>
                  <a:pt x="5700" y="582"/>
                  <a:pt x="5743" y="603"/>
                  <a:pt x="5772" y="636"/>
                </a:cubicBezTo>
                <a:lnTo>
                  <a:pt x="5365" y="62"/>
                </a:lnTo>
                <a:close/>
              </a:path>
            </a:pathLst>
          </a:custGeom>
          <a:solidFill>
            <a:srgbClr val="515151"/>
          </a:solidFill>
          <a:ln w="9525">
            <a:noFill/>
            <a:round/>
            <a:headEnd/>
            <a:tailEnd/>
          </a:ln>
        </p:spPr>
        <p:txBody>
          <a:bodyPr/>
          <a:lstStyle/>
          <a:p>
            <a:endParaRPr lang="en-US"/>
          </a:p>
        </p:txBody>
      </p:sp>
      <p:sp>
        <p:nvSpPr>
          <p:cNvPr id="59399" name="Rectangle 7"/>
          <p:cNvSpPr>
            <a:spLocks noChangeArrowheads="1"/>
          </p:cNvSpPr>
          <p:nvPr/>
        </p:nvSpPr>
        <p:spPr bwMode="auto">
          <a:xfrm flipV="1">
            <a:off x="0" y="3429000"/>
            <a:ext cx="9144000" cy="398463"/>
          </a:xfrm>
          <a:prstGeom prst="rect">
            <a:avLst/>
          </a:prstGeom>
          <a:gradFill rotWithShape="1">
            <a:gsLst>
              <a:gs pos="0">
                <a:srgbClr val="C0C0C0">
                  <a:alpha val="91000"/>
                </a:srgbClr>
              </a:gs>
              <a:gs pos="100000">
                <a:srgbClr val="C0C0C0">
                  <a:gamma/>
                  <a:shade val="46275"/>
                  <a:invGamma/>
                  <a:alpha val="0"/>
                </a:srgbClr>
              </a:gs>
            </a:gsLst>
            <a:lin ang="5400000" scaled="1"/>
          </a:gradFill>
          <a:ln w="9525">
            <a:noFill/>
            <a:miter lim="800000"/>
            <a:headEnd/>
            <a:tailEnd/>
          </a:ln>
          <a:effectLst/>
        </p:spPr>
        <p:txBody>
          <a:bodyPr wrap="none" anchor="ctr"/>
          <a:lstStyle/>
          <a:p>
            <a:endParaRPr lang="en-US"/>
          </a:p>
        </p:txBody>
      </p:sp>
      <p:sp>
        <p:nvSpPr>
          <p:cNvPr id="59400" name="AutoShape 8"/>
          <p:cNvSpPr>
            <a:spLocks noChangeArrowheads="1"/>
          </p:cNvSpPr>
          <p:nvPr/>
        </p:nvSpPr>
        <p:spPr bwMode="auto">
          <a:xfrm>
            <a:off x="447675" y="2051050"/>
            <a:ext cx="8248650" cy="3205163"/>
          </a:xfrm>
          <a:prstGeom prst="roundRect">
            <a:avLst>
              <a:gd name="adj" fmla="val 7014"/>
            </a:avLst>
          </a:prstGeom>
          <a:gradFill rotWithShape="1">
            <a:gsLst>
              <a:gs pos="0">
                <a:schemeClr val="tx2">
                  <a:gamma/>
                  <a:tint val="73725"/>
                  <a:invGamma/>
                </a:schemeClr>
              </a:gs>
              <a:gs pos="100000">
                <a:schemeClr val="tx2"/>
              </a:gs>
            </a:gsLst>
            <a:lin ang="2700000" scaled="1"/>
          </a:gradFill>
          <a:ln w="9525">
            <a:solidFill>
              <a:srgbClr val="323232"/>
            </a:solidFill>
            <a:round/>
            <a:headEnd/>
            <a:tailEnd/>
          </a:ln>
          <a:effectLst/>
        </p:spPr>
        <p:txBody>
          <a:bodyPr wrap="none" anchor="ctr"/>
          <a:lstStyle/>
          <a:p>
            <a:pPr algn="ctr"/>
            <a:endParaRPr lang="en-US" noProof="1"/>
          </a:p>
        </p:txBody>
      </p:sp>
      <p:grpSp>
        <p:nvGrpSpPr>
          <p:cNvPr id="2" name="Group 9"/>
          <p:cNvGrpSpPr>
            <a:grpSpLocks/>
          </p:cNvGrpSpPr>
          <p:nvPr/>
        </p:nvGrpSpPr>
        <p:grpSpPr bwMode="auto">
          <a:xfrm>
            <a:off x="703263" y="2762250"/>
            <a:ext cx="1168400" cy="1912938"/>
            <a:chOff x="275" y="2008"/>
            <a:chExt cx="795" cy="1276"/>
          </a:xfrm>
        </p:grpSpPr>
        <p:sp>
          <p:nvSpPr>
            <p:cNvPr id="59402" name="AutoShape 1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3" name="AutoShape 1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4" name="AutoShape 1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5" name="AutoShape 1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3" name="Group 14"/>
          <p:cNvGrpSpPr>
            <a:grpSpLocks/>
          </p:cNvGrpSpPr>
          <p:nvPr/>
        </p:nvGrpSpPr>
        <p:grpSpPr bwMode="auto">
          <a:xfrm>
            <a:off x="1943100" y="2765425"/>
            <a:ext cx="1168400" cy="1912938"/>
            <a:chOff x="275" y="2008"/>
            <a:chExt cx="795" cy="1276"/>
          </a:xfrm>
        </p:grpSpPr>
        <p:sp>
          <p:nvSpPr>
            <p:cNvPr id="59407" name="AutoShape 1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8" name="AutoShape 1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9" name="AutoShape 1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0" name="AutoShape 1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4" name="Group 19"/>
          <p:cNvGrpSpPr>
            <a:grpSpLocks/>
          </p:cNvGrpSpPr>
          <p:nvPr/>
        </p:nvGrpSpPr>
        <p:grpSpPr bwMode="auto">
          <a:xfrm>
            <a:off x="3368675" y="2762250"/>
            <a:ext cx="1168400" cy="1912938"/>
            <a:chOff x="275" y="2008"/>
            <a:chExt cx="795" cy="1276"/>
          </a:xfrm>
        </p:grpSpPr>
        <p:sp>
          <p:nvSpPr>
            <p:cNvPr id="59412" name="AutoShape 2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3" name="AutoShape 2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4" name="AutoShape 2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5" name="AutoShape 2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5" name="Group 24"/>
          <p:cNvGrpSpPr>
            <a:grpSpLocks/>
          </p:cNvGrpSpPr>
          <p:nvPr/>
        </p:nvGrpSpPr>
        <p:grpSpPr bwMode="auto">
          <a:xfrm>
            <a:off x="4606925" y="2765425"/>
            <a:ext cx="1168400" cy="1912938"/>
            <a:chOff x="275" y="2008"/>
            <a:chExt cx="795" cy="1276"/>
          </a:xfrm>
        </p:grpSpPr>
        <p:sp>
          <p:nvSpPr>
            <p:cNvPr id="59417" name="AutoShape 2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8" name="AutoShape 2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9" name="AutoShape 2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0" name="AutoShape 2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6" name="Group 29"/>
          <p:cNvGrpSpPr>
            <a:grpSpLocks/>
          </p:cNvGrpSpPr>
          <p:nvPr/>
        </p:nvGrpSpPr>
        <p:grpSpPr bwMode="auto">
          <a:xfrm>
            <a:off x="6030913" y="2762250"/>
            <a:ext cx="1168400" cy="1912938"/>
            <a:chOff x="275" y="2008"/>
            <a:chExt cx="795" cy="1276"/>
          </a:xfrm>
        </p:grpSpPr>
        <p:sp>
          <p:nvSpPr>
            <p:cNvPr id="59422" name="AutoShape 3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3" name="AutoShape 3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4" name="AutoShape 3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5" name="AutoShape 3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sp>
        <p:nvSpPr>
          <p:cNvPr id="59426" name="AutoShape 34"/>
          <p:cNvSpPr>
            <a:spLocks noChangeArrowheads="1"/>
          </p:cNvSpPr>
          <p:nvPr/>
        </p:nvSpPr>
        <p:spPr bwMode="auto">
          <a:xfrm>
            <a:off x="7270750" y="2765425"/>
            <a:ext cx="1168400" cy="1912938"/>
          </a:xfrm>
          <a:prstGeom prst="roundRect">
            <a:avLst>
              <a:gd name="adj" fmla="val 0"/>
            </a:avLst>
          </a:prstGeom>
          <a:gradFill rotWithShape="1">
            <a:gsLst>
              <a:gs pos="0">
                <a:schemeClr val="bg1"/>
              </a:gs>
              <a:gs pos="100000">
                <a:schemeClr val="bg1">
                  <a:gamma/>
                  <a:shade val="75686"/>
                  <a:invGamma/>
                </a:schemeClr>
              </a:gs>
            </a:gsLst>
            <a:lin ang="27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7" name="AutoShape 35"/>
          <p:cNvSpPr>
            <a:spLocks noChangeArrowheads="1"/>
          </p:cNvSpPr>
          <p:nvPr/>
        </p:nvSpPr>
        <p:spPr bwMode="auto">
          <a:xfrm>
            <a:off x="7270750" y="2765425"/>
            <a:ext cx="1168400" cy="228600"/>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8" name="AutoShape 36"/>
          <p:cNvSpPr>
            <a:spLocks noChangeArrowheads="1"/>
          </p:cNvSpPr>
          <p:nvPr/>
        </p:nvSpPr>
        <p:spPr bwMode="auto">
          <a:xfrm>
            <a:off x="7270750" y="4449763"/>
            <a:ext cx="1168400" cy="228600"/>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9" name="AutoShape 37"/>
          <p:cNvSpPr>
            <a:spLocks noChangeArrowheads="1"/>
          </p:cNvSpPr>
          <p:nvPr/>
        </p:nvSpPr>
        <p:spPr bwMode="auto">
          <a:xfrm>
            <a:off x="7270750" y="2765425"/>
            <a:ext cx="1168400" cy="1912938"/>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sp>
        <p:nvSpPr>
          <p:cNvPr id="59430" name="AutoShape 38"/>
          <p:cNvSpPr>
            <a:spLocks noChangeArrowheads="1"/>
          </p:cNvSpPr>
          <p:nvPr/>
        </p:nvSpPr>
        <p:spPr bwMode="auto">
          <a:xfrm flipV="1">
            <a:off x="447675" y="5267325"/>
            <a:ext cx="8248650" cy="1077913"/>
          </a:xfrm>
          <a:prstGeom prst="roundRect">
            <a:avLst>
              <a:gd name="adj" fmla="val 22824"/>
            </a:avLst>
          </a:prstGeom>
          <a:gradFill rotWithShape="1">
            <a:gsLst>
              <a:gs pos="0">
                <a:schemeClr val="tx2">
                  <a:gamma/>
                  <a:tint val="73725"/>
                  <a:invGamma/>
                  <a:alpha val="0"/>
                </a:schemeClr>
              </a:gs>
              <a:gs pos="100000">
                <a:schemeClr val="tx2">
                  <a:alpha val="16000"/>
                </a:schemeClr>
              </a:gs>
            </a:gsLst>
            <a:lin ang="5400000" scaled="1"/>
          </a:gradFill>
          <a:ln w="9525">
            <a:noFill/>
            <a:round/>
            <a:headEnd/>
            <a:tailEnd/>
          </a:ln>
          <a:effectLst/>
        </p:spPr>
        <p:txBody>
          <a:bodyPr rot="10800000" wrap="none" anchor="ctr"/>
          <a:lstStyle/>
          <a:p>
            <a:pPr algn="ctr"/>
            <a:endParaRPr lang="en-US" noProof="1"/>
          </a:p>
        </p:txBody>
      </p:sp>
      <p:grpSp>
        <p:nvGrpSpPr>
          <p:cNvPr id="7" name="Group 39"/>
          <p:cNvGrpSpPr>
            <a:grpSpLocks/>
          </p:cNvGrpSpPr>
          <p:nvPr/>
        </p:nvGrpSpPr>
        <p:grpSpPr bwMode="auto">
          <a:xfrm>
            <a:off x="7270750" y="2981325"/>
            <a:ext cx="1168400" cy="1473200"/>
            <a:chOff x="4580" y="1878"/>
            <a:chExt cx="736" cy="928"/>
          </a:xfrm>
        </p:grpSpPr>
        <p:sp>
          <p:nvSpPr>
            <p:cNvPr id="59432" name="Rectangle 4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33" name="Text Box 4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8" name="Group 42"/>
          <p:cNvGrpSpPr>
            <a:grpSpLocks/>
          </p:cNvGrpSpPr>
          <p:nvPr/>
        </p:nvGrpSpPr>
        <p:grpSpPr bwMode="auto">
          <a:xfrm>
            <a:off x="7270750" y="2981325"/>
            <a:ext cx="1168400" cy="1473200"/>
            <a:chOff x="4580" y="1878"/>
            <a:chExt cx="736" cy="928"/>
          </a:xfrm>
        </p:grpSpPr>
        <p:sp>
          <p:nvSpPr>
            <p:cNvPr id="59435" name="Rectangle 4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36" name="Text Box 4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9" name="Group 45"/>
          <p:cNvGrpSpPr>
            <a:grpSpLocks/>
          </p:cNvGrpSpPr>
          <p:nvPr/>
        </p:nvGrpSpPr>
        <p:grpSpPr bwMode="auto">
          <a:xfrm>
            <a:off x="6030913" y="2981325"/>
            <a:ext cx="1168400" cy="1473200"/>
            <a:chOff x="4580" y="1878"/>
            <a:chExt cx="736" cy="928"/>
          </a:xfrm>
        </p:grpSpPr>
        <p:sp>
          <p:nvSpPr>
            <p:cNvPr id="59438" name="Rectangle 4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39" name="Text Box 4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0" name="Group 48"/>
          <p:cNvGrpSpPr>
            <a:grpSpLocks/>
          </p:cNvGrpSpPr>
          <p:nvPr/>
        </p:nvGrpSpPr>
        <p:grpSpPr bwMode="auto">
          <a:xfrm>
            <a:off x="1943100" y="2982913"/>
            <a:ext cx="1168400" cy="1473200"/>
            <a:chOff x="4580" y="1878"/>
            <a:chExt cx="736" cy="928"/>
          </a:xfrm>
        </p:grpSpPr>
        <p:sp>
          <p:nvSpPr>
            <p:cNvPr id="59441" name="Rectangle 4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42" name="Text Box 5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1" name="Group 51"/>
          <p:cNvGrpSpPr>
            <a:grpSpLocks/>
          </p:cNvGrpSpPr>
          <p:nvPr/>
        </p:nvGrpSpPr>
        <p:grpSpPr bwMode="auto">
          <a:xfrm>
            <a:off x="703263" y="2982913"/>
            <a:ext cx="1168400" cy="1473200"/>
            <a:chOff x="4580" y="1878"/>
            <a:chExt cx="736" cy="928"/>
          </a:xfrm>
        </p:grpSpPr>
        <p:sp>
          <p:nvSpPr>
            <p:cNvPr id="59444" name="Rectangle 5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45" name="Text Box 5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2" name="Group 54"/>
          <p:cNvGrpSpPr>
            <a:grpSpLocks/>
          </p:cNvGrpSpPr>
          <p:nvPr/>
        </p:nvGrpSpPr>
        <p:grpSpPr bwMode="auto">
          <a:xfrm>
            <a:off x="4606925" y="2984500"/>
            <a:ext cx="1168400" cy="1473200"/>
            <a:chOff x="4580" y="1878"/>
            <a:chExt cx="736" cy="928"/>
          </a:xfrm>
        </p:grpSpPr>
        <p:sp>
          <p:nvSpPr>
            <p:cNvPr id="59447" name="Rectangle 5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48" name="Text Box 5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13" name="Group 57"/>
          <p:cNvGrpSpPr>
            <a:grpSpLocks/>
          </p:cNvGrpSpPr>
          <p:nvPr/>
        </p:nvGrpSpPr>
        <p:grpSpPr bwMode="auto">
          <a:xfrm>
            <a:off x="7270750" y="2981325"/>
            <a:ext cx="1168400" cy="1473200"/>
            <a:chOff x="4580" y="1878"/>
            <a:chExt cx="736" cy="928"/>
          </a:xfrm>
        </p:grpSpPr>
        <p:sp>
          <p:nvSpPr>
            <p:cNvPr id="59450" name="Rectangle 5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51" name="Text Box 5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14" name="Group 60"/>
          <p:cNvGrpSpPr>
            <a:grpSpLocks/>
          </p:cNvGrpSpPr>
          <p:nvPr/>
        </p:nvGrpSpPr>
        <p:grpSpPr bwMode="auto">
          <a:xfrm>
            <a:off x="7270750" y="2981325"/>
            <a:ext cx="1168400" cy="1473200"/>
            <a:chOff x="4580" y="1878"/>
            <a:chExt cx="736" cy="928"/>
          </a:xfrm>
        </p:grpSpPr>
        <p:sp>
          <p:nvSpPr>
            <p:cNvPr id="59453" name="Rectangle 6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54" name="Text Box 6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15" name="Group 63"/>
          <p:cNvGrpSpPr>
            <a:grpSpLocks/>
          </p:cNvGrpSpPr>
          <p:nvPr/>
        </p:nvGrpSpPr>
        <p:grpSpPr bwMode="auto">
          <a:xfrm>
            <a:off x="7270750" y="2981325"/>
            <a:ext cx="1168400" cy="1473200"/>
            <a:chOff x="4580" y="1878"/>
            <a:chExt cx="736" cy="928"/>
          </a:xfrm>
        </p:grpSpPr>
        <p:sp>
          <p:nvSpPr>
            <p:cNvPr id="59456" name="Rectangle 6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57" name="Text Box 6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16" name="Group 66"/>
          <p:cNvGrpSpPr>
            <a:grpSpLocks/>
          </p:cNvGrpSpPr>
          <p:nvPr/>
        </p:nvGrpSpPr>
        <p:grpSpPr bwMode="auto">
          <a:xfrm>
            <a:off x="7270750" y="2981325"/>
            <a:ext cx="1168400" cy="1473200"/>
            <a:chOff x="4580" y="1878"/>
            <a:chExt cx="736" cy="928"/>
          </a:xfrm>
        </p:grpSpPr>
        <p:sp>
          <p:nvSpPr>
            <p:cNvPr id="59459" name="Rectangle 6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60" name="Text Box 6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17" name="Group 69"/>
          <p:cNvGrpSpPr>
            <a:grpSpLocks/>
          </p:cNvGrpSpPr>
          <p:nvPr/>
        </p:nvGrpSpPr>
        <p:grpSpPr bwMode="auto">
          <a:xfrm>
            <a:off x="7270750" y="2981325"/>
            <a:ext cx="1168400" cy="1473200"/>
            <a:chOff x="4580" y="1878"/>
            <a:chExt cx="736" cy="928"/>
          </a:xfrm>
        </p:grpSpPr>
        <p:sp>
          <p:nvSpPr>
            <p:cNvPr id="59462" name="Rectangle 7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63" name="Text Box 7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18" name="Group 72"/>
          <p:cNvGrpSpPr>
            <a:grpSpLocks/>
          </p:cNvGrpSpPr>
          <p:nvPr/>
        </p:nvGrpSpPr>
        <p:grpSpPr bwMode="auto">
          <a:xfrm>
            <a:off x="7270750" y="2981325"/>
            <a:ext cx="1168400" cy="1473200"/>
            <a:chOff x="4580" y="1878"/>
            <a:chExt cx="736" cy="928"/>
          </a:xfrm>
        </p:grpSpPr>
        <p:sp>
          <p:nvSpPr>
            <p:cNvPr id="59465" name="Rectangle 7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66" name="Text Box 7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19" name="Group 75"/>
          <p:cNvGrpSpPr>
            <a:grpSpLocks/>
          </p:cNvGrpSpPr>
          <p:nvPr/>
        </p:nvGrpSpPr>
        <p:grpSpPr bwMode="auto">
          <a:xfrm>
            <a:off x="7270750" y="2981325"/>
            <a:ext cx="1168400" cy="1473200"/>
            <a:chOff x="4580" y="1878"/>
            <a:chExt cx="736" cy="928"/>
          </a:xfrm>
        </p:grpSpPr>
        <p:sp>
          <p:nvSpPr>
            <p:cNvPr id="59468" name="Rectangle 7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69" name="Text Box 7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20" name="Group 78"/>
          <p:cNvGrpSpPr>
            <a:grpSpLocks/>
          </p:cNvGrpSpPr>
          <p:nvPr/>
        </p:nvGrpSpPr>
        <p:grpSpPr bwMode="auto">
          <a:xfrm>
            <a:off x="7270750" y="2981325"/>
            <a:ext cx="1168400" cy="1473200"/>
            <a:chOff x="4580" y="1878"/>
            <a:chExt cx="736" cy="928"/>
          </a:xfrm>
        </p:grpSpPr>
        <p:sp>
          <p:nvSpPr>
            <p:cNvPr id="59471" name="Rectangle 7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72" name="Text Box 8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21" name="Group 81"/>
          <p:cNvGrpSpPr>
            <a:grpSpLocks/>
          </p:cNvGrpSpPr>
          <p:nvPr/>
        </p:nvGrpSpPr>
        <p:grpSpPr bwMode="auto">
          <a:xfrm>
            <a:off x="6030913" y="2981325"/>
            <a:ext cx="1168400" cy="1473200"/>
            <a:chOff x="4580" y="1878"/>
            <a:chExt cx="736" cy="928"/>
          </a:xfrm>
        </p:grpSpPr>
        <p:sp>
          <p:nvSpPr>
            <p:cNvPr id="59474" name="Rectangle 8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75" name="Text Box 8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22" name="Group 84"/>
          <p:cNvGrpSpPr>
            <a:grpSpLocks/>
          </p:cNvGrpSpPr>
          <p:nvPr/>
        </p:nvGrpSpPr>
        <p:grpSpPr bwMode="auto">
          <a:xfrm>
            <a:off x="4606925" y="2984500"/>
            <a:ext cx="1168400" cy="1473200"/>
            <a:chOff x="4580" y="1878"/>
            <a:chExt cx="736" cy="928"/>
          </a:xfrm>
        </p:grpSpPr>
        <p:sp>
          <p:nvSpPr>
            <p:cNvPr id="59477" name="Rectangle 8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78" name="Text Box 8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3" name="Group 87"/>
          <p:cNvGrpSpPr>
            <a:grpSpLocks/>
          </p:cNvGrpSpPr>
          <p:nvPr/>
        </p:nvGrpSpPr>
        <p:grpSpPr bwMode="auto">
          <a:xfrm>
            <a:off x="3368675" y="2981325"/>
            <a:ext cx="1168400" cy="1473200"/>
            <a:chOff x="4580" y="1878"/>
            <a:chExt cx="736" cy="928"/>
          </a:xfrm>
        </p:grpSpPr>
        <p:sp>
          <p:nvSpPr>
            <p:cNvPr id="59480" name="Rectangle 8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81" name="Text Box 8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4" name="Group 90"/>
          <p:cNvGrpSpPr>
            <a:grpSpLocks/>
          </p:cNvGrpSpPr>
          <p:nvPr/>
        </p:nvGrpSpPr>
        <p:grpSpPr bwMode="auto">
          <a:xfrm>
            <a:off x="7270750" y="2981325"/>
            <a:ext cx="1168400" cy="1473200"/>
            <a:chOff x="4580" y="1878"/>
            <a:chExt cx="736" cy="928"/>
          </a:xfrm>
        </p:grpSpPr>
        <p:sp>
          <p:nvSpPr>
            <p:cNvPr id="59483" name="Rectangle 9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84" name="Text Box 9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5" name="Group 93"/>
          <p:cNvGrpSpPr>
            <a:grpSpLocks/>
          </p:cNvGrpSpPr>
          <p:nvPr/>
        </p:nvGrpSpPr>
        <p:grpSpPr bwMode="auto">
          <a:xfrm>
            <a:off x="6030913" y="2981325"/>
            <a:ext cx="1168400" cy="1473200"/>
            <a:chOff x="4580" y="1878"/>
            <a:chExt cx="736" cy="928"/>
          </a:xfrm>
        </p:grpSpPr>
        <p:sp>
          <p:nvSpPr>
            <p:cNvPr id="59486" name="Rectangle 9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87" name="Text Box 9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26" name="Group 96"/>
          <p:cNvGrpSpPr>
            <a:grpSpLocks/>
          </p:cNvGrpSpPr>
          <p:nvPr/>
        </p:nvGrpSpPr>
        <p:grpSpPr bwMode="auto">
          <a:xfrm>
            <a:off x="7270750" y="2981325"/>
            <a:ext cx="1168400" cy="1473200"/>
            <a:chOff x="4580" y="1878"/>
            <a:chExt cx="736" cy="928"/>
          </a:xfrm>
        </p:grpSpPr>
        <p:sp>
          <p:nvSpPr>
            <p:cNvPr id="59489" name="Rectangle 9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90" name="Text Box 9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27" name="Group 99"/>
          <p:cNvGrpSpPr>
            <a:grpSpLocks/>
          </p:cNvGrpSpPr>
          <p:nvPr/>
        </p:nvGrpSpPr>
        <p:grpSpPr bwMode="auto">
          <a:xfrm>
            <a:off x="7270750" y="2981325"/>
            <a:ext cx="1168400" cy="1473200"/>
            <a:chOff x="4580" y="1878"/>
            <a:chExt cx="736" cy="928"/>
          </a:xfrm>
        </p:grpSpPr>
        <p:sp>
          <p:nvSpPr>
            <p:cNvPr id="59492" name="Rectangle 10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93" name="Text Box 10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28" name="Group 102"/>
          <p:cNvGrpSpPr>
            <a:grpSpLocks/>
          </p:cNvGrpSpPr>
          <p:nvPr/>
        </p:nvGrpSpPr>
        <p:grpSpPr bwMode="auto">
          <a:xfrm>
            <a:off x="7270750" y="2981325"/>
            <a:ext cx="1168400" cy="1473200"/>
            <a:chOff x="4580" y="1878"/>
            <a:chExt cx="736" cy="928"/>
          </a:xfrm>
        </p:grpSpPr>
        <p:sp>
          <p:nvSpPr>
            <p:cNvPr id="59495" name="Rectangle 10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96" name="Text Box 10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29" name="Group 105"/>
          <p:cNvGrpSpPr>
            <a:grpSpLocks/>
          </p:cNvGrpSpPr>
          <p:nvPr/>
        </p:nvGrpSpPr>
        <p:grpSpPr bwMode="auto">
          <a:xfrm>
            <a:off x="7270750" y="2981325"/>
            <a:ext cx="1168400" cy="1473200"/>
            <a:chOff x="4580" y="1878"/>
            <a:chExt cx="736" cy="928"/>
          </a:xfrm>
        </p:grpSpPr>
        <p:sp>
          <p:nvSpPr>
            <p:cNvPr id="59498" name="Rectangle 10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99" name="Text Box 10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30" name="Group 108"/>
          <p:cNvGrpSpPr>
            <a:grpSpLocks/>
          </p:cNvGrpSpPr>
          <p:nvPr/>
        </p:nvGrpSpPr>
        <p:grpSpPr bwMode="auto">
          <a:xfrm>
            <a:off x="7270750" y="2981325"/>
            <a:ext cx="1168400" cy="1473200"/>
            <a:chOff x="4580" y="1878"/>
            <a:chExt cx="736" cy="928"/>
          </a:xfrm>
        </p:grpSpPr>
        <p:sp>
          <p:nvSpPr>
            <p:cNvPr id="59501" name="Rectangle 10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02" name="Text Box 11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31" name="Group 111"/>
          <p:cNvGrpSpPr>
            <a:grpSpLocks/>
          </p:cNvGrpSpPr>
          <p:nvPr/>
        </p:nvGrpSpPr>
        <p:grpSpPr bwMode="auto">
          <a:xfrm>
            <a:off x="7270750" y="2981325"/>
            <a:ext cx="1168400" cy="1473200"/>
            <a:chOff x="4580" y="1878"/>
            <a:chExt cx="736" cy="928"/>
          </a:xfrm>
        </p:grpSpPr>
        <p:sp>
          <p:nvSpPr>
            <p:cNvPr id="59504" name="Rectangle 11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05" name="Text Box 11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617" name="Group 114"/>
          <p:cNvGrpSpPr>
            <a:grpSpLocks/>
          </p:cNvGrpSpPr>
          <p:nvPr/>
        </p:nvGrpSpPr>
        <p:grpSpPr bwMode="auto">
          <a:xfrm>
            <a:off x="7270750" y="2981325"/>
            <a:ext cx="1168400" cy="1473200"/>
            <a:chOff x="4580" y="1878"/>
            <a:chExt cx="736" cy="928"/>
          </a:xfrm>
        </p:grpSpPr>
        <p:sp>
          <p:nvSpPr>
            <p:cNvPr id="59507" name="Rectangle 11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08" name="Text Box 11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20" name="Group 117"/>
          <p:cNvGrpSpPr>
            <a:grpSpLocks/>
          </p:cNvGrpSpPr>
          <p:nvPr/>
        </p:nvGrpSpPr>
        <p:grpSpPr bwMode="auto">
          <a:xfrm>
            <a:off x="7270750" y="2981325"/>
            <a:ext cx="1168400" cy="1473200"/>
            <a:chOff x="4580" y="1878"/>
            <a:chExt cx="736" cy="928"/>
          </a:xfrm>
        </p:grpSpPr>
        <p:sp>
          <p:nvSpPr>
            <p:cNvPr id="59510" name="Rectangle 11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11" name="Text Box 11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23" name="Group 120"/>
          <p:cNvGrpSpPr>
            <a:grpSpLocks/>
          </p:cNvGrpSpPr>
          <p:nvPr/>
        </p:nvGrpSpPr>
        <p:grpSpPr bwMode="auto">
          <a:xfrm>
            <a:off x="7270750" y="2981325"/>
            <a:ext cx="1168400" cy="1473200"/>
            <a:chOff x="4580" y="1878"/>
            <a:chExt cx="736" cy="928"/>
          </a:xfrm>
        </p:grpSpPr>
        <p:sp>
          <p:nvSpPr>
            <p:cNvPr id="59513" name="Rectangle 12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14" name="Text Box 12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26" name="Group 123"/>
          <p:cNvGrpSpPr>
            <a:grpSpLocks/>
          </p:cNvGrpSpPr>
          <p:nvPr/>
        </p:nvGrpSpPr>
        <p:grpSpPr bwMode="auto">
          <a:xfrm>
            <a:off x="7270750" y="2981325"/>
            <a:ext cx="1168400" cy="1473200"/>
            <a:chOff x="4580" y="1878"/>
            <a:chExt cx="736" cy="928"/>
          </a:xfrm>
        </p:grpSpPr>
        <p:sp>
          <p:nvSpPr>
            <p:cNvPr id="59516" name="Rectangle 12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17" name="Text Box 12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629" name="Group 126"/>
          <p:cNvGrpSpPr>
            <a:grpSpLocks/>
          </p:cNvGrpSpPr>
          <p:nvPr/>
        </p:nvGrpSpPr>
        <p:grpSpPr bwMode="auto">
          <a:xfrm>
            <a:off x="6030913" y="2981325"/>
            <a:ext cx="1168400" cy="1473200"/>
            <a:chOff x="4580" y="1878"/>
            <a:chExt cx="736" cy="928"/>
          </a:xfrm>
        </p:grpSpPr>
        <p:sp>
          <p:nvSpPr>
            <p:cNvPr id="59519" name="Rectangle 12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20" name="Text Box 12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32" name="Group 129"/>
          <p:cNvGrpSpPr>
            <a:grpSpLocks/>
          </p:cNvGrpSpPr>
          <p:nvPr/>
        </p:nvGrpSpPr>
        <p:grpSpPr bwMode="auto">
          <a:xfrm>
            <a:off x="7270750" y="2981325"/>
            <a:ext cx="1168400" cy="1473200"/>
            <a:chOff x="4580" y="1878"/>
            <a:chExt cx="736" cy="928"/>
          </a:xfrm>
        </p:grpSpPr>
        <p:sp>
          <p:nvSpPr>
            <p:cNvPr id="59522" name="Rectangle 13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23" name="Text Box 13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9635" name="Group 132"/>
          <p:cNvGrpSpPr>
            <a:grpSpLocks/>
          </p:cNvGrpSpPr>
          <p:nvPr/>
        </p:nvGrpSpPr>
        <p:grpSpPr bwMode="auto">
          <a:xfrm>
            <a:off x="7270750" y="2981325"/>
            <a:ext cx="1168400" cy="1473200"/>
            <a:chOff x="4580" y="1878"/>
            <a:chExt cx="736" cy="928"/>
          </a:xfrm>
        </p:grpSpPr>
        <p:sp>
          <p:nvSpPr>
            <p:cNvPr id="59525" name="Rectangle 13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26" name="Text Box 13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9638" name="Group 135"/>
          <p:cNvGrpSpPr>
            <a:grpSpLocks/>
          </p:cNvGrpSpPr>
          <p:nvPr/>
        </p:nvGrpSpPr>
        <p:grpSpPr bwMode="auto">
          <a:xfrm>
            <a:off x="7270750" y="2981325"/>
            <a:ext cx="1168400" cy="1473200"/>
            <a:chOff x="4580" y="1878"/>
            <a:chExt cx="736" cy="928"/>
          </a:xfrm>
        </p:grpSpPr>
        <p:sp>
          <p:nvSpPr>
            <p:cNvPr id="59528" name="Rectangle 13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29" name="Text Box 13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9641" name="Group 138"/>
          <p:cNvGrpSpPr>
            <a:grpSpLocks/>
          </p:cNvGrpSpPr>
          <p:nvPr/>
        </p:nvGrpSpPr>
        <p:grpSpPr bwMode="auto">
          <a:xfrm>
            <a:off x="7270750" y="2981325"/>
            <a:ext cx="1168400" cy="1473200"/>
            <a:chOff x="4580" y="1878"/>
            <a:chExt cx="736" cy="928"/>
          </a:xfrm>
        </p:grpSpPr>
        <p:sp>
          <p:nvSpPr>
            <p:cNvPr id="59531" name="Rectangle 13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32" name="Text Box 14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9644" name="Group 141"/>
          <p:cNvGrpSpPr>
            <a:grpSpLocks/>
          </p:cNvGrpSpPr>
          <p:nvPr/>
        </p:nvGrpSpPr>
        <p:grpSpPr bwMode="auto">
          <a:xfrm>
            <a:off x="7270750" y="2981325"/>
            <a:ext cx="1168400" cy="1473200"/>
            <a:chOff x="4580" y="1878"/>
            <a:chExt cx="736" cy="928"/>
          </a:xfrm>
        </p:grpSpPr>
        <p:sp>
          <p:nvSpPr>
            <p:cNvPr id="59534" name="Rectangle 14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35" name="Text Box 14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9647" name="Group 144"/>
          <p:cNvGrpSpPr>
            <a:grpSpLocks/>
          </p:cNvGrpSpPr>
          <p:nvPr/>
        </p:nvGrpSpPr>
        <p:grpSpPr bwMode="auto">
          <a:xfrm>
            <a:off x="7270750" y="2981325"/>
            <a:ext cx="1168400" cy="1473200"/>
            <a:chOff x="4580" y="1878"/>
            <a:chExt cx="736" cy="928"/>
          </a:xfrm>
        </p:grpSpPr>
        <p:sp>
          <p:nvSpPr>
            <p:cNvPr id="59537" name="Rectangle 14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38" name="Text Box 14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654" name="Group 147"/>
          <p:cNvGrpSpPr>
            <a:grpSpLocks/>
          </p:cNvGrpSpPr>
          <p:nvPr/>
        </p:nvGrpSpPr>
        <p:grpSpPr bwMode="auto">
          <a:xfrm>
            <a:off x="7270750" y="2981325"/>
            <a:ext cx="1168400" cy="1473200"/>
            <a:chOff x="4580" y="1878"/>
            <a:chExt cx="736" cy="928"/>
          </a:xfrm>
        </p:grpSpPr>
        <p:sp>
          <p:nvSpPr>
            <p:cNvPr id="59540" name="Rectangle 14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41" name="Text Box 14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57" name="Group 150"/>
          <p:cNvGrpSpPr>
            <a:grpSpLocks/>
          </p:cNvGrpSpPr>
          <p:nvPr/>
        </p:nvGrpSpPr>
        <p:grpSpPr bwMode="auto">
          <a:xfrm>
            <a:off x="7270750" y="2981325"/>
            <a:ext cx="1168400" cy="1473200"/>
            <a:chOff x="4580" y="1878"/>
            <a:chExt cx="736" cy="928"/>
          </a:xfrm>
        </p:grpSpPr>
        <p:sp>
          <p:nvSpPr>
            <p:cNvPr id="59543" name="Rectangle 15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44" name="Text Box 15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60" name="Group 153"/>
          <p:cNvGrpSpPr>
            <a:grpSpLocks/>
          </p:cNvGrpSpPr>
          <p:nvPr/>
        </p:nvGrpSpPr>
        <p:grpSpPr bwMode="auto">
          <a:xfrm>
            <a:off x="7270750" y="2981325"/>
            <a:ext cx="1168400" cy="1473200"/>
            <a:chOff x="4580" y="1878"/>
            <a:chExt cx="736" cy="928"/>
          </a:xfrm>
        </p:grpSpPr>
        <p:sp>
          <p:nvSpPr>
            <p:cNvPr id="59546" name="Rectangle 15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47" name="Text Box 15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63" name="Group 156"/>
          <p:cNvGrpSpPr>
            <a:grpSpLocks/>
          </p:cNvGrpSpPr>
          <p:nvPr/>
        </p:nvGrpSpPr>
        <p:grpSpPr bwMode="auto">
          <a:xfrm>
            <a:off x="7270750" y="2981325"/>
            <a:ext cx="1168400" cy="1473200"/>
            <a:chOff x="4580" y="1878"/>
            <a:chExt cx="736" cy="928"/>
          </a:xfrm>
        </p:grpSpPr>
        <p:sp>
          <p:nvSpPr>
            <p:cNvPr id="59549" name="Rectangle 15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50" name="Text Box 15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664" name="Group 159"/>
          <p:cNvGrpSpPr>
            <a:grpSpLocks/>
          </p:cNvGrpSpPr>
          <p:nvPr/>
        </p:nvGrpSpPr>
        <p:grpSpPr bwMode="auto">
          <a:xfrm>
            <a:off x="7270750" y="2981325"/>
            <a:ext cx="1168400" cy="1473200"/>
            <a:chOff x="4580" y="1878"/>
            <a:chExt cx="736" cy="928"/>
          </a:xfrm>
        </p:grpSpPr>
        <p:sp>
          <p:nvSpPr>
            <p:cNvPr id="59552" name="Rectangle 16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53" name="Text Box 16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9665" name="Group 162"/>
          <p:cNvGrpSpPr>
            <a:grpSpLocks/>
          </p:cNvGrpSpPr>
          <p:nvPr/>
        </p:nvGrpSpPr>
        <p:grpSpPr bwMode="auto">
          <a:xfrm>
            <a:off x="7270750" y="2981325"/>
            <a:ext cx="1168400" cy="1473200"/>
            <a:chOff x="4580" y="1878"/>
            <a:chExt cx="736" cy="928"/>
          </a:xfrm>
        </p:grpSpPr>
        <p:sp>
          <p:nvSpPr>
            <p:cNvPr id="59555" name="Rectangle 16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56" name="Text Box 16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9669" name="Group 165"/>
          <p:cNvGrpSpPr>
            <a:grpSpLocks/>
          </p:cNvGrpSpPr>
          <p:nvPr/>
        </p:nvGrpSpPr>
        <p:grpSpPr bwMode="auto">
          <a:xfrm>
            <a:off x="7270750" y="2981325"/>
            <a:ext cx="1168400" cy="1473200"/>
            <a:chOff x="4580" y="1878"/>
            <a:chExt cx="736" cy="928"/>
          </a:xfrm>
        </p:grpSpPr>
        <p:sp>
          <p:nvSpPr>
            <p:cNvPr id="59558" name="Rectangle 16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59" name="Text Box 16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9670" name="Group 168"/>
          <p:cNvGrpSpPr>
            <a:grpSpLocks/>
          </p:cNvGrpSpPr>
          <p:nvPr/>
        </p:nvGrpSpPr>
        <p:grpSpPr bwMode="auto">
          <a:xfrm>
            <a:off x="7270750" y="2981325"/>
            <a:ext cx="1168400" cy="1473200"/>
            <a:chOff x="4580" y="1878"/>
            <a:chExt cx="736" cy="928"/>
          </a:xfrm>
        </p:grpSpPr>
        <p:sp>
          <p:nvSpPr>
            <p:cNvPr id="59561" name="Rectangle 16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62" name="Text Box 17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9674" name="Group 171"/>
          <p:cNvGrpSpPr>
            <a:grpSpLocks/>
          </p:cNvGrpSpPr>
          <p:nvPr/>
        </p:nvGrpSpPr>
        <p:grpSpPr bwMode="auto">
          <a:xfrm>
            <a:off x="7270750" y="2981325"/>
            <a:ext cx="1168400" cy="1473200"/>
            <a:chOff x="4580" y="1878"/>
            <a:chExt cx="736" cy="928"/>
          </a:xfrm>
        </p:grpSpPr>
        <p:sp>
          <p:nvSpPr>
            <p:cNvPr id="59564" name="Rectangle 17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65" name="Text Box 17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9675" name="Group 174"/>
          <p:cNvGrpSpPr>
            <a:grpSpLocks/>
          </p:cNvGrpSpPr>
          <p:nvPr/>
        </p:nvGrpSpPr>
        <p:grpSpPr bwMode="auto">
          <a:xfrm>
            <a:off x="7270750" y="2981325"/>
            <a:ext cx="1168400" cy="1473200"/>
            <a:chOff x="4580" y="1878"/>
            <a:chExt cx="736" cy="928"/>
          </a:xfrm>
        </p:grpSpPr>
        <p:sp>
          <p:nvSpPr>
            <p:cNvPr id="59567" name="Rectangle 17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68" name="Text Box 17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679" name="Group 177"/>
          <p:cNvGrpSpPr>
            <a:grpSpLocks/>
          </p:cNvGrpSpPr>
          <p:nvPr/>
        </p:nvGrpSpPr>
        <p:grpSpPr bwMode="auto">
          <a:xfrm>
            <a:off x="7270750" y="2981325"/>
            <a:ext cx="1168400" cy="1473200"/>
            <a:chOff x="4580" y="1878"/>
            <a:chExt cx="736" cy="928"/>
          </a:xfrm>
        </p:grpSpPr>
        <p:sp>
          <p:nvSpPr>
            <p:cNvPr id="59570" name="Rectangle 17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71" name="Text Box 17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80" name="Group 180"/>
          <p:cNvGrpSpPr>
            <a:grpSpLocks/>
          </p:cNvGrpSpPr>
          <p:nvPr/>
        </p:nvGrpSpPr>
        <p:grpSpPr bwMode="auto">
          <a:xfrm>
            <a:off x="7270750" y="2981325"/>
            <a:ext cx="1168400" cy="1473200"/>
            <a:chOff x="4580" y="1878"/>
            <a:chExt cx="736" cy="928"/>
          </a:xfrm>
        </p:grpSpPr>
        <p:sp>
          <p:nvSpPr>
            <p:cNvPr id="59573" name="Rectangle 18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74" name="Text Box 18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86" name="Group 183"/>
          <p:cNvGrpSpPr>
            <a:grpSpLocks/>
          </p:cNvGrpSpPr>
          <p:nvPr/>
        </p:nvGrpSpPr>
        <p:grpSpPr bwMode="auto">
          <a:xfrm>
            <a:off x="7270750" y="2981325"/>
            <a:ext cx="1168400" cy="1473200"/>
            <a:chOff x="4580" y="1878"/>
            <a:chExt cx="736" cy="928"/>
          </a:xfrm>
        </p:grpSpPr>
        <p:sp>
          <p:nvSpPr>
            <p:cNvPr id="59576" name="Rectangle 18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77" name="Text Box 18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87" name="Group 186"/>
          <p:cNvGrpSpPr>
            <a:grpSpLocks/>
          </p:cNvGrpSpPr>
          <p:nvPr/>
        </p:nvGrpSpPr>
        <p:grpSpPr bwMode="auto">
          <a:xfrm>
            <a:off x="7270750" y="2981325"/>
            <a:ext cx="1168400" cy="1473200"/>
            <a:chOff x="4580" y="1878"/>
            <a:chExt cx="736" cy="928"/>
          </a:xfrm>
        </p:grpSpPr>
        <p:sp>
          <p:nvSpPr>
            <p:cNvPr id="59579" name="Rectangle 18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80" name="Text Box 18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688" name="Group 189"/>
          <p:cNvGrpSpPr>
            <a:grpSpLocks/>
          </p:cNvGrpSpPr>
          <p:nvPr/>
        </p:nvGrpSpPr>
        <p:grpSpPr bwMode="auto">
          <a:xfrm>
            <a:off x="6030913" y="2981325"/>
            <a:ext cx="1168400" cy="1473200"/>
            <a:chOff x="4580" y="1878"/>
            <a:chExt cx="736" cy="928"/>
          </a:xfrm>
        </p:grpSpPr>
        <p:sp>
          <p:nvSpPr>
            <p:cNvPr id="59582" name="Rectangle 19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83" name="Text Box 19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89" name="Group 192"/>
          <p:cNvGrpSpPr>
            <a:grpSpLocks/>
          </p:cNvGrpSpPr>
          <p:nvPr/>
        </p:nvGrpSpPr>
        <p:grpSpPr bwMode="auto">
          <a:xfrm>
            <a:off x="6030913" y="2981325"/>
            <a:ext cx="1168400" cy="1473200"/>
            <a:chOff x="4580" y="1878"/>
            <a:chExt cx="736" cy="928"/>
          </a:xfrm>
        </p:grpSpPr>
        <p:sp>
          <p:nvSpPr>
            <p:cNvPr id="59585" name="Rectangle 19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86" name="Text Box 19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90" name="Group 195"/>
          <p:cNvGrpSpPr>
            <a:grpSpLocks/>
          </p:cNvGrpSpPr>
          <p:nvPr/>
        </p:nvGrpSpPr>
        <p:grpSpPr bwMode="auto">
          <a:xfrm>
            <a:off x="7270750" y="2981325"/>
            <a:ext cx="1168400" cy="1473200"/>
            <a:chOff x="4580" y="1878"/>
            <a:chExt cx="736" cy="928"/>
          </a:xfrm>
        </p:grpSpPr>
        <p:sp>
          <p:nvSpPr>
            <p:cNvPr id="59588" name="Rectangle 19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89" name="Text Box 19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9691" name="Group 198"/>
          <p:cNvGrpSpPr>
            <a:grpSpLocks/>
          </p:cNvGrpSpPr>
          <p:nvPr/>
        </p:nvGrpSpPr>
        <p:grpSpPr bwMode="auto">
          <a:xfrm>
            <a:off x="7270750" y="2981325"/>
            <a:ext cx="1168400" cy="1473200"/>
            <a:chOff x="4580" y="1878"/>
            <a:chExt cx="736" cy="928"/>
          </a:xfrm>
        </p:grpSpPr>
        <p:sp>
          <p:nvSpPr>
            <p:cNvPr id="59591" name="Rectangle 19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92" name="Text Box 20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9692" name="Group 201"/>
          <p:cNvGrpSpPr>
            <a:grpSpLocks/>
          </p:cNvGrpSpPr>
          <p:nvPr/>
        </p:nvGrpSpPr>
        <p:grpSpPr bwMode="auto">
          <a:xfrm>
            <a:off x="7270750" y="2981325"/>
            <a:ext cx="1168400" cy="1473200"/>
            <a:chOff x="4580" y="1878"/>
            <a:chExt cx="736" cy="928"/>
          </a:xfrm>
        </p:grpSpPr>
        <p:sp>
          <p:nvSpPr>
            <p:cNvPr id="59594" name="Rectangle 20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95" name="Text Box 20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9693" name="Group 204"/>
          <p:cNvGrpSpPr>
            <a:grpSpLocks/>
          </p:cNvGrpSpPr>
          <p:nvPr/>
        </p:nvGrpSpPr>
        <p:grpSpPr bwMode="auto">
          <a:xfrm>
            <a:off x="7270750" y="2981325"/>
            <a:ext cx="1168400" cy="1473200"/>
            <a:chOff x="4580" y="1878"/>
            <a:chExt cx="736" cy="928"/>
          </a:xfrm>
        </p:grpSpPr>
        <p:sp>
          <p:nvSpPr>
            <p:cNvPr id="59597" name="Rectangle 20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98" name="Text Box 20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9694" name="Group 207"/>
          <p:cNvGrpSpPr>
            <a:grpSpLocks/>
          </p:cNvGrpSpPr>
          <p:nvPr/>
        </p:nvGrpSpPr>
        <p:grpSpPr bwMode="auto">
          <a:xfrm>
            <a:off x="7270750" y="2981325"/>
            <a:ext cx="1168400" cy="1473200"/>
            <a:chOff x="4580" y="1878"/>
            <a:chExt cx="736" cy="928"/>
          </a:xfrm>
        </p:grpSpPr>
        <p:sp>
          <p:nvSpPr>
            <p:cNvPr id="59600" name="Rectangle 20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01" name="Text Box 20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9695" name="Group 210"/>
          <p:cNvGrpSpPr>
            <a:grpSpLocks/>
          </p:cNvGrpSpPr>
          <p:nvPr/>
        </p:nvGrpSpPr>
        <p:grpSpPr bwMode="auto">
          <a:xfrm>
            <a:off x="7270750" y="2981325"/>
            <a:ext cx="1168400" cy="1473200"/>
            <a:chOff x="4580" y="1878"/>
            <a:chExt cx="736" cy="928"/>
          </a:xfrm>
        </p:grpSpPr>
        <p:sp>
          <p:nvSpPr>
            <p:cNvPr id="59603" name="Rectangle 21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04" name="Text Box 21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696" name="Group 213"/>
          <p:cNvGrpSpPr>
            <a:grpSpLocks/>
          </p:cNvGrpSpPr>
          <p:nvPr/>
        </p:nvGrpSpPr>
        <p:grpSpPr bwMode="auto">
          <a:xfrm>
            <a:off x="7270750" y="2981325"/>
            <a:ext cx="1168400" cy="1473200"/>
            <a:chOff x="4580" y="1878"/>
            <a:chExt cx="736" cy="928"/>
          </a:xfrm>
        </p:grpSpPr>
        <p:sp>
          <p:nvSpPr>
            <p:cNvPr id="59606" name="Rectangle 21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07" name="Text Box 21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97" name="Group 216"/>
          <p:cNvGrpSpPr>
            <a:grpSpLocks/>
          </p:cNvGrpSpPr>
          <p:nvPr/>
        </p:nvGrpSpPr>
        <p:grpSpPr bwMode="auto">
          <a:xfrm>
            <a:off x="7270750" y="2981325"/>
            <a:ext cx="1168400" cy="1473200"/>
            <a:chOff x="4580" y="1878"/>
            <a:chExt cx="736" cy="928"/>
          </a:xfrm>
        </p:grpSpPr>
        <p:sp>
          <p:nvSpPr>
            <p:cNvPr id="59609" name="Rectangle 21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10" name="Text Box 21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98" name="Group 219"/>
          <p:cNvGrpSpPr>
            <a:grpSpLocks/>
          </p:cNvGrpSpPr>
          <p:nvPr/>
        </p:nvGrpSpPr>
        <p:grpSpPr bwMode="auto">
          <a:xfrm>
            <a:off x="7270750" y="2981325"/>
            <a:ext cx="1168400" cy="1473200"/>
            <a:chOff x="4580" y="1878"/>
            <a:chExt cx="736" cy="928"/>
          </a:xfrm>
        </p:grpSpPr>
        <p:sp>
          <p:nvSpPr>
            <p:cNvPr id="59612" name="Rectangle 22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13" name="Text Box 22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99" name="Group 222"/>
          <p:cNvGrpSpPr>
            <a:grpSpLocks/>
          </p:cNvGrpSpPr>
          <p:nvPr/>
        </p:nvGrpSpPr>
        <p:grpSpPr bwMode="auto">
          <a:xfrm>
            <a:off x="7270750" y="2981325"/>
            <a:ext cx="1168400" cy="1473200"/>
            <a:chOff x="4580" y="1878"/>
            <a:chExt cx="736" cy="928"/>
          </a:xfrm>
        </p:grpSpPr>
        <p:sp>
          <p:nvSpPr>
            <p:cNvPr id="59615" name="Rectangle 22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16" name="Text Box 22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700" name="Group 225"/>
          <p:cNvGrpSpPr>
            <a:grpSpLocks/>
          </p:cNvGrpSpPr>
          <p:nvPr/>
        </p:nvGrpSpPr>
        <p:grpSpPr bwMode="auto">
          <a:xfrm>
            <a:off x="7270750" y="2981325"/>
            <a:ext cx="1168400" cy="1473200"/>
            <a:chOff x="4580" y="1878"/>
            <a:chExt cx="736" cy="928"/>
          </a:xfrm>
        </p:grpSpPr>
        <p:sp>
          <p:nvSpPr>
            <p:cNvPr id="59618" name="Rectangle 22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19" name="Text Box 22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9701" name="Group 228"/>
          <p:cNvGrpSpPr>
            <a:grpSpLocks/>
          </p:cNvGrpSpPr>
          <p:nvPr/>
        </p:nvGrpSpPr>
        <p:grpSpPr bwMode="auto">
          <a:xfrm>
            <a:off x="7270750" y="2981325"/>
            <a:ext cx="1168400" cy="1473200"/>
            <a:chOff x="4580" y="1878"/>
            <a:chExt cx="736" cy="928"/>
          </a:xfrm>
        </p:grpSpPr>
        <p:sp>
          <p:nvSpPr>
            <p:cNvPr id="59621" name="Rectangle 22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22" name="Text Box 23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9702" name="Group 231"/>
          <p:cNvGrpSpPr>
            <a:grpSpLocks/>
          </p:cNvGrpSpPr>
          <p:nvPr/>
        </p:nvGrpSpPr>
        <p:grpSpPr bwMode="auto">
          <a:xfrm>
            <a:off x="7270750" y="2981325"/>
            <a:ext cx="1168400" cy="1473200"/>
            <a:chOff x="4580" y="1878"/>
            <a:chExt cx="736" cy="928"/>
          </a:xfrm>
        </p:grpSpPr>
        <p:sp>
          <p:nvSpPr>
            <p:cNvPr id="59624" name="Rectangle 23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25" name="Text Box 23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9703" name="Group 234"/>
          <p:cNvGrpSpPr>
            <a:grpSpLocks/>
          </p:cNvGrpSpPr>
          <p:nvPr/>
        </p:nvGrpSpPr>
        <p:grpSpPr bwMode="auto">
          <a:xfrm>
            <a:off x="7270750" y="2981325"/>
            <a:ext cx="1168400" cy="1473200"/>
            <a:chOff x="4580" y="1878"/>
            <a:chExt cx="736" cy="928"/>
          </a:xfrm>
        </p:grpSpPr>
        <p:sp>
          <p:nvSpPr>
            <p:cNvPr id="59627" name="Rectangle 23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28" name="Text Box 23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9704" name="Group 237"/>
          <p:cNvGrpSpPr>
            <a:grpSpLocks/>
          </p:cNvGrpSpPr>
          <p:nvPr/>
        </p:nvGrpSpPr>
        <p:grpSpPr bwMode="auto">
          <a:xfrm>
            <a:off x="7270750" y="2981325"/>
            <a:ext cx="1168400" cy="1473200"/>
            <a:chOff x="4580" y="1878"/>
            <a:chExt cx="736" cy="928"/>
          </a:xfrm>
        </p:grpSpPr>
        <p:sp>
          <p:nvSpPr>
            <p:cNvPr id="59630" name="Rectangle 23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31" name="Text Box 23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9705" name="Group 240"/>
          <p:cNvGrpSpPr>
            <a:grpSpLocks/>
          </p:cNvGrpSpPr>
          <p:nvPr/>
        </p:nvGrpSpPr>
        <p:grpSpPr bwMode="auto">
          <a:xfrm>
            <a:off x="7270750" y="2981325"/>
            <a:ext cx="1168400" cy="1473200"/>
            <a:chOff x="4580" y="1878"/>
            <a:chExt cx="736" cy="928"/>
          </a:xfrm>
        </p:grpSpPr>
        <p:sp>
          <p:nvSpPr>
            <p:cNvPr id="59633" name="Rectangle 24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34" name="Text Box 24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706" name="Group 243"/>
          <p:cNvGrpSpPr>
            <a:grpSpLocks/>
          </p:cNvGrpSpPr>
          <p:nvPr/>
        </p:nvGrpSpPr>
        <p:grpSpPr bwMode="auto">
          <a:xfrm>
            <a:off x="7270750" y="2981325"/>
            <a:ext cx="1168400" cy="1473200"/>
            <a:chOff x="4580" y="1878"/>
            <a:chExt cx="736" cy="928"/>
          </a:xfrm>
        </p:grpSpPr>
        <p:sp>
          <p:nvSpPr>
            <p:cNvPr id="59636" name="Rectangle 24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37" name="Text Box 24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707" name="Group 246"/>
          <p:cNvGrpSpPr>
            <a:grpSpLocks/>
          </p:cNvGrpSpPr>
          <p:nvPr/>
        </p:nvGrpSpPr>
        <p:grpSpPr bwMode="auto">
          <a:xfrm>
            <a:off x="7270750" y="2981325"/>
            <a:ext cx="1168400" cy="1473200"/>
            <a:chOff x="4580" y="1878"/>
            <a:chExt cx="736" cy="928"/>
          </a:xfrm>
        </p:grpSpPr>
        <p:sp>
          <p:nvSpPr>
            <p:cNvPr id="59639" name="Rectangle 24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40" name="Text Box 24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708" name="Group 249"/>
          <p:cNvGrpSpPr>
            <a:grpSpLocks/>
          </p:cNvGrpSpPr>
          <p:nvPr/>
        </p:nvGrpSpPr>
        <p:grpSpPr bwMode="auto">
          <a:xfrm>
            <a:off x="7270750" y="2981325"/>
            <a:ext cx="1168400" cy="1473200"/>
            <a:chOff x="4580" y="1878"/>
            <a:chExt cx="736" cy="928"/>
          </a:xfrm>
        </p:grpSpPr>
        <p:sp>
          <p:nvSpPr>
            <p:cNvPr id="59642" name="Rectangle 25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43" name="Text Box 25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709" name="Group 252"/>
          <p:cNvGrpSpPr>
            <a:grpSpLocks/>
          </p:cNvGrpSpPr>
          <p:nvPr/>
        </p:nvGrpSpPr>
        <p:grpSpPr bwMode="auto">
          <a:xfrm>
            <a:off x="7270750" y="2981325"/>
            <a:ext cx="1168400" cy="1473200"/>
            <a:chOff x="4580" y="1878"/>
            <a:chExt cx="736" cy="928"/>
          </a:xfrm>
        </p:grpSpPr>
        <p:sp>
          <p:nvSpPr>
            <p:cNvPr id="59645" name="Rectangle 25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46" name="Text Box 25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710" name="Group 255"/>
          <p:cNvGrpSpPr>
            <a:grpSpLocks/>
          </p:cNvGrpSpPr>
          <p:nvPr/>
        </p:nvGrpSpPr>
        <p:grpSpPr bwMode="auto">
          <a:xfrm>
            <a:off x="6030913" y="2981325"/>
            <a:ext cx="1168400" cy="1473200"/>
            <a:chOff x="4580" y="1878"/>
            <a:chExt cx="736" cy="928"/>
          </a:xfrm>
        </p:grpSpPr>
        <p:sp>
          <p:nvSpPr>
            <p:cNvPr id="59648" name="Rectangle 25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49" name="Text Box 25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sp>
        <p:nvSpPr>
          <p:cNvPr id="59650" name="Freeform 258"/>
          <p:cNvSpPr>
            <a:spLocks noEditPoints="1"/>
          </p:cNvSpPr>
          <p:nvPr/>
        </p:nvSpPr>
        <p:spPr bwMode="auto">
          <a:xfrm>
            <a:off x="447675" y="2051050"/>
            <a:ext cx="8248650" cy="3205163"/>
          </a:xfrm>
          <a:custGeom>
            <a:avLst/>
            <a:gdLst/>
            <a:ahLst/>
            <a:cxnLst>
              <a:cxn ang="0">
                <a:pos x="5758" y="0"/>
              </a:cxn>
              <a:cxn ang="0">
                <a:pos x="161" y="0"/>
              </a:cxn>
              <a:cxn ang="0">
                <a:pos x="0" y="161"/>
              </a:cxn>
              <a:cxn ang="0">
                <a:pos x="0" y="2138"/>
              </a:cxn>
              <a:cxn ang="0">
                <a:pos x="161" y="2300"/>
              </a:cxn>
              <a:cxn ang="0">
                <a:pos x="5758" y="2300"/>
              </a:cxn>
              <a:cxn ang="0">
                <a:pos x="5920" y="2138"/>
              </a:cxn>
              <a:cxn ang="0">
                <a:pos x="5920" y="161"/>
              </a:cxn>
              <a:cxn ang="0">
                <a:pos x="5758" y="0"/>
              </a:cxn>
              <a:cxn ang="0">
                <a:pos x="1022" y="1883"/>
              </a:cxn>
              <a:cxn ang="0">
                <a:pos x="184" y="1883"/>
              </a:cxn>
              <a:cxn ang="0">
                <a:pos x="184" y="510"/>
              </a:cxn>
              <a:cxn ang="0">
                <a:pos x="1022" y="510"/>
              </a:cxn>
              <a:cxn ang="0">
                <a:pos x="1022" y="1883"/>
              </a:cxn>
              <a:cxn ang="0">
                <a:pos x="1912" y="1885"/>
              </a:cxn>
              <a:cxn ang="0">
                <a:pos x="1073" y="1885"/>
              </a:cxn>
              <a:cxn ang="0">
                <a:pos x="1073" y="513"/>
              </a:cxn>
              <a:cxn ang="0">
                <a:pos x="1912" y="513"/>
              </a:cxn>
              <a:cxn ang="0">
                <a:pos x="1912" y="1885"/>
              </a:cxn>
              <a:cxn ang="0">
                <a:pos x="2935" y="1883"/>
              </a:cxn>
              <a:cxn ang="0">
                <a:pos x="2097" y="1883"/>
              </a:cxn>
              <a:cxn ang="0">
                <a:pos x="2097" y="510"/>
              </a:cxn>
              <a:cxn ang="0">
                <a:pos x="2935" y="510"/>
              </a:cxn>
              <a:cxn ang="0">
                <a:pos x="2935" y="1883"/>
              </a:cxn>
              <a:cxn ang="0">
                <a:pos x="3824" y="1885"/>
              </a:cxn>
              <a:cxn ang="0">
                <a:pos x="2985" y="1885"/>
              </a:cxn>
              <a:cxn ang="0">
                <a:pos x="2985" y="513"/>
              </a:cxn>
              <a:cxn ang="0">
                <a:pos x="3824" y="513"/>
              </a:cxn>
              <a:cxn ang="0">
                <a:pos x="3824" y="1885"/>
              </a:cxn>
              <a:cxn ang="0">
                <a:pos x="4846" y="1883"/>
              </a:cxn>
              <a:cxn ang="0">
                <a:pos x="4007" y="1883"/>
              </a:cxn>
              <a:cxn ang="0">
                <a:pos x="4007" y="510"/>
              </a:cxn>
              <a:cxn ang="0">
                <a:pos x="4846" y="510"/>
              </a:cxn>
              <a:cxn ang="0">
                <a:pos x="4846" y="1883"/>
              </a:cxn>
              <a:cxn ang="0">
                <a:pos x="5735" y="1885"/>
              </a:cxn>
              <a:cxn ang="0">
                <a:pos x="4897" y="1885"/>
              </a:cxn>
              <a:cxn ang="0">
                <a:pos x="4897" y="513"/>
              </a:cxn>
              <a:cxn ang="0">
                <a:pos x="5735" y="513"/>
              </a:cxn>
              <a:cxn ang="0">
                <a:pos x="5735" y="1885"/>
              </a:cxn>
            </a:cxnLst>
            <a:rect l="0" t="0" r="r" b="b"/>
            <a:pathLst>
              <a:path w="5920" h="2300">
                <a:moveTo>
                  <a:pt x="5758" y="0"/>
                </a:moveTo>
                <a:cubicBezTo>
                  <a:pt x="161" y="0"/>
                  <a:pt x="161" y="0"/>
                  <a:pt x="161" y="0"/>
                </a:cubicBezTo>
                <a:cubicBezTo>
                  <a:pt x="72" y="0"/>
                  <a:pt x="0" y="72"/>
                  <a:pt x="0" y="161"/>
                </a:cubicBezTo>
                <a:cubicBezTo>
                  <a:pt x="0" y="2138"/>
                  <a:pt x="0" y="2138"/>
                  <a:pt x="0" y="2138"/>
                </a:cubicBezTo>
                <a:cubicBezTo>
                  <a:pt x="0" y="2227"/>
                  <a:pt x="72" y="2300"/>
                  <a:pt x="161" y="2300"/>
                </a:cubicBezTo>
                <a:cubicBezTo>
                  <a:pt x="5758" y="2300"/>
                  <a:pt x="5758" y="2300"/>
                  <a:pt x="5758" y="2300"/>
                </a:cubicBezTo>
                <a:cubicBezTo>
                  <a:pt x="5847" y="2300"/>
                  <a:pt x="5920" y="2227"/>
                  <a:pt x="5920" y="2138"/>
                </a:cubicBezTo>
                <a:cubicBezTo>
                  <a:pt x="5920" y="161"/>
                  <a:pt x="5920" y="161"/>
                  <a:pt x="5920" y="161"/>
                </a:cubicBezTo>
                <a:cubicBezTo>
                  <a:pt x="5920" y="72"/>
                  <a:pt x="5847" y="0"/>
                  <a:pt x="5758" y="0"/>
                </a:cubicBezTo>
                <a:close/>
                <a:moveTo>
                  <a:pt x="1022" y="1883"/>
                </a:moveTo>
                <a:cubicBezTo>
                  <a:pt x="184" y="1883"/>
                  <a:pt x="184" y="1883"/>
                  <a:pt x="184" y="1883"/>
                </a:cubicBezTo>
                <a:cubicBezTo>
                  <a:pt x="184" y="510"/>
                  <a:pt x="184" y="510"/>
                  <a:pt x="184" y="510"/>
                </a:cubicBezTo>
                <a:cubicBezTo>
                  <a:pt x="1022" y="510"/>
                  <a:pt x="1022" y="510"/>
                  <a:pt x="1022" y="510"/>
                </a:cubicBezTo>
                <a:lnTo>
                  <a:pt x="1022" y="1883"/>
                </a:lnTo>
                <a:close/>
                <a:moveTo>
                  <a:pt x="1912" y="1885"/>
                </a:moveTo>
                <a:cubicBezTo>
                  <a:pt x="1073" y="1885"/>
                  <a:pt x="1073" y="1885"/>
                  <a:pt x="1073" y="1885"/>
                </a:cubicBezTo>
                <a:cubicBezTo>
                  <a:pt x="1073" y="513"/>
                  <a:pt x="1073" y="513"/>
                  <a:pt x="1073" y="513"/>
                </a:cubicBezTo>
                <a:cubicBezTo>
                  <a:pt x="1912" y="513"/>
                  <a:pt x="1912" y="513"/>
                  <a:pt x="1912" y="513"/>
                </a:cubicBezTo>
                <a:lnTo>
                  <a:pt x="1912" y="1885"/>
                </a:lnTo>
                <a:close/>
                <a:moveTo>
                  <a:pt x="2935" y="1883"/>
                </a:moveTo>
                <a:cubicBezTo>
                  <a:pt x="2097" y="1883"/>
                  <a:pt x="2097" y="1883"/>
                  <a:pt x="2097" y="1883"/>
                </a:cubicBezTo>
                <a:cubicBezTo>
                  <a:pt x="2097" y="510"/>
                  <a:pt x="2097" y="510"/>
                  <a:pt x="2097" y="510"/>
                </a:cubicBezTo>
                <a:cubicBezTo>
                  <a:pt x="2935" y="510"/>
                  <a:pt x="2935" y="510"/>
                  <a:pt x="2935" y="510"/>
                </a:cubicBezTo>
                <a:lnTo>
                  <a:pt x="2935" y="1883"/>
                </a:lnTo>
                <a:close/>
                <a:moveTo>
                  <a:pt x="3824" y="1885"/>
                </a:moveTo>
                <a:cubicBezTo>
                  <a:pt x="2985" y="1885"/>
                  <a:pt x="2985" y="1885"/>
                  <a:pt x="2985" y="1885"/>
                </a:cubicBezTo>
                <a:cubicBezTo>
                  <a:pt x="2985" y="513"/>
                  <a:pt x="2985" y="513"/>
                  <a:pt x="2985" y="513"/>
                </a:cubicBezTo>
                <a:cubicBezTo>
                  <a:pt x="3824" y="513"/>
                  <a:pt x="3824" y="513"/>
                  <a:pt x="3824" y="513"/>
                </a:cubicBezTo>
                <a:lnTo>
                  <a:pt x="3824" y="1885"/>
                </a:lnTo>
                <a:close/>
                <a:moveTo>
                  <a:pt x="4846" y="1883"/>
                </a:moveTo>
                <a:cubicBezTo>
                  <a:pt x="4007" y="1883"/>
                  <a:pt x="4007" y="1883"/>
                  <a:pt x="4007" y="1883"/>
                </a:cubicBezTo>
                <a:cubicBezTo>
                  <a:pt x="4007" y="510"/>
                  <a:pt x="4007" y="510"/>
                  <a:pt x="4007" y="510"/>
                </a:cubicBezTo>
                <a:cubicBezTo>
                  <a:pt x="4846" y="510"/>
                  <a:pt x="4846" y="510"/>
                  <a:pt x="4846" y="510"/>
                </a:cubicBezTo>
                <a:lnTo>
                  <a:pt x="4846" y="1883"/>
                </a:lnTo>
                <a:close/>
                <a:moveTo>
                  <a:pt x="5735" y="1885"/>
                </a:moveTo>
                <a:cubicBezTo>
                  <a:pt x="4897" y="1885"/>
                  <a:pt x="4897" y="1885"/>
                  <a:pt x="4897" y="1885"/>
                </a:cubicBezTo>
                <a:cubicBezTo>
                  <a:pt x="4897" y="513"/>
                  <a:pt x="4897" y="513"/>
                  <a:pt x="4897" y="513"/>
                </a:cubicBezTo>
                <a:cubicBezTo>
                  <a:pt x="5735" y="513"/>
                  <a:pt x="5735" y="513"/>
                  <a:pt x="5735" y="513"/>
                </a:cubicBezTo>
                <a:lnTo>
                  <a:pt x="5735" y="1885"/>
                </a:lnTo>
                <a:close/>
              </a:path>
            </a:pathLst>
          </a:custGeom>
          <a:gradFill rotWithShape="1">
            <a:gsLst>
              <a:gs pos="0">
                <a:srgbClr val="434343"/>
              </a:gs>
              <a:gs pos="100000">
                <a:schemeClr val="tx2"/>
              </a:gs>
            </a:gsLst>
            <a:lin ang="2700000" scaled="1"/>
          </a:gradFill>
          <a:ln w="9525" cap="flat" cmpd="sng">
            <a:noFill/>
            <a:prstDash val="solid"/>
            <a:round/>
            <a:headEnd/>
            <a:tailEnd/>
          </a:ln>
          <a:effectLst/>
        </p:spPr>
        <p:txBody>
          <a:bodyPr wrap="none" anchor="ctr"/>
          <a:lstStyle/>
          <a:p>
            <a:endParaRPr lang="en-US"/>
          </a:p>
        </p:txBody>
      </p:sp>
      <p:sp>
        <p:nvSpPr>
          <p:cNvPr id="59651" name="Text Box 259"/>
          <p:cNvSpPr txBox="1">
            <a:spLocks noChangeArrowheads="1"/>
          </p:cNvSpPr>
          <p:nvPr/>
        </p:nvSpPr>
        <p:spPr bwMode="auto">
          <a:xfrm>
            <a:off x="1158875" y="4733925"/>
            <a:ext cx="1497013"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Hours</a:t>
            </a:r>
            <a:endParaRPr lang="en-GB" sz="2400" dirty="0">
              <a:solidFill>
                <a:srgbClr val="0C0C0C"/>
              </a:solidFill>
            </a:endParaRPr>
          </a:p>
        </p:txBody>
      </p:sp>
      <p:sp>
        <p:nvSpPr>
          <p:cNvPr id="59652" name="Text Box 260"/>
          <p:cNvSpPr txBox="1">
            <a:spLocks noChangeArrowheads="1"/>
          </p:cNvSpPr>
          <p:nvPr/>
        </p:nvSpPr>
        <p:spPr bwMode="auto">
          <a:xfrm>
            <a:off x="3824288" y="4733925"/>
            <a:ext cx="1495425"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Minutes</a:t>
            </a:r>
            <a:endParaRPr lang="en-GB" sz="2400" dirty="0">
              <a:solidFill>
                <a:srgbClr val="0C0C0C"/>
              </a:solidFill>
            </a:endParaRPr>
          </a:p>
        </p:txBody>
      </p:sp>
      <p:sp>
        <p:nvSpPr>
          <p:cNvPr id="59653" name="Text Box 261"/>
          <p:cNvSpPr txBox="1">
            <a:spLocks noChangeArrowheads="1"/>
          </p:cNvSpPr>
          <p:nvPr/>
        </p:nvSpPr>
        <p:spPr bwMode="auto">
          <a:xfrm>
            <a:off x="6486525" y="4733925"/>
            <a:ext cx="1497013"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Seconds</a:t>
            </a:r>
            <a:endParaRPr lang="en-GB" sz="2400" dirty="0">
              <a:solidFill>
                <a:srgbClr val="0C0C0C"/>
              </a:solidFill>
            </a:endParaRPr>
          </a:p>
        </p:txBody>
      </p:sp>
      <p:sp>
        <p:nvSpPr>
          <p:cNvPr id="59655" name="AutoShape 263"/>
          <p:cNvSpPr>
            <a:spLocks noChangeArrowheads="1"/>
          </p:cNvSpPr>
          <p:nvPr/>
        </p:nvSpPr>
        <p:spPr bwMode="auto">
          <a:xfrm rot="16200000">
            <a:off x="-913606" y="3472656"/>
            <a:ext cx="3151188"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w="9525">
            <a:noFill/>
            <a:round/>
            <a:headEnd/>
            <a:tailEnd/>
          </a:ln>
          <a:effectLst/>
        </p:spPr>
        <p:txBody>
          <a:bodyPr wrap="none" anchor="ctr"/>
          <a:lstStyle/>
          <a:p>
            <a:endParaRPr lang="en-US"/>
          </a:p>
        </p:txBody>
      </p:sp>
      <p:sp>
        <p:nvSpPr>
          <p:cNvPr id="59656" name="AutoShape 264"/>
          <p:cNvSpPr>
            <a:spLocks noChangeArrowheads="1"/>
          </p:cNvSpPr>
          <p:nvPr/>
        </p:nvSpPr>
        <p:spPr bwMode="auto">
          <a:xfrm>
            <a:off x="473075" y="2085975"/>
            <a:ext cx="8197850"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w="9525">
            <a:noFill/>
            <a:round/>
            <a:headEnd/>
            <a:tailEnd/>
          </a:ln>
          <a:effectLst/>
        </p:spPr>
        <p:txBody>
          <a:bodyPr wrap="none" anchor="ctr"/>
          <a:lstStyle/>
          <a:p>
            <a:endParaRPr lang="en-US"/>
          </a:p>
        </p:txBody>
      </p:sp>
      <p:grpSp>
        <p:nvGrpSpPr>
          <p:cNvPr id="59711" name="Group 265"/>
          <p:cNvGrpSpPr>
            <a:grpSpLocks/>
          </p:cNvGrpSpPr>
          <p:nvPr/>
        </p:nvGrpSpPr>
        <p:grpSpPr bwMode="auto">
          <a:xfrm>
            <a:off x="3162300" y="3373438"/>
            <a:ext cx="120650" cy="693737"/>
            <a:chOff x="1939" y="2444"/>
            <a:chExt cx="81" cy="463"/>
          </a:xfrm>
        </p:grpSpPr>
        <p:sp>
          <p:nvSpPr>
            <p:cNvPr id="59658" name="Rectangle 266"/>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sp>
          <p:nvSpPr>
            <p:cNvPr id="59659" name="Rectangle 267"/>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grpSp>
      <p:grpSp>
        <p:nvGrpSpPr>
          <p:cNvPr id="59392" name="Group 268"/>
          <p:cNvGrpSpPr>
            <a:grpSpLocks/>
          </p:cNvGrpSpPr>
          <p:nvPr/>
        </p:nvGrpSpPr>
        <p:grpSpPr bwMode="auto">
          <a:xfrm>
            <a:off x="5843588" y="3373438"/>
            <a:ext cx="120650" cy="693737"/>
            <a:chOff x="1939" y="2444"/>
            <a:chExt cx="81" cy="463"/>
          </a:xfrm>
        </p:grpSpPr>
        <p:sp>
          <p:nvSpPr>
            <p:cNvPr id="59661" name="Rectangle 269"/>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sp>
          <p:nvSpPr>
            <p:cNvPr id="59662" name="Rectangle 270"/>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grpSp>
      <p:grpSp>
        <p:nvGrpSpPr>
          <p:cNvPr id="59393" name="Group 271"/>
          <p:cNvGrpSpPr>
            <a:grpSpLocks/>
          </p:cNvGrpSpPr>
          <p:nvPr/>
        </p:nvGrpSpPr>
        <p:grpSpPr bwMode="auto">
          <a:xfrm>
            <a:off x="706438" y="2768600"/>
            <a:ext cx="7731125" cy="1905000"/>
            <a:chOff x="445" y="1744"/>
            <a:chExt cx="4870" cy="1200"/>
          </a:xfrm>
        </p:grpSpPr>
        <p:grpSp>
          <p:nvGrpSpPr>
            <p:cNvPr id="59401" name="Group 272"/>
            <p:cNvGrpSpPr>
              <a:grpSpLocks/>
            </p:cNvGrpSpPr>
            <p:nvPr/>
          </p:nvGrpSpPr>
          <p:grpSpPr bwMode="auto">
            <a:xfrm>
              <a:off x="445" y="1744"/>
              <a:ext cx="734" cy="1200"/>
              <a:chOff x="448" y="1746"/>
              <a:chExt cx="724" cy="1188"/>
            </a:xfrm>
          </p:grpSpPr>
          <p:grpSp>
            <p:nvGrpSpPr>
              <p:cNvPr id="59406" name="Group 273"/>
              <p:cNvGrpSpPr>
                <a:grpSpLocks/>
              </p:cNvGrpSpPr>
              <p:nvPr/>
            </p:nvGrpSpPr>
            <p:grpSpPr bwMode="auto">
              <a:xfrm>
                <a:off x="454" y="1752"/>
                <a:ext cx="712" cy="1176"/>
                <a:chOff x="454" y="1752"/>
                <a:chExt cx="712" cy="1176"/>
              </a:xfrm>
            </p:grpSpPr>
            <p:sp>
              <p:nvSpPr>
                <p:cNvPr id="59666" name="Freeform 274"/>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9667" name="Freeform 275"/>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9668" name="Freeform 276"/>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9411" name="Group 277"/>
            <p:cNvGrpSpPr>
              <a:grpSpLocks/>
            </p:cNvGrpSpPr>
            <p:nvPr/>
          </p:nvGrpSpPr>
          <p:grpSpPr bwMode="auto">
            <a:xfrm>
              <a:off x="1225" y="1744"/>
              <a:ext cx="734" cy="1200"/>
              <a:chOff x="448" y="1746"/>
              <a:chExt cx="724" cy="1188"/>
            </a:xfrm>
          </p:grpSpPr>
          <p:grpSp>
            <p:nvGrpSpPr>
              <p:cNvPr id="59416" name="Group 278"/>
              <p:cNvGrpSpPr>
                <a:grpSpLocks/>
              </p:cNvGrpSpPr>
              <p:nvPr/>
            </p:nvGrpSpPr>
            <p:grpSpPr bwMode="auto">
              <a:xfrm>
                <a:off x="454" y="1752"/>
                <a:ext cx="712" cy="1176"/>
                <a:chOff x="454" y="1752"/>
                <a:chExt cx="712" cy="1176"/>
              </a:xfrm>
            </p:grpSpPr>
            <p:sp>
              <p:nvSpPr>
                <p:cNvPr id="59671" name="Freeform 279"/>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9672" name="Freeform 280"/>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9673" name="Freeform 281"/>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9421" name="Group 282"/>
            <p:cNvGrpSpPr>
              <a:grpSpLocks/>
            </p:cNvGrpSpPr>
            <p:nvPr/>
          </p:nvGrpSpPr>
          <p:grpSpPr bwMode="auto">
            <a:xfrm flipH="1">
              <a:off x="4581" y="1744"/>
              <a:ext cx="734" cy="1200"/>
              <a:chOff x="448" y="1746"/>
              <a:chExt cx="724" cy="1188"/>
            </a:xfrm>
          </p:grpSpPr>
          <p:grpSp>
            <p:nvGrpSpPr>
              <p:cNvPr id="59431" name="Group 283"/>
              <p:cNvGrpSpPr>
                <a:grpSpLocks/>
              </p:cNvGrpSpPr>
              <p:nvPr/>
            </p:nvGrpSpPr>
            <p:grpSpPr bwMode="auto">
              <a:xfrm>
                <a:off x="454" y="1752"/>
                <a:ext cx="712" cy="1176"/>
                <a:chOff x="454" y="1752"/>
                <a:chExt cx="712" cy="1176"/>
              </a:xfrm>
            </p:grpSpPr>
            <p:sp>
              <p:nvSpPr>
                <p:cNvPr id="59676" name="Freeform 284"/>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9677" name="Freeform 285"/>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9678" name="Freeform 286"/>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9434" name="Group 287"/>
            <p:cNvGrpSpPr>
              <a:grpSpLocks/>
            </p:cNvGrpSpPr>
            <p:nvPr/>
          </p:nvGrpSpPr>
          <p:grpSpPr bwMode="auto">
            <a:xfrm flipH="1">
              <a:off x="3799" y="1744"/>
              <a:ext cx="734" cy="1200"/>
              <a:chOff x="448" y="1746"/>
              <a:chExt cx="724" cy="1188"/>
            </a:xfrm>
          </p:grpSpPr>
          <p:grpSp>
            <p:nvGrpSpPr>
              <p:cNvPr id="59437" name="Group 288"/>
              <p:cNvGrpSpPr>
                <a:grpSpLocks/>
              </p:cNvGrpSpPr>
              <p:nvPr/>
            </p:nvGrpSpPr>
            <p:grpSpPr bwMode="auto">
              <a:xfrm>
                <a:off x="454" y="1752"/>
                <a:ext cx="712" cy="1176"/>
                <a:chOff x="454" y="1752"/>
                <a:chExt cx="712" cy="1176"/>
              </a:xfrm>
            </p:grpSpPr>
            <p:sp>
              <p:nvSpPr>
                <p:cNvPr id="59681" name="Freeform 289"/>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9682" name="Freeform 290"/>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9683" name="Freeform 291"/>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sp>
          <p:nvSpPr>
            <p:cNvPr id="59684" name="Rectangle 292"/>
            <p:cNvSpPr>
              <a:spLocks noChangeArrowheads="1"/>
            </p:cNvSpPr>
            <p:nvPr/>
          </p:nvSpPr>
          <p:spPr bwMode="auto">
            <a:xfrm>
              <a:off x="2126" y="2922"/>
              <a:ext cx="726" cy="22"/>
            </a:xfrm>
            <a:prstGeom prst="rect">
              <a:avLst/>
            </a:prstGeom>
            <a:solidFill>
              <a:srgbClr val="4D4D4D"/>
            </a:solidFill>
            <a:ln w="11430">
              <a:solidFill>
                <a:srgbClr val="1C1C1C"/>
              </a:solidFill>
              <a:miter lim="800000"/>
              <a:headEnd/>
              <a:tailEnd/>
            </a:ln>
            <a:effectLst/>
          </p:spPr>
          <p:txBody>
            <a:bodyPr wrap="none" anchor="ctr"/>
            <a:lstStyle/>
            <a:p>
              <a:endParaRPr lang="en-US"/>
            </a:p>
          </p:txBody>
        </p:sp>
        <p:sp>
          <p:nvSpPr>
            <p:cNvPr id="59685" name="Rectangle 293"/>
            <p:cNvSpPr>
              <a:spLocks noChangeArrowheads="1"/>
            </p:cNvSpPr>
            <p:nvPr/>
          </p:nvSpPr>
          <p:spPr bwMode="auto">
            <a:xfrm>
              <a:off x="2909" y="2922"/>
              <a:ext cx="726" cy="22"/>
            </a:xfrm>
            <a:prstGeom prst="rect">
              <a:avLst/>
            </a:prstGeom>
            <a:solidFill>
              <a:srgbClr val="4D4D4D"/>
            </a:solidFill>
            <a:ln w="11430">
              <a:solidFill>
                <a:srgbClr val="1C1C1C"/>
              </a:solidFill>
              <a:miter lim="800000"/>
              <a:headEnd/>
              <a:tailEnd/>
            </a:ln>
            <a:effectLst/>
          </p:spPr>
          <p:txBody>
            <a:bodyPr wrap="none" anchor="ctr"/>
            <a:lstStyle/>
            <a:p>
              <a:endParaRPr lang="en-US"/>
            </a:p>
          </p:txBody>
        </p:sp>
      </p:grpSp>
    </p:spTree>
  </p:cSld>
  <p:clrMapOvr>
    <a:masterClrMapping/>
  </p:clrMapOvr>
  <p:transition advClick="0" advTm="6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2" presetClass="exit" presetSubtype="4" fill="hold" nodeType="withEffect">
                                  <p:stCondLst>
                                    <p:cond delay="0"/>
                                  </p:stCondLst>
                                  <p:childTnLst>
                                    <p:animEffect transition="out" filter="slide(fromBottom)">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2" presetClass="exit" presetSubtype="4" fill="hold" nodeType="withEffect">
                                  <p:stCondLst>
                                    <p:cond delay="0"/>
                                  </p:stCondLst>
                                  <p:childTnLst>
                                    <p:animEffect transition="out" filter="slide(fromBottom)">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par>
                                <p:cTn id="14" presetID="12" presetClass="entr" presetSubtype="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slide(fromTop)">
                                      <p:cBhvr>
                                        <p:cTn id="16" dur="500"/>
                                        <p:tgtEl>
                                          <p:spTgt spid="22"/>
                                        </p:tgtEl>
                                      </p:cBhvr>
                                    </p:animEffect>
                                  </p:childTnLst>
                                </p:cTn>
                              </p:par>
                              <p:par>
                                <p:cTn id="17" presetID="12" presetClass="entr" presetSubtype="1"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slide(fromTop)">
                                      <p:cBhvr>
                                        <p:cTn id="19" dur="500"/>
                                        <p:tgtEl>
                                          <p:spTgt spid="21"/>
                                        </p:tgtEl>
                                      </p:cBhvr>
                                    </p:animEffect>
                                  </p:childTnLst>
                                </p:cTn>
                              </p:par>
                              <p:par>
                                <p:cTn id="20" presetID="12" presetClass="entr" presetSubtype="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lide(fromTop)">
                                      <p:cBhvr>
                                        <p:cTn id="22" dur="500"/>
                                        <p:tgtEl>
                                          <p:spTgt spid="8"/>
                                        </p:tgtEl>
                                      </p:cBhvr>
                                    </p:animEffect>
                                  </p:childTnLst>
                                </p:cTn>
                              </p:par>
                              <p:par>
                                <p:cTn id="23" presetID="12" presetClass="exit" presetSubtype="4" fill="hold" nodeType="withEffect">
                                  <p:stCondLst>
                                    <p:cond delay="1000"/>
                                  </p:stCondLst>
                                  <p:childTnLst>
                                    <p:animEffect transition="out" filter="slide(fromBottom)">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2" presetClass="entr" presetSubtype="1" fill="hold" nodeType="withEffect">
                                  <p:stCondLst>
                                    <p:cond delay="1000"/>
                                  </p:stCondLst>
                                  <p:childTnLst>
                                    <p:set>
                                      <p:cBhvr>
                                        <p:cTn id="27" dur="1" fill="hold">
                                          <p:stCondLst>
                                            <p:cond delay="0"/>
                                          </p:stCondLst>
                                        </p:cTn>
                                        <p:tgtEl>
                                          <p:spTgt spid="13"/>
                                        </p:tgtEl>
                                        <p:attrNameLst>
                                          <p:attrName>style.visibility</p:attrName>
                                        </p:attrNameLst>
                                      </p:cBhvr>
                                      <p:to>
                                        <p:strVal val="visible"/>
                                      </p:to>
                                    </p:set>
                                    <p:animEffect transition="in" filter="slide(fromTop)">
                                      <p:cBhvr>
                                        <p:cTn id="28" dur="500"/>
                                        <p:tgtEl>
                                          <p:spTgt spid="13"/>
                                        </p:tgtEl>
                                      </p:cBhvr>
                                    </p:animEffect>
                                  </p:childTnLst>
                                </p:cTn>
                              </p:par>
                              <p:par>
                                <p:cTn id="29" presetID="12" presetClass="exit" presetSubtype="4" fill="hold" nodeType="withEffect">
                                  <p:stCondLst>
                                    <p:cond delay="2000"/>
                                  </p:stCondLst>
                                  <p:childTnLst>
                                    <p:animEffect transition="out" filter="slide(fromBottom)">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12" presetClass="entr" presetSubtype="1" fill="hold" nodeType="withEffect">
                                  <p:stCondLst>
                                    <p:cond delay="2000"/>
                                  </p:stCondLst>
                                  <p:childTnLst>
                                    <p:set>
                                      <p:cBhvr>
                                        <p:cTn id="33" dur="1" fill="hold">
                                          <p:stCondLst>
                                            <p:cond delay="0"/>
                                          </p:stCondLst>
                                        </p:cTn>
                                        <p:tgtEl>
                                          <p:spTgt spid="14"/>
                                        </p:tgtEl>
                                        <p:attrNameLst>
                                          <p:attrName>style.visibility</p:attrName>
                                        </p:attrNameLst>
                                      </p:cBhvr>
                                      <p:to>
                                        <p:strVal val="visible"/>
                                      </p:to>
                                    </p:set>
                                    <p:animEffect transition="in" filter="slide(fromTop)">
                                      <p:cBhvr>
                                        <p:cTn id="34" dur="500"/>
                                        <p:tgtEl>
                                          <p:spTgt spid="14"/>
                                        </p:tgtEl>
                                      </p:cBhvr>
                                    </p:animEffect>
                                  </p:childTnLst>
                                </p:cTn>
                              </p:par>
                              <p:par>
                                <p:cTn id="35" presetID="12" presetClass="exit" presetSubtype="4" fill="hold" nodeType="withEffect">
                                  <p:stCondLst>
                                    <p:cond delay="3000"/>
                                  </p:stCondLst>
                                  <p:childTnLst>
                                    <p:animEffect transition="out" filter="slide(fromBottom)">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par>
                                <p:cTn id="38" presetID="12" presetClass="entr" presetSubtype="1" fill="hold" nodeType="withEffect">
                                  <p:stCondLst>
                                    <p:cond delay="3000"/>
                                  </p:stCondLst>
                                  <p:childTnLst>
                                    <p:set>
                                      <p:cBhvr>
                                        <p:cTn id="39" dur="1" fill="hold">
                                          <p:stCondLst>
                                            <p:cond delay="0"/>
                                          </p:stCondLst>
                                        </p:cTn>
                                        <p:tgtEl>
                                          <p:spTgt spid="15"/>
                                        </p:tgtEl>
                                        <p:attrNameLst>
                                          <p:attrName>style.visibility</p:attrName>
                                        </p:attrNameLst>
                                      </p:cBhvr>
                                      <p:to>
                                        <p:strVal val="visible"/>
                                      </p:to>
                                    </p:set>
                                    <p:animEffect transition="in" filter="slide(fromTop)">
                                      <p:cBhvr>
                                        <p:cTn id="40" dur="500"/>
                                        <p:tgtEl>
                                          <p:spTgt spid="15"/>
                                        </p:tgtEl>
                                      </p:cBhvr>
                                    </p:animEffect>
                                  </p:childTnLst>
                                </p:cTn>
                              </p:par>
                              <p:par>
                                <p:cTn id="41" presetID="12" presetClass="exit" presetSubtype="4" fill="hold" nodeType="withEffect">
                                  <p:stCondLst>
                                    <p:cond delay="4000"/>
                                  </p:stCondLst>
                                  <p:childTnLst>
                                    <p:animEffect transition="out" filter="slide(fromBottom)">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2" presetClass="entr" presetSubtype="1" fill="hold" nodeType="withEffect">
                                  <p:stCondLst>
                                    <p:cond delay="4000"/>
                                  </p:stCondLst>
                                  <p:childTnLst>
                                    <p:set>
                                      <p:cBhvr>
                                        <p:cTn id="45" dur="1" fill="hold">
                                          <p:stCondLst>
                                            <p:cond delay="0"/>
                                          </p:stCondLst>
                                        </p:cTn>
                                        <p:tgtEl>
                                          <p:spTgt spid="16"/>
                                        </p:tgtEl>
                                        <p:attrNameLst>
                                          <p:attrName>style.visibility</p:attrName>
                                        </p:attrNameLst>
                                      </p:cBhvr>
                                      <p:to>
                                        <p:strVal val="visible"/>
                                      </p:to>
                                    </p:set>
                                    <p:animEffect transition="in" filter="slide(fromTop)">
                                      <p:cBhvr>
                                        <p:cTn id="46" dur="500"/>
                                        <p:tgtEl>
                                          <p:spTgt spid="16"/>
                                        </p:tgtEl>
                                      </p:cBhvr>
                                    </p:animEffect>
                                  </p:childTnLst>
                                </p:cTn>
                              </p:par>
                              <p:par>
                                <p:cTn id="47" presetID="12" presetClass="exit" presetSubtype="4" fill="hold" nodeType="withEffect">
                                  <p:stCondLst>
                                    <p:cond delay="5000"/>
                                  </p:stCondLst>
                                  <p:childTnLst>
                                    <p:animEffect transition="out" filter="slide(fromBottom)">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par>
                                <p:cTn id="50" presetID="12" presetClass="entr" presetSubtype="1" fill="hold" nodeType="withEffect">
                                  <p:stCondLst>
                                    <p:cond delay="5000"/>
                                  </p:stCondLst>
                                  <p:childTnLst>
                                    <p:set>
                                      <p:cBhvr>
                                        <p:cTn id="51" dur="1" fill="hold">
                                          <p:stCondLst>
                                            <p:cond delay="0"/>
                                          </p:stCondLst>
                                        </p:cTn>
                                        <p:tgtEl>
                                          <p:spTgt spid="17"/>
                                        </p:tgtEl>
                                        <p:attrNameLst>
                                          <p:attrName>style.visibility</p:attrName>
                                        </p:attrNameLst>
                                      </p:cBhvr>
                                      <p:to>
                                        <p:strVal val="visible"/>
                                      </p:to>
                                    </p:set>
                                    <p:animEffect transition="in" filter="slide(fromTop)">
                                      <p:cBhvr>
                                        <p:cTn id="52" dur="500"/>
                                        <p:tgtEl>
                                          <p:spTgt spid="17"/>
                                        </p:tgtEl>
                                      </p:cBhvr>
                                    </p:animEffect>
                                  </p:childTnLst>
                                </p:cTn>
                              </p:par>
                              <p:par>
                                <p:cTn id="53" presetID="12" presetClass="exit" presetSubtype="4" fill="hold" nodeType="withEffect">
                                  <p:stCondLst>
                                    <p:cond delay="6000"/>
                                  </p:stCondLst>
                                  <p:childTnLst>
                                    <p:animEffect transition="out" filter="slide(fromBottom)">
                                      <p:cBhvr>
                                        <p:cTn id="54" dur="500"/>
                                        <p:tgtEl>
                                          <p:spTgt spid="17"/>
                                        </p:tgtEl>
                                      </p:cBhvr>
                                    </p:animEffect>
                                    <p:set>
                                      <p:cBhvr>
                                        <p:cTn id="55" dur="1" fill="hold">
                                          <p:stCondLst>
                                            <p:cond delay="499"/>
                                          </p:stCondLst>
                                        </p:cTn>
                                        <p:tgtEl>
                                          <p:spTgt spid="17"/>
                                        </p:tgtEl>
                                        <p:attrNameLst>
                                          <p:attrName>style.visibility</p:attrName>
                                        </p:attrNameLst>
                                      </p:cBhvr>
                                      <p:to>
                                        <p:strVal val="hidden"/>
                                      </p:to>
                                    </p:set>
                                  </p:childTnLst>
                                </p:cTn>
                              </p:par>
                              <p:par>
                                <p:cTn id="56" presetID="12" presetClass="entr" presetSubtype="1" fill="hold" nodeType="withEffect">
                                  <p:stCondLst>
                                    <p:cond delay="6000"/>
                                  </p:stCondLst>
                                  <p:childTnLst>
                                    <p:set>
                                      <p:cBhvr>
                                        <p:cTn id="57" dur="1" fill="hold">
                                          <p:stCondLst>
                                            <p:cond delay="0"/>
                                          </p:stCondLst>
                                        </p:cTn>
                                        <p:tgtEl>
                                          <p:spTgt spid="18"/>
                                        </p:tgtEl>
                                        <p:attrNameLst>
                                          <p:attrName>style.visibility</p:attrName>
                                        </p:attrNameLst>
                                      </p:cBhvr>
                                      <p:to>
                                        <p:strVal val="visible"/>
                                      </p:to>
                                    </p:set>
                                    <p:animEffect transition="in" filter="slide(fromTop)">
                                      <p:cBhvr>
                                        <p:cTn id="58" dur="500"/>
                                        <p:tgtEl>
                                          <p:spTgt spid="18"/>
                                        </p:tgtEl>
                                      </p:cBhvr>
                                    </p:animEffect>
                                  </p:childTnLst>
                                </p:cTn>
                              </p:par>
                              <p:par>
                                <p:cTn id="59" presetID="12" presetClass="exit" presetSubtype="4" fill="hold" nodeType="withEffect">
                                  <p:stCondLst>
                                    <p:cond delay="7000"/>
                                  </p:stCondLst>
                                  <p:childTnLst>
                                    <p:animEffect transition="out" filter="slide(fromBottom)">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par>
                                <p:cTn id="62" presetID="12" presetClass="entr" presetSubtype="1" fill="hold" nodeType="withEffect">
                                  <p:stCondLst>
                                    <p:cond delay="7000"/>
                                  </p:stCondLst>
                                  <p:childTnLst>
                                    <p:set>
                                      <p:cBhvr>
                                        <p:cTn id="63" dur="1" fill="hold">
                                          <p:stCondLst>
                                            <p:cond delay="0"/>
                                          </p:stCondLst>
                                        </p:cTn>
                                        <p:tgtEl>
                                          <p:spTgt spid="19"/>
                                        </p:tgtEl>
                                        <p:attrNameLst>
                                          <p:attrName>style.visibility</p:attrName>
                                        </p:attrNameLst>
                                      </p:cBhvr>
                                      <p:to>
                                        <p:strVal val="visible"/>
                                      </p:to>
                                    </p:set>
                                    <p:animEffect transition="in" filter="slide(fromTop)">
                                      <p:cBhvr>
                                        <p:cTn id="64" dur="500"/>
                                        <p:tgtEl>
                                          <p:spTgt spid="19"/>
                                        </p:tgtEl>
                                      </p:cBhvr>
                                    </p:animEffect>
                                  </p:childTnLst>
                                </p:cTn>
                              </p:par>
                              <p:par>
                                <p:cTn id="65" presetID="12" presetClass="exit" presetSubtype="4" fill="hold" nodeType="withEffect">
                                  <p:stCondLst>
                                    <p:cond delay="8000"/>
                                  </p:stCondLst>
                                  <p:childTnLst>
                                    <p:animEffect transition="out" filter="slide(fromBottom)">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par>
                                <p:cTn id="68" presetID="12" presetClass="entr" presetSubtype="1" fill="hold" nodeType="withEffect">
                                  <p:stCondLst>
                                    <p:cond delay="8000"/>
                                  </p:stCondLst>
                                  <p:childTnLst>
                                    <p:set>
                                      <p:cBhvr>
                                        <p:cTn id="69" dur="1" fill="hold">
                                          <p:stCondLst>
                                            <p:cond delay="0"/>
                                          </p:stCondLst>
                                        </p:cTn>
                                        <p:tgtEl>
                                          <p:spTgt spid="20"/>
                                        </p:tgtEl>
                                        <p:attrNameLst>
                                          <p:attrName>style.visibility</p:attrName>
                                        </p:attrNameLst>
                                      </p:cBhvr>
                                      <p:to>
                                        <p:strVal val="visible"/>
                                      </p:to>
                                    </p:set>
                                    <p:animEffect transition="in" filter="slide(fromTop)">
                                      <p:cBhvr>
                                        <p:cTn id="70" dur="500"/>
                                        <p:tgtEl>
                                          <p:spTgt spid="20"/>
                                        </p:tgtEl>
                                      </p:cBhvr>
                                    </p:animEffect>
                                  </p:childTnLst>
                                </p:cTn>
                              </p:par>
                              <p:par>
                                <p:cTn id="71" presetID="12" presetClass="exit" presetSubtype="4" fill="hold" nodeType="withEffect">
                                  <p:stCondLst>
                                    <p:cond delay="9000"/>
                                  </p:stCondLst>
                                  <p:childTnLst>
                                    <p:animEffect transition="out" filter="slide(fromBottom)">
                                      <p:cBhvr>
                                        <p:cTn id="72" dur="500"/>
                                        <p:tgtEl>
                                          <p:spTgt spid="20"/>
                                        </p:tgtEl>
                                      </p:cBhvr>
                                    </p:animEffect>
                                    <p:set>
                                      <p:cBhvr>
                                        <p:cTn id="73" dur="1" fill="hold">
                                          <p:stCondLst>
                                            <p:cond delay="499"/>
                                          </p:stCondLst>
                                        </p:cTn>
                                        <p:tgtEl>
                                          <p:spTgt spid="20"/>
                                        </p:tgtEl>
                                        <p:attrNameLst>
                                          <p:attrName>style.visibility</p:attrName>
                                        </p:attrNameLst>
                                      </p:cBhvr>
                                      <p:to>
                                        <p:strVal val="hidden"/>
                                      </p:to>
                                    </p:set>
                                  </p:childTnLst>
                                </p:cTn>
                              </p:par>
                              <p:par>
                                <p:cTn id="74" presetID="12" presetClass="entr" presetSubtype="1" fill="hold" nodeType="withEffect">
                                  <p:stCondLst>
                                    <p:cond delay="9000"/>
                                  </p:stCondLst>
                                  <p:childTnLst>
                                    <p:set>
                                      <p:cBhvr>
                                        <p:cTn id="75" dur="1" fill="hold">
                                          <p:stCondLst>
                                            <p:cond delay="0"/>
                                          </p:stCondLst>
                                        </p:cTn>
                                        <p:tgtEl>
                                          <p:spTgt spid="24"/>
                                        </p:tgtEl>
                                        <p:attrNameLst>
                                          <p:attrName>style.visibility</p:attrName>
                                        </p:attrNameLst>
                                      </p:cBhvr>
                                      <p:to>
                                        <p:strVal val="visible"/>
                                      </p:to>
                                    </p:set>
                                    <p:animEffect transition="in" filter="slide(fromTop)">
                                      <p:cBhvr>
                                        <p:cTn id="76" dur="500"/>
                                        <p:tgtEl>
                                          <p:spTgt spid="24"/>
                                        </p:tgtEl>
                                      </p:cBhvr>
                                    </p:animEffect>
                                  </p:childTnLst>
                                </p:cTn>
                              </p:par>
                              <p:par>
                                <p:cTn id="77" presetID="12" presetClass="entr" presetSubtype="1" fill="hold" nodeType="withEffect">
                                  <p:stCondLst>
                                    <p:cond delay="10000"/>
                                  </p:stCondLst>
                                  <p:childTnLst>
                                    <p:set>
                                      <p:cBhvr>
                                        <p:cTn id="78" dur="1" fill="hold">
                                          <p:stCondLst>
                                            <p:cond delay="0"/>
                                          </p:stCondLst>
                                        </p:cTn>
                                        <p:tgtEl>
                                          <p:spTgt spid="26"/>
                                        </p:tgtEl>
                                        <p:attrNameLst>
                                          <p:attrName>style.visibility</p:attrName>
                                        </p:attrNameLst>
                                      </p:cBhvr>
                                      <p:to>
                                        <p:strVal val="visible"/>
                                      </p:to>
                                    </p:set>
                                    <p:animEffect transition="in" filter="slide(fromTop)">
                                      <p:cBhvr>
                                        <p:cTn id="79" dur="500"/>
                                        <p:tgtEl>
                                          <p:spTgt spid="26"/>
                                        </p:tgtEl>
                                      </p:cBhvr>
                                    </p:animEffect>
                                  </p:childTnLst>
                                </p:cTn>
                              </p:par>
                              <p:par>
                                <p:cTn id="80" presetID="12" presetClass="exit" presetSubtype="4" fill="hold" nodeType="withEffect">
                                  <p:stCondLst>
                                    <p:cond delay="10000"/>
                                  </p:stCondLst>
                                  <p:childTnLst>
                                    <p:animEffect transition="out" filter="slide(fromBottom)">
                                      <p:cBhvr>
                                        <p:cTn id="81" dur="500"/>
                                        <p:tgtEl>
                                          <p:spTgt spid="24"/>
                                        </p:tgtEl>
                                      </p:cBhvr>
                                    </p:animEffect>
                                    <p:set>
                                      <p:cBhvr>
                                        <p:cTn id="82" dur="1" fill="hold">
                                          <p:stCondLst>
                                            <p:cond delay="499"/>
                                          </p:stCondLst>
                                        </p:cTn>
                                        <p:tgtEl>
                                          <p:spTgt spid="24"/>
                                        </p:tgtEl>
                                        <p:attrNameLst>
                                          <p:attrName>style.visibility</p:attrName>
                                        </p:attrNameLst>
                                      </p:cBhvr>
                                      <p:to>
                                        <p:strVal val="hidden"/>
                                      </p:to>
                                    </p:set>
                                  </p:childTnLst>
                                </p:cTn>
                              </p:par>
                              <p:par>
                                <p:cTn id="83" presetID="12" presetClass="exit" presetSubtype="4" fill="hold" nodeType="withEffect">
                                  <p:stCondLst>
                                    <p:cond delay="10000"/>
                                  </p:stCondLst>
                                  <p:childTnLst>
                                    <p:animEffect transition="out" filter="slide(fromBottom)">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par>
                                <p:cTn id="86" presetID="12" presetClass="entr" presetSubtype="1" fill="hold" nodeType="withEffect">
                                  <p:stCondLst>
                                    <p:cond delay="10000"/>
                                  </p:stCondLst>
                                  <p:childTnLst>
                                    <p:set>
                                      <p:cBhvr>
                                        <p:cTn id="87" dur="1" fill="hold">
                                          <p:stCondLst>
                                            <p:cond delay="0"/>
                                          </p:stCondLst>
                                        </p:cTn>
                                        <p:tgtEl>
                                          <p:spTgt spid="25"/>
                                        </p:tgtEl>
                                        <p:attrNameLst>
                                          <p:attrName>style.visibility</p:attrName>
                                        </p:attrNameLst>
                                      </p:cBhvr>
                                      <p:to>
                                        <p:strVal val="visible"/>
                                      </p:to>
                                    </p:set>
                                    <p:animEffect transition="in" filter="slide(fromTop)">
                                      <p:cBhvr>
                                        <p:cTn id="88" dur="500"/>
                                        <p:tgtEl>
                                          <p:spTgt spid="25"/>
                                        </p:tgtEl>
                                      </p:cBhvr>
                                    </p:animEffect>
                                  </p:childTnLst>
                                </p:cTn>
                              </p:par>
                              <p:par>
                                <p:cTn id="89" presetID="12" presetClass="exit" presetSubtype="4" fill="hold" nodeType="withEffect">
                                  <p:stCondLst>
                                    <p:cond delay="11000"/>
                                  </p:stCondLst>
                                  <p:childTnLst>
                                    <p:animEffect transition="out" filter="slide(fromBottom)">
                                      <p:cBhvr>
                                        <p:cTn id="90" dur="500"/>
                                        <p:tgtEl>
                                          <p:spTgt spid="26"/>
                                        </p:tgtEl>
                                      </p:cBhvr>
                                    </p:animEffect>
                                    <p:set>
                                      <p:cBhvr>
                                        <p:cTn id="91" dur="1" fill="hold">
                                          <p:stCondLst>
                                            <p:cond delay="499"/>
                                          </p:stCondLst>
                                        </p:cTn>
                                        <p:tgtEl>
                                          <p:spTgt spid="26"/>
                                        </p:tgtEl>
                                        <p:attrNameLst>
                                          <p:attrName>style.visibility</p:attrName>
                                        </p:attrNameLst>
                                      </p:cBhvr>
                                      <p:to>
                                        <p:strVal val="hidden"/>
                                      </p:to>
                                    </p:set>
                                  </p:childTnLst>
                                </p:cTn>
                              </p:par>
                              <p:par>
                                <p:cTn id="92" presetID="12" presetClass="entr" presetSubtype="1" fill="hold" nodeType="withEffect">
                                  <p:stCondLst>
                                    <p:cond delay="11000"/>
                                  </p:stCondLst>
                                  <p:childTnLst>
                                    <p:set>
                                      <p:cBhvr>
                                        <p:cTn id="93" dur="1" fill="hold">
                                          <p:stCondLst>
                                            <p:cond delay="0"/>
                                          </p:stCondLst>
                                        </p:cTn>
                                        <p:tgtEl>
                                          <p:spTgt spid="27"/>
                                        </p:tgtEl>
                                        <p:attrNameLst>
                                          <p:attrName>style.visibility</p:attrName>
                                        </p:attrNameLst>
                                      </p:cBhvr>
                                      <p:to>
                                        <p:strVal val="visible"/>
                                      </p:to>
                                    </p:set>
                                    <p:animEffect transition="in" filter="slide(fromTop)">
                                      <p:cBhvr>
                                        <p:cTn id="94" dur="500"/>
                                        <p:tgtEl>
                                          <p:spTgt spid="27"/>
                                        </p:tgtEl>
                                      </p:cBhvr>
                                    </p:animEffect>
                                  </p:childTnLst>
                                </p:cTn>
                              </p:par>
                              <p:par>
                                <p:cTn id="95" presetID="12" presetClass="exit" presetSubtype="4" fill="hold" nodeType="withEffect">
                                  <p:stCondLst>
                                    <p:cond delay="12000"/>
                                  </p:stCondLst>
                                  <p:childTnLst>
                                    <p:animEffect transition="out" filter="slide(fromBottom)">
                                      <p:cBhvr>
                                        <p:cTn id="96" dur="500"/>
                                        <p:tgtEl>
                                          <p:spTgt spid="27"/>
                                        </p:tgtEl>
                                      </p:cBhvr>
                                    </p:animEffect>
                                    <p:set>
                                      <p:cBhvr>
                                        <p:cTn id="97" dur="1" fill="hold">
                                          <p:stCondLst>
                                            <p:cond delay="499"/>
                                          </p:stCondLst>
                                        </p:cTn>
                                        <p:tgtEl>
                                          <p:spTgt spid="27"/>
                                        </p:tgtEl>
                                        <p:attrNameLst>
                                          <p:attrName>style.visibility</p:attrName>
                                        </p:attrNameLst>
                                      </p:cBhvr>
                                      <p:to>
                                        <p:strVal val="hidden"/>
                                      </p:to>
                                    </p:set>
                                  </p:childTnLst>
                                </p:cTn>
                              </p:par>
                              <p:par>
                                <p:cTn id="98" presetID="12" presetClass="entr" presetSubtype="1" fill="hold" nodeType="withEffect">
                                  <p:stCondLst>
                                    <p:cond delay="12000"/>
                                  </p:stCondLst>
                                  <p:childTnLst>
                                    <p:set>
                                      <p:cBhvr>
                                        <p:cTn id="99" dur="1" fill="hold">
                                          <p:stCondLst>
                                            <p:cond delay="0"/>
                                          </p:stCondLst>
                                        </p:cTn>
                                        <p:tgtEl>
                                          <p:spTgt spid="28"/>
                                        </p:tgtEl>
                                        <p:attrNameLst>
                                          <p:attrName>style.visibility</p:attrName>
                                        </p:attrNameLst>
                                      </p:cBhvr>
                                      <p:to>
                                        <p:strVal val="visible"/>
                                      </p:to>
                                    </p:set>
                                    <p:animEffect transition="in" filter="slide(fromTop)">
                                      <p:cBhvr>
                                        <p:cTn id="100" dur="500"/>
                                        <p:tgtEl>
                                          <p:spTgt spid="28"/>
                                        </p:tgtEl>
                                      </p:cBhvr>
                                    </p:animEffect>
                                  </p:childTnLst>
                                </p:cTn>
                              </p:par>
                              <p:par>
                                <p:cTn id="101" presetID="12" presetClass="exit" presetSubtype="4" fill="hold" nodeType="withEffect">
                                  <p:stCondLst>
                                    <p:cond delay="13000"/>
                                  </p:stCondLst>
                                  <p:childTnLst>
                                    <p:animEffect transition="out" filter="slide(fromBottom)">
                                      <p:cBhvr>
                                        <p:cTn id="102" dur="500"/>
                                        <p:tgtEl>
                                          <p:spTgt spid="28"/>
                                        </p:tgtEl>
                                      </p:cBhvr>
                                    </p:animEffect>
                                    <p:set>
                                      <p:cBhvr>
                                        <p:cTn id="103" dur="1" fill="hold">
                                          <p:stCondLst>
                                            <p:cond delay="499"/>
                                          </p:stCondLst>
                                        </p:cTn>
                                        <p:tgtEl>
                                          <p:spTgt spid="28"/>
                                        </p:tgtEl>
                                        <p:attrNameLst>
                                          <p:attrName>style.visibility</p:attrName>
                                        </p:attrNameLst>
                                      </p:cBhvr>
                                      <p:to>
                                        <p:strVal val="hidden"/>
                                      </p:to>
                                    </p:set>
                                  </p:childTnLst>
                                </p:cTn>
                              </p:par>
                              <p:par>
                                <p:cTn id="104" presetID="12" presetClass="entr" presetSubtype="1" fill="hold" nodeType="withEffect">
                                  <p:stCondLst>
                                    <p:cond delay="13000"/>
                                  </p:stCondLst>
                                  <p:childTnLst>
                                    <p:set>
                                      <p:cBhvr>
                                        <p:cTn id="105" dur="1" fill="hold">
                                          <p:stCondLst>
                                            <p:cond delay="0"/>
                                          </p:stCondLst>
                                        </p:cTn>
                                        <p:tgtEl>
                                          <p:spTgt spid="29"/>
                                        </p:tgtEl>
                                        <p:attrNameLst>
                                          <p:attrName>style.visibility</p:attrName>
                                        </p:attrNameLst>
                                      </p:cBhvr>
                                      <p:to>
                                        <p:strVal val="visible"/>
                                      </p:to>
                                    </p:set>
                                    <p:animEffect transition="in" filter="slide(fromTop)">
                                      <p:cBhvr>
                                        <p:cTn id="106" dur="500"/>
                                        <p:tgtEl>
                                          <p:spTgt spid="29"/>
                                        </p:tgtEl>
                                      </p:cBhvr>
                                    </p:animEffect>
                                  </p:childTnLst>
                                </p:cTn>
                              </p:par>
                              <p:par>
                                <p:cTn id="107" presetID="12" presetClass="exit" presetSubtype="4" fill="hold" nodeType="withEffect">
                                  <p:stCondLst>
                                    <p:cond delay="14000"/>
                                  </p:stCondLst>
                                  <p:childTnLst>
                                    <p:animEffect transition="out" filter="slide(fromBottom)">
                                      <p:cBhvr>
                                        <p:cTn id="108" dur="500"/>
                                        <p:tgtEl>
                                          <p:spTgt spid="29"/>
                                        </p:tgtEl>
                                      </p:cBhvr>
                                    </p:animEffect>
                                    <p:set>
                                      <p:cBhvr>
                                        <p:cTn id="109" dur="1" fill="hold">
                                          <p:stCondLst>
                                            <p:cond delay="499"/>
                                          </p:stCondLst>
                                        </p:cTn>
                                        <p:tgtEl>
                                          <p:spTgt spid="29"/>
                                        </p:tgtEl>
                                        <p:attrNameLst>
                                          <p:attrName>style.visibility</p:attrName>
                                        </p:attrNameLst>
                                      </p:cBhvr>
                                      <p:to>
                                        <p:strVal val="hidden"/>
                                      </p:to>
                                    </p:set>
                                  </p:childTnLst>
                                </p:cTn>
                              </p:par>
                              <p:par>
                                <p:cTn id="110" presetID="12" presetClass="entr" presetSubtype="1" fill="hold" nodeType="withEffect">
                                  <p:stCondLst>
                                    <p:cond delay="14000"/>
                                  </p:stCondLst>
                                  <p:childTnLst>
                                    <p:set>
                                      <p:cBhvr>
                                        <p:cTn id="111" dur="1" fill="hold">
                                          <p:stCondLst>
                                            <p:cond delay="0"/>
                                          </p:stCondLst>
                                        </p:cTn>
                                        <p:tgtEl>
                                          <p:spTgt spid="30"/>
                                        </p:tgtEl>
                                        <p:attrNameLst>
                                          <p:attrName>style.visibility</p:attrName>
                                        </p:attrNameLst>
                                      </p:cBhvr>
                                      <p:to>
                                        <p:strVal val="visible"/>
                                      </p:to>
                                    </p:set>
                                    <p:animEffect transition="in" filter="slide(fromTop)">
                                      <p:cBhvr>
                                        <p:cTn id="112" dur="500"/>
                                        <p:tgtEl>
                                          <p:spTgt spid="30"/>
                                        </p:tgtEl>
                                      </p:cBhvr>
                                    </p:animEffect>
                                  </p:childTnLst>
                                </p:cTn>
                              </p:par>
                              <p:par>
                                <p:cTn id="113" presetID="12" presetClass="exit" presetSubtype="4" fill="hold" nodeType="withEffect">
                                  <p:stCondLst>
                                    <p:cond delay="15000"/>
                                  </p:stCondLst>
                                  <p:childTnLst>
                                    <p:animEffect transition="out" filter="slide(fromBottom)">
                                      <p:cBhvr>
                                        <p:cTn id="114" dur="500"/>
                                        <p:tgtEl>
                                          <p:spTgt spid="30"/>
                                        </p:tgtEl>
                                      </p:cBhvr>
                                    </p:animEffect>
                                    <p:set>
                                      <p:cBhvr>
                                        <p:cTn id="115" dur="1" fill="hold">
                                          <p:stCondLst>
                                            <p:cond delay="499"/>
                                          </p:stCondLst>
                                        </p:cTn>
                                        <p:tgtEl>
                                          <p:spTgt spid="30"/>
                                        </p:tgtEl>
                                        <p:attrNameLst>
                                          <p:attrName>style.visibility</p:attrName>
                                        </p:attrNameLst>
                                      </p:cBhvr>
                                      <p:to>
                                        <p:strVal val="hidden"/>
                                      </p:to>
                                    </p:set>
                                  </p:childTnLst>
                                </p:cTn>
                              </p:par>
                              <p:par>
                                <p:cTn id="116" presetID="12" presetClass="entr" presetSubtype="1" fill="hold" nodeType="withEffect">
                                  <p:stCondLst>
                                    <p:cond delay="15000"/>
                                  </p:stCondLst>
                                  <p:childTnLst>
                                    <p:set>
                                      <p:cBhvr>
                                        <p:cTn id="117" dur="1" fill="hold">
                                          <p:stCondLst>
                                            <p:cond delay="0"/>
                                          </p:stCondLst>
                                        </p:cTn>
                                        <p:tgtEl>
                                          <p:spTgt spid="31"/>
                                        </p:tgtEl>
                                        <p:attrNameLst>
                                          <p:attrName>style.visibility</p:attrName>
                                        </p:attrNameLst>
                                      </p:cBhvr>
                                      <p:to>
                                        <p:strVal val="visible"/>
                                      </p:to>
                                    </p:set>
                                    <p:animEffect transition="in" filter="slide(fromTop)">
                                      <p:cBhvr>
                                        <p:cTn id="118" dur="500"/>
                                        <p:tgtEl>
                                          <p:spTgt spid="31"/>
                                        </p:tgtEl>
                                      </p:cBhvr>
                                    </p:animEffect>
                                  </p:childTnLst>
                                </p:cTn>
                              </p:par>
                              <p:par>
                                <p:cTn id="119" presetID="12" presetClass="exit" presetSubtype="4" fill="hold" nodeType="withEffect">
                                  <p:stCondLst>
                                    <p:cond delay="16000"/>
                                  </p:stCondLst>
                                  <p:childTnLst>
                                    <p:animEffect transition="out" filter="slide(fromBottom)">
                                      <p:cBhvr>
                                        <p:cTn id="120" dur="500"/>
                                        <p:tgtEl>
                                          <p:spTgt spid="31"/>
                                        </p:tgtEl>
                                      </p:cBhvr>
                                    </p:animEffect>
                                    <p:set>
                                      <p:cBhvr>
                                        <p:cTn id="121" dur="1" fill="hold">
                                          <p:stCondLst>
                                            <p:cond delay="499"/>
                                          </p:stCondLst>
                                        </p:cTn>
                                        <p:tgtEl>
                                          <p:spTgt spid="31"/>
                                        </p:tgtEl>
                                        <p:attrNameLst>
                                          <p:attrName>style.visibility</p:attrName>
                                        </p:attrNameLst>
                                      </p:cBhvr>
                                      <p:to>
                                        <p:strVal val="hidden"/>
                                      </p:to>
                                    </p:set>
                                  </p:childTnLst>
                                </p:cTn>
                              </p:par>
                              <p:par>
                                <p:cTn id="122" presetID="12" presetClass="entr" presetSubtype="1" fill="hold" nodeType="withEffect">
                                  <p:stCondLst>
                                    <p:cond delay="16000"/>
                                  </p:stCondLst>
                                  <p:childTnLst>
                                    <p:set>
                                      <p:cBhvr>
                                        <p:cTn id="123" dur="1" fill="hold">
                                          <p:stCondLst>
                                            <p:cond delay="0"/>
                                          </p:stCondLst>
                                        </p:cTn>
                                        <p:tgtEl>
                                          <p:spTgt spid="59617"/>
                                        </p:tgtEl>
                                        <p:attrNameLst>
                                          <p:attrName>style.visibility</p:attrName>
                                        </p:attrNameLst>
                                      </p:cBhvr>
                                      <p:to>
                                        <p:strVal val="visible"/>
                                      </p:to>
                                    </p:set>
                                    <p:animEffect transition="in" filter="slide(fromTop)">
                                      <p:cBhvr>
                                        <p:cTn id="124" dur="500"/>
                                        <p:tgtEl>
                                          <p:spTgt spid="59617"/>
                                        </p:tgtEl>
                                      </p:cBhvr>
                                    </p:animEffect>
                                  </p:childTnLst>
                                </p:cTn>
                              </p:par>
                              <p:par>
                                <p:cTn id="125" presetID="12" presetClass="exit" presetSubtype="4" fill="hold" nodeType="withEffect">
                                  <p:stCondLst>
                                    <p:cond delay="17000"/>
                                  </p:stCondLst>
                                  <p:childTnLst>
                                    <p:animEffect transition="out" filter="slide(fromBottom)">
                                      <p:cBhvr>
                                        <p:cTn id="126" dur="500"/>
                                        <p:tgtEl>
                                          <p:spTgt spid="59617"/>
                                        </p:tgtEl>
                                      </p:cBhvr>
                                    </p:animEffect>
                                    <p:set>
                                      <p:cBhvr>
                                        <p:cTn id="127" dur="1" fill="hold">
                                          <p:stCondLst>
                                            <p:cond delay="499"/>
                                          </p:stCondLst>
                                        </p:cTn>
                                        <p:tgtEl>
                                          <p:spTgt spid="59617"/>
                                        </p:tgtEl>
                                        <p:attrNameLst>
                                          <p:attrName>style.visibility</p:attrName>
                                        </p:attrNameLst>
                                      </p:cBhvr>
                                      <p:to>
                                        <p:strVal val="hidden"/>
                                      </p:to>
                                    </p:set>
                                  </p:childTnLst>
                                </p:cTn>
                              </p:par>
                              <p:par>
                                <p:cTn id="128" presetID="12" presetClass="entr" presetSubtype="1" fill="hold" nodeType="withEffect">
                                  <p:stCondLst>
                                    <p:cond delay="17000"/>
                                  </p:stCondLst>
                                  <p:childTnLst>
                                    <p:set>
                                      <p:cBhvr>
                                        <p:cTn id="129" dur="1" fill="hold">
                                          <p:stCondLst>
                                            <p:cond delay="0"/>
                                          </p:stCondLst>
                                        </p:cTn>
                                        <p:tgtEl>
                                          <p:spTgt spid="59620"/>
                                        </p:tgtEl>
                                        <p:attrNameLst>
                                          <p:attrName>style.visibility</p:attrName>
                                        </p:attrNameLst>
                                      </p:cBhvr>
                                      <p:to>
                                        <p:strVal val="visible"/>
                                      </p:to>
                                    </p:set>
                                    <p:animEffect transition="in" filter="slide(fromTop)">
                                      <p:cBhvr>
                                        <p:cTn id="130" dur="500"/>
                                        <p:tgtEl>
                                          <p:spTgt spid="59620"/>
                                        </p:tgtEl>
                                      </p:cBhvr>
                                    </p:animEffect>
                                  </p:childTnLst>
                                </p:cTn>
                              </p:par>
                              <p:par>
                                <p:cTn id="131" presetID="12" presetClass="exit" presetSubtype="4" fill="hold" nodeType="withEffect">
                                  <p:stCondLst>
                                    <p:cond delay="18000"/>
                                  </p:stCondLst>
                                  <p:childTnLst>
                                    <p:animEffect transition="out" filter="slide(fromBottom)">
                                      <p:cBhvr>
                                        <p:cTn id="132" dur="500"/>
                                        <p:tgtEl>
                                          <p:spTgt spid="59620"/>
                                        </p:tgtEl>
                                      </p:cBhvr>
                                    </p:animEffect>
                                    <p:set>
                                      <p:cBhvr>
                                        <p:cTn id="133" dur="1" fill="hold">
                                          <p:stCondLst>
                                            <p:cond delay="499"/>
                                          </p:stCondLst>
                                        </p:cTn>
                                        <p:tgtEl>
                                          <p:spTgt spid="59620"/>
                                        </p:tgtEl>
                                        <p:attrNameLst>
                                          <p:attrName>style.visibility</p:attrName>
                                        </p:attrNameLst>
                                      </p:cBhvr>
                                      <p:to>
                                        <p:strVal val="hidden"/>
                                      </p:to>
                                    </p:set>
                                  </p:childTnLst>
                                </p:cTn>
                              </p:par>
                              <p:par>
                                <p:cTn id="134" presetID="12" presetClass="entr" presetSubtype="1" fill="hold" nodeType="withEffect">
                                  <p:stCondLst>
                                    <p:cond delay="18000"/>
                                  </p:stCondLst>
                                  <p:childTnLst>
                                    <p:set>
                                      <p:cBhvr>
                                        <p:cTn id="135" dur="1" fill="hold">
                                          <p:stCondLst>
                                            <p:cond delay="0"/>
                                          </p:stCondLst>
                                        </p:cTn>
                                        <p:tgtEl>
                                          <p:spTgt spid="59623"/>
                                        </p:tgtEl>
                                        <p:attrNameLst>
                                          <p:attrName>style.visibility</p:attrName>
                                        </p:attrNameLst>
                                      </p:cBhvr>
                                      <p:to>
                                        <p:strVal val="visible"/>
                                      </p:to>
                                    </p:set>
                                    <p:animEffect transition="in" filter="slide(fromTop)">
                                      <p:cBhvr>
                                        <p:cTn id="136" dur="500"/>
                                        <p:tgtEl>
                                          <p:spTgt spid="59623"/>
                                        </p:tgtEl>
                                      </p:cBhvr>
                                    </p:animEffect>
                                  </p:childTnLst>
                                </p:cTn>
                              </p:par>
                              <p:par>
                                <p:cTn id="137" presetID="12" presetClass="exit" presetSubtype="4" fill="hold" nodeType="withEffect">
                                  <p:stCondLst>
                                    <p:cond delay="19000"/>
                                  </p:stCondLst>
                                  <p:childTnLst>
                                    <p:animEffect transition="out" filter="slide(fromBottom)">
                                      <p:cBhvr>
                                        <p:cTn id="138" dur="500"/>
                                        <p:tgtEl>
                                          <p:spTgt spid="59623"/>
                                        </p:tgtEl>
                                      </p:cBhvr>
                                    </p:animEffect>
                                    <p:set>
                                      <p:cBhvr>
                                        <p:cTn id="139" dur="1" fill="hold">
                                          <p:stCondLst>
                                            <p:cond delay="499"/>
                                          </p:stCondLst>
                                        </p:cTn>
                                        <p:tgtEl>
                                          <p:spTgt spid="59623"/>
                                        </p:tgtEl>
                                        <p:attrNameLst>
                                          <p:attrName>style.visibility</p:attrName>
                                        </p:attrNameLst>
                                      </p:cBhvr>
                                      <p:to>
                                        <p:strVal val="hidden"/>
                                      </p:to>
                                    </p:set>
                                  </p:childTnLst>
                                </p:cTn>
                              </p:par>
                              <p:par>
                                <p:cTn id="140" presetID="12" presetClass="entr" presetSubtype="1" fill="hold" nodeType="withEffect">
                                  <p:stCondLst>
                                    <p:cond delay="19000"/>
                                  </p:stCondLst>
                                  <p:childTnLst>
                                    <p:set>
                                      <p:cBhvr>
                                        <p:cTn id="141" dur="1" fill="hold">
                                          <p:stCondLst>
                                            <p:cond delay="0"/>
                                          </p:stCondLst>
                                        </p:cTn>
                                        <p:tgtEl>
                                          <p:spTgt spid="59626"/>
                                        </p:tgtEl>
                                        <p:attrNameLst>
                                          <p:attrName>style.visibility</p:attrName>
                                        </p:attrNameLst>
                                      </p:cBhvr>
                                      <p:to>
                                        <p:strVal val="visible"/>
                                      </p:to>
                                    </p:set>
                                    <p:animEffect transition="in" filter="slide(fromTop)">
                                      <p:cBhvr>
                                        <p:cTn id="142" dur="500"/>
                                        <p:tgtEl>
                                          <p:spTgt spid="59626"/>
                                        </p:tgtEl>
                                      </p:cBhvr>
                                    </p:animEffect>
                                  </p:childTnLst>
                                </p:cTn>
                              </p:par>
                              <p:par>
                                <p:cTn id="143" presetID="12" presetClass="exit" presetSubtype="4" fill="hold" nodeType="withEffect">
                                  <p:stCondLst>
                                    <p:cond delay="20000"/>
                                  </p:stCondLst>
                                  <p:childTnLst>
                                    <p:animEffect transition="out" filter="slide(fromBottom)">
                                      <p:cBhvr>
                                        <p:cTn id="144" dur="500"/>
                                        <p:tgtEl>
                                          <p:spTgt spid="59626"/>
                                        </p:tgtEl>
                                      </p:cBhvr>
                                    </p:animEffect>
                                    <p:set>
                                      <p:cBhvr>
                                        <p:cTn id="145" dur="1" fill="hold">
                                          <p:stCondLst>
                                            <p:cond delay="499"/>
                                          </p:stCondLst>
                                        </p:cTn>
                                        <p:tgtEl>
                                          <p:spTgt spid="59626"/>
                                        </p:tgtEl>
                                        <p:attrNameLst>
                                          <p:attrName>style.visibility</p:attrName>
                                        </p:attrNameLst>
                                      </p:cBhvr>
                                      <p:to>
                                        <p:strVal val="hidden"/>
                                      </p:to>
                                    </p:set>
                                  </p:childTnLst>
                                </p:cTn>
                              </p:par>
                              <p:par>
                                <p:cTn id="146" presetID="12" presetClass="exit" presetSubtype="4" fill="hold" nodeType="withEffect">
                                  <p:stCondLst>
                                    <p:cond delay="20000"/>
                                  </p:stCondLst>
                                  <p:childTnLst>
                                    <p:animEffect transition="out" filter="slide(fromBottom)">
                                      <p:cBhvr>
                                        <p:cTn id="147" dur="500"/>
                                        <p:tgtEl>
                                          <p:spTgt spid="25"/>
                                        </p:tgtEl>
                                      </p:cBhvr>
                                    </p:animEffect>
                                    <p:set>
                                      <p:cBhvr>
                                        <p:cTn id="148" dur="1" fill="hold">
                                          <p:stCondLst>
                                            <p:cond delay="499"/>
                                          </p:stCondLst>
                                        </p:cTn>
                                        <p:tgtEl>
                                          <p:spTgt spid="25"/>
                                        </p:tgtEl>
                                        <p:attrNameLst>
                                          <p:attrName>style.visibility</p:attrName>
                                        </p:attrNameLst>
                                      </p:cBhvr>
                                      <p:to>
                                        <p:strVal val="hidden"/>
                                      </p:to>
                                    </p:set>
                                  </p:childTnLst>
                                </p:cTn>
                              </p:par>
                              <p:par>
                                <p:cTn id="149" presetID="12" presetClass="entr" presetSubtype="1" fill="hold" nodeType="withEffect">
                                  <p:stCondLst>
                                    <p:cond delay="20000"/>
                                  </p:stCondLst>
                                  <p:childTnLst>
                                    <p:set>
                                      <p:cBhvr>
                                        <p:cTn id="150" dur="1" fill="hold">
                                          <p:stCondLst>
                                            <p:cond delay="0"/>
                                          </p:stCondLst>
                                        </p:cTn>
                                        <p:tgtEl>
                                          <p:spTgt spid="59629"/>
                                        </p:tgtEl>
                                        <p:attrNameLst>
                                          <p:attrName>style.visibility</p:attrName>
                                        </p:attrNameLst>
                                      </p:cBhvr>
                                      <p:to>
                                        <p:strVal val="visible"/>
                                      </p:to>
                                    </p:set>
                                    <p:animEffect transition="in" filter="slide(fromTop)">
                                      <p:cBhvr>
                                        <p:cTn id="151" dur="500"/>
                                        <p:tgtEl>
                                          <p:spTgt spid="59629"/>
                                        </p:tgtEl>
                                      </p:cBhvr>
                                    </p:animEffect>
                                  </p:childTnLst>
                                </p:cTn>
                              </p:par>
                              <p:par>
                                <p:cTn id="152" presetID="12" presetClass="entr" presetSubtype="1" fill="hold" nodeType="withEffect">
                                  <p:stCondLst>
                                    <p:cond delay="20000"/>
                                  </p:stCondLst>
                                  <p:childTnLst>
                                    <p:set>
                                      <p:cBhvr>
                                        <p:cTn id="153" dur="1" fill="hold">
                                          <p:stCondLst>
                                            <p:cond delay="0"/>
                                          </p:stCondLst>
                                        </p:cTn>
                                        <p:tgtEl>
                                          <p:spTgt spid="59632"/>
                                        </p:tgtEl>
                                        <p:attrNameLst>
                                          <p:attrName>style.visibility</p:attrName>
                                        </p:attrNameLst>
                                      </p:cBhvr>
                                      <p:to>
                                        <p:strVal val="visible"/>
                                      </p:to>
                                    </p:set>
                                    <p:animEffect transition="in" filter="slide(fromTop)">
                                      <p:cBhvr>
                                        <p:cTn id="154" dur="500"/>
                                        <p:tgtEl>
                                          <p:spTgt spid="59632"/>
                                        </p:tgtEl>
                                      </p:cBhvr>
                                    </p:animEffect>
                                  </p:childTnLst>
                                </p:cTn>
                              </p:par>
                              <p:par>
                                <p:cTn id="155" presetID="12" presetClass="exit" presetSubtype="4" fill="hold" nodeType="withEffect">
                                  <p:stCondLst>
                                    <p:cond delay="21000"/>
                                  </p:stCondLst>
                                  <p:childTnLst>
                                    <p:animEffect transition="out" filter="slide(fromBottom)">
                                      <p:cBhvr>
                                        <p:cTn id="156" dur="500"/>
                                        <p:tgtEl>
                                          <p:spTgt spid="59632"/>
                                        </p:tgtEl>
                                      </p:cBhvr>
                                    </p:animEffect>
                                    <p:set>
                                      <p:cBhvr>
                                        <p:cTn id="157" dur="1" fill="hold">
                                          <p:stCondLst>
                                            <p:cond delay="499"/>
                                          </p:stCondLst>
                                        </p:cTn>
                                        <p:tgtEl>
                                          <p:spTgt spid="59632"/>
                                        </p:tgtEl>
                                        <p:attrNameLst>
                                          <p:attrName>style.visibility</p:attrName>
                                        </p:attrNameLst>
                                      </p:cBhvr>
                                      <p:to>
                                        <p:strVal val="hidden"/>
                                      </p:to>
                                    </p:set>
                                  </p:childTnLst>
                                </p:cTn>
                              </p:par>
                              <p:par>
                                <p:cTn id="158" presetID="12" presetClass="entr" presetSubtype="1" fill="hold" nodeType="withEffect">
                                  <p:stCondLst>
                                    <p:cond delay="21000"/>
                                  </p:stCondLst>
                                  <p:childTnLst>
                                    <p:set>
                                      <p:cBhvr>
                                        <p:cTn id="159" dur="1" fill="hold">
                                          <p:stCondLst>
                                            <p:cond delay="0"/>
                                          </p:stCondLst>
                                        </p:cTn>
                                        <p:tgtEl>
                                          <p:spTgt spid="59635"/>
                                        </p:tgtEl>
                                        <p:attrNameLst>
                                          <p:attrName>style.visibility</p:attrName>
                                        </p:attrNameLst>
                                      </p:cBhvr>
                                      <p:to>
                                        <p:strVal val="visible"/>
                                      </p:to>
                                    </p:set>
                                    <p:animEffect transition="in" filter="slide(fromTop)">
                                      <p:cBhvr>
                                        <p:cTn id="160" dur="500"/>
                                        <p:tgtEl>
                                          <p:spTgt spid="59635"/>
                                        </p:tgtEl>
                                      </p:cBhvr>
                                    </p:animEffect>
                                  </p:childTnLst>
                                </p:cTn>
                              </p:par>
                              <p:par>
                                <p:cTn id="161" presetID="12" presetClass="exit" presetSubtype="4" fill="hold" nodeType="withEffect">
                                  <p:stCondLst>
                                    <p:cond delay="22000"/>
                                  </p:stCondLst>
                                  <p:childTnLst>
                                    <p:animEffect transition="out" filter="slide(fromBottom)">
                                      <p:cBhvr>
                                        <p:cTn id="162" dur="500"/>
                                        <p:tgtEl>
                                          <p:spTgt spid="59635"/>
                                        </p:tgtEl>
                                      </p:cBhvr>
                                    </p:animEffect>
                                    <p:set>
                                      <p:cBhvr>
                                        <p:cTn id="163" dur="1" fill="hold">
                                          <p:stCondLst>
                                            <p:cond delay="499"/>
                                          </p:stCondLst>
                                        </p:cTn>
                                        <p:tgtEl>
                                          <p:spTgt spid="59635"/>
                                        </p:tgtEl>
                                        <p:attrNameLst>
                                          <p:attrName>style.visibility</p:attrName>
                                        </p:attrNameLst>
                                      </p:cBhvr>
                                      <p:to>
                                        <p:strVal val="hidden"/>
                                      </p:to>
                                    </p:set>
                                  </p:childTnLst>
                                </p:cTn>
                              </p:par>
                              <p:par>
                                <p:cTn id="164" presetID="12" presetClass="entr" presetSubtype="1" fill="hold" nodeType="withEffect">
                                  <p:stCondLst>
                                    <p:cond delay="22000"/>
                                  </p:stCondLst>
                                  <p:childTnLst>
                                    <p:set>
                                      <p:cBhvr>
                                        <p:cTn id="165" dur="1" fill="hold">
                                          <p:stCondLst>
                                            <p:cond delay="0"/>
                                          </p:stCondLst>
                                        </p:cTn>
                                        <p:tgtEl>
                                          <p:spTgt spid="59638"/>
                                        </p:tgtEl>
                                        <p:attrNameLst>
                                          <p:attrName>style.visibility</p:attrName>
                                        </p:attrNameLst>
                                      </p:cBhvr>
                                      <p:to>
                                        <p:strVal val="visible"/>
                                      </p:to>
                                    </p:set>
                                    <p:animEffect transition="in" filter="slide(fromTop)">
                                      <p:cBhvr>
                                        <p:cTn id="166" dur="500"/>
                                        <p:tgtEl>
                                          <p:spTgt spid="59638"/>
                                        </p:tgtEl>
                                      </p:cBhvr>
                                    </p:animEffect>
                                  </p:childTnLst>
                                </p:cTn>
                              </p:par>
                              <p:par>
                                <p:cTn id="167" presetID="12" presetClass="exit" presetSubtype="4" fill="hold" nodeType="withEffect">
                                  <p:stCondLst>
                                    <p:cond delay="23000"/>
                                  </p:stCondLst>
                                  <p:childTnLst>
                                    <p:animEffect transition="out" filter="slide(fromBottom)">
                                      <p:cBhvr>
                                        <p:cTn id="168" dur="500"/>
                                        <p:tgtEl>
                                          <p:spTgt spid="59638"/>
                                        </p:tgtEl>
                                      </p:cBhvr>
                                    </p:animEffect>
                                    <p:set>
                                      <p:cBhvr>
                                        <p:cTn id="169" dur="1" fill="hold">
                                          <p:stCondLst>
                                            <p:cond delay="499"/>
                                          </p:stCondLst>
                                        </p:cTn>
                                        <p:tgtEl>
                                          <p:spTgt spid="59638"/>
                                        </p:tgtEl>
                                        <p:attrNameLst>
                                          <p:attrName>style.visibility</p:attrName>
                                        </p:attrNameLst>
                                      </p:cBhvr>
                                      <p:to>
                                        <p:strVal val="hidden"/>
                                      </p:to>
                                    </p:set>
                                  </p:childTnLst>
                                </p:cTn>
                              </p:par>
                              <p:par>
                                <p:cTn id="170" presetID="12" presetClass="entr" presetSubtype="1" fill="hold" nodeType="withEffect">
                                  <p:stCondLst>
                                    <p:cond delay="23000"/>
                                  </p:stCondLst>
                                  <p:childTnLst>
                                    <p:set>
                                      <p:cBhvr>
                                        <p:cTn id="171" dur="1" fill="hold">
                                          <p:stCondLst>
                                            <p:cond delay="0"/>
                                          </p:stCondLst>
                                        </p:cTn>
                                        <p:tgtEl>
                                          <p:spTgt spid="59641"/>
                                        </p:tgtEl>
                                        <p:attrNameLst>
                                          <p:attrName>style.visibility</p:attrName>
                                        </p:attrNameLst>
                                      </p:cBhvr>
                                      <p:to>
                                        <p:strVal val="visible"/>
                                      </p:to>
                                    </p:set>
                                    <p:animEffect transition="in" filter="slide(fromTop)">
                                      <p:cBhvr>
                                        <p:cTn id="172" dur="500"/>
                                        <p:tgtEl>
                                          <p:spTgt spid="59641"/>
                                        </p:tgtEl>
                                      </p:cBhvr>
                                    </p:animEffect>
                                  </p:childTnLst>
                                </p:cTn>
                              </p:par>
                              <p:par>
                                <p:cTn id="173" presetID="12" presetClass="exit" presetSubtype="4" fill="hold" nodeType="withEffect">
                                  <p:stCondLst>
                                    <p:cond delay="24000"/>
                                  </p:stCondLst>
                                  <p:childTnLst>
                                    <p:animEffect transition="out" filter="slide(fromBottom)">
                                      <p:cBhvr>
                                        <p:cTn id="174" dur="500"/>
                                        <p:tgtEl>
                                          <p:spTgt spid="59641"/>
                                        </p:tgtEl>
                                      </p:cBhvr>
                                    </p:animEffect>
                                    <p:set>
                                      <p:cBhvr>
                                        <p:cTn id="175" dur="1" fill="hold">
                                          <p:stCondLst>
                                            <p:cond delay="499"/>
                                          </p:stCondLst>
                                        </p:cTn>
                                        <p:tgtEl>
                                          <p:spTgt spid="59641"/>
                                        </p:tgtEl>
                                        <p:attrNameLst>
                                          <p:attrName>style.visibility</p:attrName>
                                        </p:attrNameLst>
                                      </p:cBhvr>
                                      <p:to>
                                        <p:strVal val="hidden"/>
                                      </p:to>
                                    </p:set>
                                  </p:childTnLst>
                                </p:cTn>
                              </p:par>
                              <p:par>
                                <p:cTn id="176" presetID="12" presetClass="entr" presetSubtype="1" fill="hold" nodeType="withEffect">
                                  <p:stCondLst>
                                    <p:cond delay="24000"/>
                                  </p:stCondLst>
                                  <p:childTnLst>
                                    <p:set>
                                      <p:cBhvr>
                                        <p:cTn id="177" dur="1" fill="hold">
                                          <p:stCondLst>
                                            <p:cond delay="0"/>
                                          </p:stCondLst>
                                        </p:cTn>
                                        <p:tgtEl>
                                          <p:spTgt spid="59644"/>
                                        </p:tgtEl>
                                        <p:attrNameLst>
                                          <p:attrName>style.visibility</p:attrName>
                                        </p:attrNameLst>
                                      </p:cBhvr>
                                      <p:to>
                                        <p:strVal val="visible"/>
                                      </p:to>
                                    </p:set>
                                    <p:animEffect transition="in" filter="slide(fromTop)">
                                      <p:cBhvr>
                                        <p:cTn id="178" dur="500"/>
                                        <p:tgtEl>
                                          <p:spTgt spid="59644"/>
                                        </p:tgtEl>
                                      </p:cBhvr>
                                    </p:animEffect>
                                  </p:childTnLst>
                                </p:cTn>
                              </p:par>
                              <p:par>
                                <p:cTn id="179" presetID="12" presetClass="exit" presetSubtype="4" fill="hold" nodeType="withEffect">
                                  <p:stCondLst>
                                    <p:cond delay="25000"/>
                                  </p:stCondLst>
                                  <p:childTnLst>
                                    <p:animEffect transition="out" filter="slide(fromBottom)">
                                      <p:cBhvr>
                                        <p:cTn id="180" dur="500"/>
                                        <p:tgtEl>
                                          <p:spTgt spid="59644"/>
                                        </p:tgtEl>
                                      </p:cBhvr>
                                    </p:animEffect>
                                    <p:set>
                                      <p:cBhvr>
                                        <p:cTn id="181" dur="1" fill="hold">
                                          <p:stCondLst>
                                            <p:cond delay="499"/>
                                          </p:stCondLst>
                                        </p:cTn>
                                        <p:tgtEl>
                                          <p:spTgt spid="59644"/>
                                        </p:tgtEl>
                                        <p:attrNameLst>
                                          <p:attrName>style.visibility</p:attrName>
                                        </p:attrNameLst>
                                      </p:cBhvr>
                                      <p:to>
                                        <p:strVal val="hidden"/>
                                      </p:to>
                                    </p:set>
                                  </p:childTnLst>
                                </p:cTn>
                              </p:par>
                              <p:par>
                                <p:cTn id="182" presetID="12" presetClass="entr" presetSubtype="1" fill="hold" nodeType="withEffect">
                                  <p:stCondLst>
                                    <p:cond delay="25000"/>
                                  </p:stCondLst>
                                  <p:childTnLst>
                                    <p:set>
                                      <p:cBhvr>
                                        <p:cTn id="183" dur="1" fill="hold">
                                          <p:stCondLst>
                                            <p:cond delay="0"/>
                                          </p:stCondLst>
                                        </p:cTn>
                                        <p:tgtEl>
                                          <p:spTgt spid="59647"/>
                                        </p:tgtEl>
                                        <p:attrNameLst>
                                          <p:attrName>style.visibility</p:attrName>
                                        </p:attrNameLst>
                                      </p:cBhvr>
                                      <p:to>
                                        <p:strVal val="visible"/>
                                      </p:to>
                                    </p:set>
                                    <p:animEffect transition="in" filter="slide(fromTop)">
                                      <p:cBhvr>
                                        <p:cTn id="184" dur="500"/>
                                        <p:tgtEl>
                                          <p:spTgt spid="59647"/>
                                        </p:tgtEl>
                                      </p:cBhvr>
                                    </p:animEffect>
                                  </p:childTnLst>
                                </p:cTn>
                              </p:par>
                              <p:par>
                                <p:cTn id="185" presetID="12" presetClass="exit" presetSubtype="4" fill="hold" nodeType="withEffect">
                                  <p:stCondLst>
                                    <p:cond delay="26000"/>
                                  </p:stCondLst>
                                  <p:childTnLst>
                                    <p:animEffect transition="out" filter="slide(fromBottom)">
                                      <p:cBhvr>
                                        <p:cTn id="186" dur="500"/>
                                        <p:tgtEl>
                                          <p:spTgt spid="59647"/>
                                        </p:tgtEl>
                                      </p:cBhvr>
                                    </p:animEffect>
                                    <p:set>
                                      <p:cBhvr>
                                        <p:cTn id="187" dur="1" fill="hold">
                                          <p:stCondLst>
                                            <p:cond delay="499"/>
                                          </p:stCondLst>
                                        </p:cTn>
                                        <p:tgtEl>
                                          <p:spTgt spid="59647"/>
                                        </p:tgtEl>
                                        <p:attrNameLst>
                                          <p:attrName>style.visibility</p:attrName>
                                        </p:attrNameLst>
                                      </p:cBhvr>
                                      <p:to>
                                        <p:strVal val="hidden"/>
                                      </p:to>
                                    </p:set>
                                  </p:childTnLst>
                                </p:cTn>
                              </p:par>
                              <p:par>
                                <p:cTn id="188" presetID="12" presetClass="entr" presetSubtype="1" fill="hold" nodeType="withEffect">
                                  <p:stCondLst>
                                    <p:cond delay="26000"/>
                                  </p:stCondLst>
                                  <p:childTnLst>
                                    <p:set>
                                      <p:cBhvr>
                                        <p:cTn id="189" dur="1" fill="hold">
                                          <p:stCondLst>
                                            <p:cond delay="0"/>
                                          </p:stCondLst>
                                        </p:cTn>
                                        <p:tgtEl>
                                          <p:spTgt spid="59654"/>
                                        </p:tgtEl>
                                        <p:attrNameLst>
                                          <p:attrName>style.visibility</p:attrName>
                                        </p:attrNameLst>
                                      </p:cBhvr>
                                      <p:to>
                                        <p:strVal val="visible"/>
                                      </p:to>
                                    </p:set>
                                    <p:animEffect transition="in" filter="slide(fromTop)">
                                      <p:cBhvr>
                                        <p:cTn id="190" dur="500"/>
                                        <p:tgtEl>
                                          <p:spTgt spid="59654"/>
                                        </p:tgtEl>
                                      </p:cBhvr>
                                    </p:animEffect>
                                  </p:childTnLst>
                                </p:cTn>
                              </p:par>
                              <p:par>
                                <p:cTn id="191" presetID="12" presetClass="exit" presetSubtype="4" fill="hold" nodeType="withEffect">
                                  <p:stCondLst>
                                    <p:cond delay="27000"/>
                                  </p:stCondLst>
                                  <p:childTnLst>
                                    <p:animEffect transition="out" filter="slide(fromBottom)">
                                      <p:cBhvr>
                                        <p:cTn id="192" dur="500"/>
                                        <p:tgtEl>
                                          <p:spTgt spid="59654"/>
                                        </p:tgtEl>
                                      </p:cBhvr>
                                    </p:animEffect>
                                    <p:set>
                                      <p:cBhvr>
                                        <p:cTn id="193" dur="1" fill="hold">
                                          <p:stCondLst>
                                            <p:cond delay="499"/>
                                          </p:stCondLst>
                                        </p:cTn>
                                        <p:tgtEl>
                                          <p:spTgt spid="59654"/>
                                        </p:tgtEl>
                                        <p:attrNameLst>
                                          <p:attrName>style.visibility</p:attrName>
                                        </p:attrNameLst>
                                      </p:cBhvr>
                                      <p:to>
                                        <p:strVal val="hidden"/>
                                      </p:to>
                                    </p:set>
                                  </p:childTnLst>
                                </p:cTn>
                              </p:par>
                              <p:par>
                                <p:cTn id="194" presetID="12" presetClass="entr" presetSubtype="1" fill="hold" nodeType="withEffect">
                                  <p:stCondLst>
                                    <p:cond delay="27000"/>
                                  </p:stCondLst>
                                  <p:childTnLst>
                                    <p:set>
                                      <p:cBhvr>
                                        <p:cTn id="195" dur="1" fill="hold">
                                          <p:stCondLst>
                                            <p:cond delay="0"/>
                                          </p:stCondLst>
                                        </p:cTn>
                                        <p:tgtEl>
                                          <p:spTgt spid="59657"/>
                                        </p:tgtEl>
                                        <p:attrNameLst>
                                          <p:attrName>style.visibility</p:attrName>
                                        </p:attrNameLst>
                                      </p:cBhvr>
                                      <p:to>
                                        <p:strVal val="visible"/>
                                      </p:to>
                                    </p:set>
                                    <p:animEffect transition="in" filter="slide(fromTop)">
                                      <p:cBhvr>
                                        <p:cTn id="196" dur="500"/>
                                        <p:tgtEl>
                                          <p:spTgt spid="59657"/>
                                        </p:tgtEl>
                                      </p:cBhvr>
                                    </p:animEffect>
                                  </p:childTnLst>
                                </p:cTn>
                              </p:par>
                              <p:par>
                                <p:cTn id="197" presetID="12" presetClass="exit" presetSubtype="4" fill="hold" nodeType="withEffect">
                                  <p:stCondLst>
                                    <p:cond delay="28000"/>
                                  </p:stCondLst>
                                  <p:childTnLst>
                                    <p:animEffect transition="out" filter="slide(fromBottom)">
                                      <p:cBhvr>
                                        <p:cTn id="198" dur="500"/>
                                        <p:tgtEl>
                                          <p:spTgt spid="59657"/>
                                        </p:tgtEl>
                                      </p:cBhvr>
                                    </p:animEffect>
                                    <p:set>
                                      <p:cBhvr>
                                        <p:cTn id="199" dur="1" fill="hold">
                                          <p:stCondLst>
                                            <p:cond delay="499"/>
                                          </p:stCondLst>
                                        </p:cTn>
                                        <p:tgtEl>
                                          <p:spTgt spid="59657"/>
                                        </p:tgtEl>
                                        <p:attrNameLst>
                                          <p:attrName>style.visibility</p:attrName>
                                        </p:attrNameLst>
                                      </p:cBhvr>
                                      <p:to>
                                        <p:strVal val="hidden"/>
                                      </p:to>
                                    </p:set>
                                  </p:childTnLst>
                                </p:cTn>
                              </p:par>
                              <p:par>
                                <p:cTn id="200" presetID="12" presetClass="entr" presetSubtype="1" fill="hold" nodeType="withEffect">
                                  <p:stCondLst>
                                    <p:cond delay="28000"/>
                                  </p:stCondLst>
                                  <p:childTnLst>
                                    <p:set>
                                      <p:cBhvr>
                                        <p:cTn id="201" dur="1" fill="hold">
                                          <p:stCondLst>
                                            <p:cond delay="0"/>
                                          </p:stCondLst>
                                        </p:cTn>
                                        <p:tgtEl>
                                          <p:spTgt spid="59660"/>
                                        </p:tgtEl>
                                        <p:attrNameLst>
                                          <p:attrName>style.visibility</p:attrName>
                                        </p:attrNameLst>
                                      </p:cBhvr>
                                      <p:to>
                                        <p:strVal val="visible"/>
                                      </p:to>
                                    </p:set>
                                    <p:animEffect transition="in" filter="slide(fromTop)">
                                      <p:cBhvr>
                                        <p:cTn id="202" dur="500"/>
                                        <p:tgtEl>
                                          <p:spTgt spid="59660"/>
                                        </p:tgtEl>
                                      </p:cBhvr>
                                    </p:animEffect>
                                  </p:childTnLst>
                                </p:cTn>
                              </p:par>
                              <p:par>
                                <p:cTn id="203" presetID="12" presetClass="exit" presetSubtype="4" fill="hold" nodeType="withEffect">
                                  <p:stCondLst>
                                    <p:cond delay="29000"/>
                                  </p:stCondLst>
                                  <p:childTnLst>
                                    <p:animEffect transition="out" filter="slide(fromBottom)">
                                      <p:cBhvr>
                                        <p:cTn id="204" dur="500"/>
                                        <p:tgtEl>
                                          <p:spTgt spid="59660"/>
                                        </p:tgtEl>
                                      </p:cBhvr>
                                    </p:animEffect>
                                    <p:set>
                                      <p:cBhvr>
                                        <p:cTn id="205" dur="1" fill="hold">
                                          <p:stCondLst>
                                            <p:cond delay="499"/>
                                          </p:stCondLst>
                                        </p:cTn>
                                        <p:tgtEl>
                                          <p:spTgt spid="59660"/>
                                        </p:tgtEl>
                                        <p:attrNameLst>
                                          <p:attrName>style.visibility</p:attrName>
                                        </p:attrNameLst>
                                      </p:cBhvr>
                                      <p:to>
                                        <p:strVal val="hidden"/>
                                      </p:to>
                                    </p:set>
                                  </p:childTnLst>
                                </p:cTn>
                              </p:par>
                              <p:par>
                                <p:cTn id="206" presetID="12" presetClass="entr" presetSubtype="1" fill="hold" nodeType="withEffect">
                                  <p:stCondLst>
                                    <p:cond delay="29000"/>
                                  </p:stCondLst>
                                  <p:childTnLst>
                                    <p:set>
                                      <p:cBhvr>
                                        <p:cTn id="207" dur="1" fill="hold">
                                          <p:stCondLst>
                                            <p:cond delay="0"/>
                                          </p:stCondLst>
                                        </p:cTn>
                                        <p:tgtEl>
                                          <p:spTgt spid="59663"/>
                                        </p:tgtEl>
                                        <p:attrNameLst>
                                          <p:attrName>style.visibility</p:attrName>
                                        </p:attrNameLst>
                                      </p:cBhvr>
                                      <p:to>
                                        <p:strVal val="visible"/>
                                      </p:to>
                                    </p:set>
                                    <p:animEffect transition="in" filter="slide(fromTop)">
                                      <p:cBhvr>
                                        <p:cTn id="208" dur="500"/>
                                        <p:tgtEl>
                                          <p:spTgt spid="59663"/>
                                        </p:tgtEl>
                                      </p:cBhvr>
                                    </p:animEffect>
                                  </p:childTnLst>
                                </p:cTn>
                              </p:par>
                              <p:par>
                                <p:cTn id="209" presetID="12" presetClass="exit" presetSubtype="4" fill="hold" nodeType="withEffect">
                                  <p:stCondLst>
                                    <p:cond delay="30000"/>
                                  </p:stCondLst>
                                  <p:childTnLst>
                                    <p:animEffect transition="out" filter="slide(fromBottom)">
                                      <p:cBhvr>
                                        <p:cTn id="210" dur="500"/>
                                        <p:tgtEl>
                                          <p:spTgt spid="59629"/>
                                        </p:tgtEl>
                                      </p:cBhvr>
                                    </p:animEffect>
                                    <p:set>
                                      <p:cBhvr>
                                        <p:cTn id="211" dur="1" fill="hold">
                                          <p:stCondLst>
                                            <p:cond delay="499"/>
                                          </p:stCondLst>
                                        </p:cTn>
                                        <p:tgtEl>
                                          <p:spTgt spid="59629"/>
                                        </p:tgtEl>
                                        <p:attrNameLst>
                                          <p:attrName>style.visibility</p:attrName>
                                        </p:attrNameLst>
                                      </p:cBhvr>
                                      <p:to>
                                        <p:strVal val="hidden"/>
                                      </p:to>
                                    </p:set>
                                  </p:childTnLst>
                                </p:cTn>
                              </p:par>
                              <p:par>
                                <p:cTn id="212" presetID="12" presetClass="entr" presetSubtype="1" fill="hold" nodeType="withEffect">
                                  <p:stCondLst>
                                    <p:cond delay="30000"/>
                                  </p:stCondLst>
                                  <p:childTnLst>
                                    <p:set>
                                      <p:cBhvr>
                                        <p:cTn id="213" dur="1" fill="hold">
                                          <p:stCondLst>
                                            <p:cond delay="0"/>
                                          </p:stCondLst>
                                        </p:cTn>
                                        <p:tgtEl>
                                          <p:spTgt spid="59664"/>
                                        </p:tgtEl>
                                        <p:attrNameLst>
                                          <p:attrName>style.visibility</p:attrName>
                                        </p:attrNameLst>
                                      </p:cBhvr>
                                      <p:to>
                                        <p:strVal val="visible"/>
                                      </p:to>
                                    </p:set>
                                    <p:animEffect transition="in" filter="slide(fromTop)">
                                      <p:cBhvr>
                                        <p:cTn id="214" dur="500"/>
                                        <p:tgtEl>
                                          <p:spTgt spid="59664"/>
                                        </p:tgtEl>
                                      </p:cBhvr>
                                    </p:animEffect>
                                  </p:childTnLst>
                                </p:cTn>
                              </p:par>
                              <p:par>
                                <p:cTn id="215" presetID="12" presetClass="exit" presetSubtype="4" fill="hold" nodeType="withEffect">
                                  <p:stCondLst>
                                    <p:cond delay="30000"/>
                                  </p:stCondLst>
                                  <p:childTnLst>
                                    <p:animEffect transition="out" filter="slide(fromBottom)">
                                      <p:cBhvr>
                                        <p:cTn id="216" dur="500"/>
                                        <p:tgtEl>
                                          <p:spTgt spid="59663"/>
                                        </p:tgtEl>
                                      </p:cBhvr>
                                    </p:animEffect>
                                    <p:set>
                                      <p:cBhvr>
                                        <p:cTn id="217" dur="1" fill="hold">
                                          <p:stCondLst>
                                            <p:cond delay="499"/>
                                          </p:stCondLst>
                                        </p:cTn>
                                        <p:tgtEl>
                                          <p:spTgt spid="59663"/>
                                        </p:tgtEl>
                                        <p:attrNameLst>
                                          <p:attrName>style.visibility</p:attrName>
                                        </p:attrNameLst>
                                      </p:cBhvr>
                                      <p:to>
                                        <p:strVal val="hidden"/>
                                      </p:to>
                                    </p:set>
                                  </p:childTnLst>
                                </p:cTn>
                              </p:par>
                              <p:par>
                                <p:cTn id="218" presetID="12" presetClass="entr" presetSubtype="1" fill="hold" nodeType="withEffect">
                                  <p:stCondLst>
                                    <p:cond delay="30000"/>
                                  </p:stCondLst>
                                  <p:childTnLst>
                                    <p:set>
                                      <p:cBhvr>
                                        <p:cTn id="219" dur="1" fill="hold">
                                          <p:stCondLst>
                                            <p:cond delay="0"/>
                                          </p:stCondLst>
                                        </p:cTn>
                                        <p:tgtEl>
                                          <p:spTgt spid="59688"/>
                                        </p:tgtEl>
                                        <p:attrNameLst>
                                          <p:attrName>style.visibility</p:attrName>
                                        </p:attrNameLst>
                                      </p:cBhvr>
                                      <p:to>
                                        <p:strVal val="visible"/>
                                      </p:to>
                                    </p:set>
                                    <p:animEffect transition="in" filter="slide(fromTop)">
                                      <p:cBhvr>
                                        <p:cTn id="220" dur="500"/>
                                        <p:tgtEl>
                                          <p:spTgt spid="59688"/>
                                        </p:tgtEl>
                                      </p:cBhvr>
                                    </p:animEffect>
                                  </p:childTnLst>
                                </p:cTn>
                              </p:par>
                              <p:par>
                                <p:cTn id="221" presetID="12" presetClass="exit" presetSubtype="4" fill="hold" nodeType="withEffect">
                                  <p:stCondLst>
                                    <p:cond delay="31000"/>
                                  </p:stCondLst>
                                  <p:childTnLst>
                                    <p:animEffect transition="out" filter="slide(fromBottom)">
                                      <p:cBhvr>
                                        <p:cTn id="222" dur="500"/>
                                        <p:tgtEl>
                                          <p:spTgt spid="59664"/>
                                        </p:tgtEl>
                                      </p:cBhvr>
                                    </p:animEffect>
                                    <p:set>
                                      <p:cBhvr>
                                        <p:cTn id="223" dur="1" fill="hold">
                                          <p:stCondLst>
                                            <p:cond delay="499"/>
                                          </p:stCondLst>
                                        </p:cTn>
                                        <p:tgtEl>
                                          <p:spTgt spid="59664"/>
                                        </p:tgtEl>
                                        <p:attrNameLst>
                                          <p:attrName>style.visibility</p:attrName>
                                        </p:attrNameLst>
                                      </p:cBhvr>
                                      <p:to>
                                        <p:strVal val="hidden"/>
                                      </p:to>
                                    </p:set>
                                  </p:childTnLst>
                                </p:cTn>
                              </p:par>
                              <p:par>
                                <p:cTn id="224" presetID="12" presetClass="entr" presetSubtype="1" fill="hold" nodeType="withEffect">
                                  <p:stCondLst>
                                    <p:cond delay="31000"/>
                                  </p:stCondLst>
                                  <p:childTnLst>
                                    <p:set>
                                      <p:cBhvr>
                                        <p:cTn id="225" dur="1" fill="hold">
                                          <p:stCondLst>
                                            <p:cond delay="0"/>
                                          </p:stCondLst>
                                        </p:cTn>
                                        <p:tgtEl>
                                          <p:spTgt spid="59665"/>
                                        </p:tgtEl>
                                        <p:attrNameLst>
                                          <p:attrName>style.visibility</p:attrName>
                                        </p:attrNameLst>
                                      </p:cBhvr>
                                      <p:to>
                                        <p:strVal val="visible"/>
                                      </p:to>
                                    </p:set>
                                    <p:animEffect transition="in" filter="slide(fromTop)">
                                      <p:cBhvr>
                                        <p:cTn id="226" dur="500"/>
                                        <p:tgtEl>
                                          <p:spTgt spid="59665"/>
                                        </p:tgtEl>
                                      </p:cBhvr>
                                    </p:animEffect>
                                  </p:childTnLst>
                                </p:cTn>
                              </p:par>
                              <p:par>
                                <p:cTn id="227" presetID="12" presetClass="exit" presetSubtype="4" fill="hold" nodeType="withEffect">
                                  <p:stCondLst>
                                    <p:cond delay="32000"/>
                                  </p:stCondLst>
                                  <p:childTnLst>
                                    <p:animEffect transition="out" filter="slide(fromBottom)">
                                      <p:cBhvr>
                                        <p:cTn id="228" dur="500"/>
                                        <p:tgtEl>
                                          <p:spTgt spid="59665"/>
                                        </p:tgtEl>
                                      </p:cBhvr>
                                    </p:animEffect>
                                    <p:set>
                                      <p:cBhvr>
                                        <p:cTn id="229" dur="1" fill="hold">
                                          <p:stCondLst>
                                            <p:cond delay="499"/>
                                          </p:stCondLst>
                                        </p:cTn>
                                        <p:tgtEl>
                                          <p:spTgt spid="59665"/>
                                        </p:tgtEl>
                                        <p:attrNameLst>
                                          <p:attrName>style.visibility</p:attrName>
                                        </p:attrNameLst>
                                      </p:cBhvr>
                                      <p:to>
                                        <p:strVal val="hidden"/>
                                      </p:to>
                                    </p:set>
                                  </p:childTnLst>
                                </p:cTn>
                              </p:par>
                              <p:par>
                                <p:cTn id="230" presetID="12" presetClass="entr" presetSubtype="1" fill="hold" nodeType="withEffect">
                                  <p:stCondLst>
                                    <p:cond delay="32000"/>
                                  </p:stCondLst>
                                  <p:childTnLst>
                                    <p:set>
                                      <p:cBhvr>
                                        <p:cTn id="231" dur="1" fill="hold">
                                          <p:stCondLst>
                                            <p:cond delay="0"/>
                                          </p:stCondLst>
                                        </p:cTn>
                                        <p:tgtEl>
                                          <p:spTgt spid="59669"/>
                                        </p:tgtEl>
                                        <p:attrNameLst>
                                          <p:attrName>style.visibility</p:attrName>
                                        </p:attrNameLst>
                                      </p:cBhvr>
                                      <p:to>
                                        <p:strVal val="visible"/>
                                      </p:to>
                                    </p:set>
                                    <p:animEffect transition="in" filter="slide(fromTop)">
                                      <p:cBhvr>
                                        <p:cTn id="232" dur="500"/>
                                        <p:tgtEl>
                                          <p:spTgt spid="59669"/>
                                        </p:tgtEl>
                                      </p:cBhvr>
                                    </p:animEffect>
                                  </p:childTnLst>
                                </p:cTn>
                              </p:par>
                              <p:par>
                                <p:cTn id="233" presetID="12" presetClass="exit" presetSubtype="4" fill="hold" nodeType="withEffect">
                                  <p:stCondLst>
                                    <p:cond delay="33000"/>
                                  </p:stCondLst>
                                  <p:childTnLst>
                                    <p:animEffect transition="out" filter="slide(fromBottom)">
                                      <p:cBhvr>
                                        <p:cTn id="234" dur="500"/>
                                        <p:tgtEl>
                                          <p:spTgt spid="59669"/>
                                        </p:tgtEl>
                                      </p:cBhvr>
                                    </p:animEffect>
                                    <p:set>
                                      <p:cBhvr>
                                        <p:cTn id="235" dur="1" fill="hold">
                                          <p:stCondLst>
                                            <p:cond delay="499"/>
                                          </p:stCondLst>
                                        </p:cTn>
                                        <p:tgtEl>
                                          <p:spTgt spid="59669"/>
                                        </p:tgtEl>
                                        <p:attrNameLst>
                                          <p:attrName>style.visibility</p:attrName>
                                        </p:attrNameLst>
                                      </p:cBhvr>
                                      <p:to>
                                        <p:strVal val="hidden"/>
                                      </p:to>
                                    </p:set>
                                  </p:childTnLst>
                                </p:cTn>
                              </p:par>
                              <p:par>
                                <p:cTn id="236" presetID="12" presetClass="entr" presetSubtype="1" fill="hold" nodeType="withEffect">
                                  <p:stCondLst>
                                    <p:cond delay="33000"/>
                                  </p:stCondLst>
                                  <p:childTnLst>
                                    <p:set>
                                      <p:cBhvr>
                                        <p:cTn id="237" dur="1" fill="hold">
                                          <p:stCondLst>
                                            <p:cond delay="0"/>
                                          </p:stCondLst>
                                        </p:cTn>
                                        <p:tgtEl>
                                          <p:spTgt spid="59670"/>
                                        </p:tgtEl>
                                        <p:attrNameLst>
                                          <p:attrName>style.visibility</p:attrName>
                                        </p:attrNameLst>
                                      </p:cBhvr>
                                      <p:to>
                                        <p:strVal val="visible"/>
                                      </p:to>
                                    </p:set>
                                    <p:animEffect transition="in" filter="slide(fromTop)">
                                      <p:cBhvr>
                                        <p:cTn id="238" dur="500"/>
                                        <p:tgtEl>
                                          <p:spTgt spid="59670"/>
                                        </p:tgtEl>
                                      </p:cBhvr>
                                    </p:animEffect>
                                  </p:childTnLst>
                                </p:cTn>
                              </p:par>
                              <p:par>
                                <p:cTn id="239" presetID="12" presetClass="exit" presetSubtype="4" fill="hold" nodeType="withEffect">
                                  <p:stCondLst>
                                    <p:cond delay="34000"/>
                                  </p:stCondLst>
                                  <p:childTnLst>
                                    <p:animEffect transition="out" filter="slide(fromBottom)">
                                      <p:cBhvr>
                                        <p:cTn id="240" dur="500"/>
                                        <p:tgtEl>
                                          <p:spTgt spid="59670"/>
                                        </p:tgtEl>
                                      </p:cBhvr>
                                    </p:animEffect>
                                    <p:set>
                                      <p:cBhvr>
                                        <p:cTn id="241" dur="1" fill="hold">
                                          <p:stCondLst>
                                            <p:cond delay="499"/>
                                          </p:stCondLst>
                                        </p:cTn>
                                        <p:tgtEl>
                                          <p:spTgt spid="59670"/>
                                        </p:tgtEl>
                                        <p:attrNameLst>
                                          <p:attrName>style.visibility</p:attrName>
                                        </p:attrNameLst>
                                      </p:cBhvr>
                                      <p:to>
                                        <p:strVal val="hidden"/>
                                      </p:to>
                                    </p:set>
                                  </p:childTnLst>
                                </p:cTn>
                              </p:par>
                              <p:par>
                                <p:cTn id="242" presetID="12" presetClass="entr" presetSubtype="1" fill="hold" nodeType="withEffect">
                                  <p:stCondLst>
                                    <p:cond delay="34000"/>
                                  </p:stCondLst>
                                  <p:childTnLst>
                                    <p:set>
                                      <p:cBhvr>
                                        <p:cTn id="243" dur="1" fill="hold">
                                          <p:stCondLst>
                                            <p:cond delay="0"/>
                                          </p:stCondLst>
                                        </p:cTn>
                                        <p:tgtEl>
                                          <p:spTgt spid="59674"/>
                                        </p:tgtEl>
                                        <p:attrNameLst>
                                          <p:attrName>style.visibility</p:attrName>
                                        </p:attrNameLst>
                                      </p:cBhvr>
                                      <p:to>
                                        <p:strVal val="visible"/>
                                      </p:to>
                                    </p:set>
                                    <p:animEffect transition="in" filter="slide(fromTop)">
                                      <p:cBhvr>
                                        <p:cTn id="244" dur="500"/>
                                        <p:tgtEl>
                                          <p:spTgt spid="59674"/>
                                        </p:tgtEl>
                                      </p:cBhvr>
                                    </p:animEffect>
                                  </p:childTnLst>
                                </p:cTn>
                              </p:par>
                              <p:par>
                                <p:cTn id="245" presetID="12" presetClass="exit" presetSubtype="4" fill="hold" nodeType="withEffect">
                                  <p:stCondLst>
                                    <p:cond delay="35000"/>
                                  </p:stCondLst>
                                  <p:childTnLst>
                                    <p:animEffect transition="out" filter="slide(fromBottom)">
                                      <p:cBhvr>
                                        <p:cTn id="246" dur="500"/>
                                        <p:tgtEl>
                                          <p:spTgt spid="59674"/>
                                        </p:tgtEl>
                                      </p:cBhvr>
                                    </p:animEffect>
                                    <p:set>
                                      <p:cBhvr>
                                        <p:cTn id="247" dur="1" fill="hold">
                                          <p:stCondLst>
                                            <p:cond delay="499"/>
                                          </p:stCondLst>
                                        </p:cTn>
                                        <p:tgtEl>
                                          <p:spTgt spid="59674"/>
                                        </p:tgtEl>
                                        <p:attrNameLst>
                                          <p:attrName>style.visibility</p:attrName>
                                        </p:attrNameLst>
                                      </p:cBhvr>
                                      <p:to>
                                        <p:strVal val="hidden"/>
                                      </p:to>
                                    </p:set>
                                  </p:childTnLst>
                                </p:cTn>
                              </p:par>
                              <p:par>
                                <p:cTn id="248" presetID="12" presetClass="entr" presetSubtype="1" fill="hold" nodeType="withEffect">
                                  <p:stCondLst>
                                    <p:cond delay="35000"/>
                                  </p:stCondLst>
                                  <p:childTnLst>
                                    <p:set>
                                      <p:cBhvr>
                                        <p:cTn id="249" dur="1" fill="hold">
                                          <p:stCondLst>
                                            <p:cond delay="0"/>
                                          </p:stCondLst>
                                        </p:cTn>
                                        <p:tgtEl>
                                          <p:spTgt spid="59675"/>
                                        </p:tgtEl>
                                        <p:attrNameLst>
                                          <p:attrName>style.visibility</p:attrName>
                                        </p:attrNameLst>
                                      </p:cBhvr>
                                      <p:to>
                                        <p:strVal val="visible"/>
                                      </p:to>
                                    </p:set>
                                    <p:animEffect transition="in" filter="slide(fromTop)">
                                      <p:cBhvr>
                                        <p:cTn id="250" dur="500"/>
                                        <p:tgtEl>
                                          <p:spTgt spid="59675"/>
                                        </p:tgtEl>
                                      </p:cBhvr>
                                    </p:animEffect>
                                  </p:childTnLst>
                                </p:cTn>
                              </p:par>
                              <p:par>
                                <p:cTn id="251" presetID="12" presetClass="exit" presetSubtype="4" fill="hold" nodeType="withEffect">
                                  <p:stCondLst>
                                    <p:cond delay="36000"/>
                                  </p:stCondLst>
                                  <p:childTnLst>
                                    <p:animEffect transition="out" filter="slide(fromBottom)">
                                      <p:cBhvr>
                                        <p:cTn id="252" dur="500"/>
                                        <p:tgtEl>
                                          <p:spTgt spid="59675"/>
                                        </p:tgtEl>
                                      </p:cBhvr>
                                    </p:animEffect>
                                    <p:set>
                                      <p:cBhvr>
                                        <p:cTn id="253" dur="1" fill="hold">
                                          <p:stCondLst>
                                            <p:cond delay="499"/>
                                          </p:stCondLst>
                                        </p:cTn>
                                        <p:tgtEl>
                                          <p:spTgt spid="59675"/>
                                        </p:tgtEl>
                                        <p:attrNameLst>
                                          <p:attrName>style.visibility</p:attrName>
                                        </p:attrNameLst>
                                      </p:cBhvr>
                                      <p:to>
                                        <p:strVal val="hidden"/>
                                      </p:to>
                                    </p:set>
                                  </p:childTnLst>
                                </p:cTn>
                              </p:par>
                              <p:par>
                                <p:cTn id="254" presetID="12" presetClass="entr" presetSubtype="1" fill="hold" nodeType="withEffect">
                                  <p:stCondLst>
                                    <p:cond delay="36000"/>
                                  </p:stCondLst>
                                  <p:childTnLst>
                                    <p:set>
                                      <p:cBhvr>
                                        <p:cTn id="255" dur="1" fill="hold">
                                          <p:stCondLst>
                                            <p:cond delay="0"/>
                                          </p:stCondLst>
                                        </p:cTn>
                                        <p:tgtEl>
                                          <p:spTgt spid="59679"/>
                                        </p:tgtEl>
                                        <p:attrNameLst>
                                          <p:attrName>style.visibility</p:attrName>
                                        </p:attrNameLst>
                                      </p:cBhvr>
                                      <p:to>
                                        <p:strVal val="visible"/>
                                      </p:to>
                                    </p:set>
                                    <p:animEffect transition="in" filter="slide(fromTop)">
                                      <p:cBhvr>
                                        <p:cTn id="256" dur="500"/>
                                        <p:tgtEl>
                                          <p:spTgt spid="59679"/>
                                        </p:tgtEl>
                                      </p:cBhvr>
                                    </p:animEffect>
                                  </p:childTnLst>
                                </p:cTn>
                              </p:par>
                              <p:par>
                                <p:cTn id="257" presetID="12" presetClass="exit" presetSubtype="4" fill="hold" nodeType="withEffect">
                                  <p:stCondLst>
                                    <p:cond delay="37000"/>
                                  </p:stCondLst>
                                  <p:childTnLst>
                                    <p:animEffect transition="out" filter="slide(fromBottom)">
                                      <p:cBhvr>
                                        <p:cTn id="258" dur="500"/>
                                        <p:tgtEl>
                                          <p:spTgt spid="59679"/>
                                        </p:tgtEl>
                                      </p:cBhvr>
                                    </p:animEffect>
                                    <p:set>
                                      <p:cBhvr>
                                        <p:cTn id="259" dur="1" fill="hold">
                                          <p:stCondLst>
                                            <p:cond delay="499"/>
                                          </p:stCondLst>
                                        </p:cTn>
                                        <p:tgtEl>
                                          <p:spTgt spid="59679"/>
                                        </p:tgtEl>
                                        <p:attrNameLst>
                                          <p:attrName>style.visibility</p:attrName>
                                        </p:attrNameLst>
                                      </p:cBhvr>
                                      <p:to>
                                        <p:strVal val="hidden"/>
                                      </p:to>
                                    </p:set>
                                  </p:childTnLst>
                                </p:cTn>
                              </p:par>
                              <p:par>
                                <p:cTn id="260" presetID="12" presetClass="entr" presetSubtype="1" fill="hold" nodeType="withEffect">
                                  <p:stCondLst>
                                    <p:cond delay="37000"/>
                                  </p:stCondLst>
                                  <p:childTnLst>
                                    <p:set>
                                      <p:cBhvr>
                                        <p:cTn id="261" dur="1" fill="hold">
                                          <p:stCondLst>
                                            <p:cond delay="0"/>
                                          </p:stCondLst>
                                        </p:cTn>
                                        <p:tgtEl>
                                          <p:spTgt spid="59680"/>
                                        </p:tgtEl>
                                        <p:attrNameLst>
                                          <p:attrName>style.visibility</p:attrName>
                                        </p:attrNameLst>
                                      </p:cBhvr>
                                      <p:to>
                                        <p:strVal val="visible"/>
                                      </p:to>
                                    </p:set>
                                    <p:animEffect transition="in" filter="slide(fromTop)">
                                      <p:cBhvr>
                                        <p:cTn id="262" dur="500"/>
                                        <p:tgtEl>
                                          <p:spTgt spid="59680"/>
                                        </p:tgtEl>
                                      </p:cBhvr>
                                    </p:animEffect>
                                  </p:childTnLst>
                                </p:cTn>
                              </p:par>
                              <p:par>
                                <p:cTn id="263" presetID="12" presetClass="exit" presetSubtype="4" fill="hold" nodeType="withEffect">
                                  <p:stCondLst>
                                    <p:cond delay="38000"/>
                                  </p:stCondLst>
                                  <p:childTnLst>
                                    <p:animEffect transition="out" filter="slide(fromBottom)">
                                      <p:cBhvr>
                                        <p:cTn id="264" dur="500"/>
                                        <p:tgtEl>
                                          <p:spTgt spid="59680"/>
                                        </p:tgtEl>
                                      </p:cBhvr>
                                    </p:animEffect>
                                    <p:set>
                                      <p:cBhvr>
                                        <p:cTn id="265" dur="1" fill="hold">
                                          <p:stCondLst>
                                            <p:cond delay="499"/>
                                          </p:stCondLst>
                                        </p:cTn>
                                        <p:tgtEl>
                                          <p:spTgt spid="59680"/>
                                        </p:tgtEl>
                                        <p:attrNameLst>
                                          <p:attrName>style.visibility</p:attrName>
                                        </p:attrNameLst>
                                      </p:cBhvr>
                                      <p:to>
                                        <p:strVal val="hidden"/>
                                      </p:to>
                                    </p:set>
                                  </p:childTnLst>
                                </p:cTn>
                              </p:par>
                              <p:par>
                                <p:cTn id="266" presetID="12" presetClass="entr" presetSubtype="1" fill="hold" nodeType="withEffect">
                                  <p:stCondLst>
                                    <p:cond delay="38000"/>
                                  </p:stCondLst>
                                  <p:childTnLst>
                                    <p:set>
                                      <p:cBhvr>
                                        <p:cTn id="267" dur="1" fill="hold">
                                          <p:stCondLst>
                                            <p:cond delay="0"/>
                                          </p:stCondLst>
                                        </p:cTn>
                                        <p:tgtEl>
                                          <p:spTgt spid="59686"/>
                                        </p:tgtEl>
                                        <p:attrNameLst>
                                          <p:attrName>style.visibility</p:attrName>
                                        </p:attrNameLst>
                                      </p:cBhvr>
                                      <p:to>
                                        <p:strVal val="visible"/>
                                      </p:to>
                                    </p:set>
                                    <p:animEffect transition="in" filter="slide(fromTop)">
                                      <p:cBhvr>
                                        <p:cTn id="268" dur="500"/>
                                        <p:tgtEl>
                                          <p:spTgt spid="59686"/>
                                        </p:tgtEl>
                                      </p:cBhvr>
                                    </p:animEffect>
                                  </p:childTnLst>
                                </p:cTn>
                              </p:par>
                              <p:par>
                                <p:cTn id="269" presetID="12" presetClass="exit" presetSubtype="4" fill="hold" nodeType="withEffect">
                                  <p:stCondLst>
                                    <p:cond delay="39000"/>
                                  </p:stCondLst>
                                  <p:childTnLst>
                                    <p:animEffect transition="out" filter="slide(fromBottom)">
                                      <p:cBhvr>
                                        <p:cTn id="270" dur="500"/>
                                        <p:tgtEl>
                                          <p:spTgt spid="59686"/>
                                        </p:tgtEl>
                                      </p:cBhvr>
                                    </p:animEffect>
                                    <p:set>
                                      <p:cBhvr>
                                        <p:cTn id="271" dur="1" fill="hold">
                                          <p:stCondLst>
                                            <p:cond delay="499"/>
                                          </p:stCondLst>
                                        </p:cTn>
                                        <p:tgtEl>
                                          <p:spTgt spid="59686"/>
                                        </p:tgtEl>
                                        <p:attrNameLst>
                                          <p:attrName>style.visibility</p:attrName>
                                        </p:attrNameLst>
                                      </p:cBhvr>
                                      <p:to>
                                        <p:strVal val="hidden"/>
                                      </p:to>
                                    </p:set>
                                  </p:childTnLst>
                                </p:cTn>
                              </p:par>
                              <p:par>
                                <p:cTn id="272" presetID="12" presetClass="entr" presetSubtype="1" fill="hold" nodeType="withEffect">
                                  <p:stCondLst>
                                    <p:cond delay="39000"/>
                                  </p:stCondLst>
                                  <p:childTnLst>
                                    <p:set>
                                      <p:cBhvr>
                                        <p:cTn id="273" dur="1" fill="hold">
                                          <p:stCondLst>
                                            <p:cond delay="0"/>
                                          </p:stCondLst>
                                        </p:cTn>
                                        <p:tgtEl>
                                          <p:spTgt spid="59687"/>
                                        </p:tgtEl>
                                        <p:attrNameLst>
                                          <p:attrName>style.visibility</p:attrName>
                                        </p:attrNameLst>
                                      </p:cBhvr>
                                      <p:to>
                                        <p:strVal val="visible"/>
                                      </p:to>
                                    </p:set>
                                    <p:animEffect transition="in" filter="slide(fromTop)">
                                      <p:cBhvr>
                                        <p:cTn id="274" dur="500"/>
                                        <p:tgtEl>
                                          <p:spTgt spid="59687"/>
                                        </p:tgtEl>
                                      </p:cBhvr>
                                    </p:animEffect>
                                  </p:childTnLst>
                                </p:cTn>
                              </p:par>
                              <p:par>
                                <p:cTn id="275" presetID="12" presetClass="exit" presetSubtype="4" fill="hold" nodeType="withEffect">
                                  <p:stCondLst>
                                    <p:cond delay="40000"/>
                                  </p:stCondLst>
                                  <p:childTnLst>
                                    <p:animEffect transition="out" filter="slide(fromBottom)">
                                      <p:cBhvr>
                                        <p:cTn id="276" dur="500"/>
                                        <p:tgtEl>
                                          <p:spTgt spid="59687"/>
                                        </p:tgtEl>
                                      </p:cBhvr>
                                    </p:animEffect>
                                    <p:set>
                                      <p:cBhvr>
                                        <p:cTn id="277" dur="1" fill="hold">
                                          <p:stCondLst>
                                            <p:cond delay="499"/>
                                          </p:stCondLst>
                                        </p:cTn>
                                        <p:tgtEl>
                                          <p:spTgt spid="59687"/>
                                        </p:tgtEl>
                                        <p:attrNameLst>
                                          <p:attrName>style.visibility</p:attrName>
                                        </p:attrNameLst>
                                      </p:cBhvr>
                                      <p:to>
                                        <p:strVal val="hidden"/>
                                      </p:to>
                                    </p:set>
                                  </p:childTnLst>
                                </p:cTn>
                              </p:par>
                              <p:par>
                                <p:cTn id="278" presetID="12" presetClass="entr" presetSubtype="1" fill="hold" nodeType="withEffect">
                                  <p:stCondLst>
                                    <p:cond delay="40000"/>
                                  </p:stCondLst>
                                  <p:childTnLst>
                                    <p:set>
                                      <p:cBhvr>
                                        <p:cTn id="279" dur="1" fill="hold">
                                          <p:stCondLst>
                                            <p:cond delay="0"/>
                                          </p:stCondLst>
                                        </p:cTn>
                                        <p:tgtEl>
                                          <p:spTgt spid="59689"/>
                                        </p:tgtEl>
                                        <p:attrNameLst>
                                          <p:attrName>style.visibility</p:attrName>
                                        </p:attrNameLst>
                                      </p:cBhvr>
                                      <p:to>
                                        <p:strVal val="visible"/>
                                      </p:to>
                                    </p:set>
                                    <p:animEffect transition="in" filter="slide(fromTop)">
                                      <p:cBhvr>
                                        <p:cTn id="280" dur="500"/>
                                        <p:tgtEl>
                                          <p:spTgt spid="59689"/>
                                        </p:tgtEl>
                                      </p:cBhvr>
                                    </p:animEffect>
                                  </p:childTnLst>
                                </p:cTn>
                              </p:par>
                              <p:par>
                                <p:cTn id="281" presetID="12" presetClass="exit" presetSubtype="4" fill="hold" nodeType="withEffect">
                                  <p:stCondLst>
                                    <p:cond delay="40000"/>
                                  </p:stCondLst>
                                  <p:childTnLst>
                                    <p:animEffect transition="out" filter="slide(fromBottom)">
                                      <p:cBhvr>
                                        <p:cTn id="282" dur="500"/>
                                        <p:tgtEl>
                                          <p:spTgt spid="59688"/>
                                        </p:tgtEl>
                                      </p:cBhvr>
                                    </p:animEffect>
                                    <p:set>
                                      <p:cBhvr>
                                        <p:cTn id="283" dur="1" fill="hold">
                                          <p:stCondLst>
                                            <p:cond delay="499"/>
                                          </p:stCondLst>
                                        </p:cTn>
                                        <p:tgtEl>
                                          <p:spTgt spid="59688"/>
                                        </p:tgtEl>
                                        <p:attrNameLst>
                                          <p:attrName>style.visibility</p:attrName>
                                        </p:attrNameLst>
                                      </p:cBhvr>
                                      <p:to>
                                        <p:strVal val="hidden"/>
                                      </p:to>
                                    </p:set>
                                  </p:childTnLst>
                                </p:cTn>
                              </p:par>
                              <p:par>
                                <p:cTn id="284" presetID="12" presetClass="entr" presetSubtype="1" fill="hold" nodeType="withEffect">
                                  <p:stCondLst>
                                    <p:cond delay="40000"/>
                                  </p:stCondLst>
                                  <p:childTnLst>
                                    <p:set>
                                      <p:cBhvr>
                                        <p:cTn id="285" dur="1" fill="hold">
                                          <p:stCondLst>
                                            <p:cond delay="0"/>
                                          </p:stCondLst>
                                        </p:cTn>
                                        <p:tgtEl>
                                          <p:spTgt spid="59690"/>
                                        </p:tgtEl>
                                        <p:attrNameLst>
                                          <p:attrName>style.visibility</p:attrName>
                                        </p:attrNameLst>
                                      </p:cBhvr>
                                      <p:to>
                                        <p:strVal val="visible"/>
                                      </p:to>
                                    </p:set>
                                    <p:animEffect transition="in" filter="slide(fromTop)">
                                      <p:cBhvr>
                                        <p:cTn id="286" dur="500"/>
                                        <p:tgtEl>
                                          <p:spTgt spid="59690"/>
                                        </p:tgtEl>
                                      </p:cBhvr>
                                    </p:animEffect>
                                  </p:childTnLst>
                                </p:cTn>
                              </p:par>
                              <p:par>
                                <p:cTn id="287" presetID="12" presetClass="exit" presetSubtype="4" fill="hold" nodeType="withEffect">
                                  <p:stCondLst>
                                    <p:cond delay="41000"/>
                                  </p:stCondLst>
                                  <p:childTnLst>
                                    <p:animEffect transition="out" filter="slide(fromBottom)">
                                      <p:cBhvr>
                                        <p:cTn id="288" dur="500"/>
                                        <p:tgtEl>
                                          <p:spTgt spid="59690"/>
                                        </p:tgtEl>
                                      </p:cBhvr>
                                    </p:animEffect>
                                    <p:set>
                                      <p:cBhvr>
                                        <p:cTn id="289" dur="1" fill="hold">
                                          <p:stCondLst>
                                            <p:cond delay="499"/>
                                          </p:stCondLst>
                                        </p:cTn>
                                        <p:tgtEl>
                                          <p:spTgt spid="59690"/>
                                        </p:tgtEl>
                                        <p:attrNameLst>
                                          <p:attrName>style.visibility</p:attrName>
                                        </p:attrNameLst>
                                      </p:cBhvr>
                                      <p:to>
                                        <p:strVal val="hidden"/>
                                      </p:to>
                                    </p:set>
                                  </p:childTnLst>
                                </p:cTn>
                              </p:par>
                              <p:par>
                                <p:cTn id="290" presetID="12" presetClass="entr" presetSubtype="1" fill="hold" nodeType="withEffect">
                                  <p:stCondLst>
                                    <p:cond delay="41000"/>
                                  </p:stCondLst>
                                  <p:childTnLst>
                                    <p:set>
                                      <p:cBhvr>
                                        <p:cTn id="291" dur="1" fill="hold">
                                          <p:stCondLst>
                                            <p:cond delay="0"/>
                                          </p:stCondLst>
                                        </p:cTn>
                                        <p:tgtEl>
                                          <p:spTgt spid="59691"/>
                                        </p:tgtEl>
                                        <p:attrNameLst>
                                          <p:attrName>style.visibility</p:attrName>
                                        </p:attrNameLst>
                                      </p:cBhvr>
                                      <p:to>
                                        <p:strVal val="visible"/>
                                      </p:to>
                                    </p:set>
                                    <p:animEffect transition="in" filter="slide(fromTop)">
                                      <p:cBhvr>
                                        <p:cTn id="292" dur="500"/>
                                        <p:tgtEl>
                                          <p:spTgt spid="59691"/>
                                        </p:tgtEl>
                                      </p:cBhvr>
                                    </p:animEffect>
                                  </p:childTnLst>
                                </p:cTn>
                              </p:par>
                              <p:par>
                                <p:cTn id="293" presetID="12" presetClass="exit" presetSubtype="4" fill="hold" nodeType="withEffect">
                                  <p:stCondLst>
                                    <p:cond delay="42000"/>
                                  </p:stCondLst>
                                  <p:childTnLst>
                                    <p:animEffect transition="out" filter="slide(fromBottom)">
                                      <p:cBhvr>
                                        <p:cTn id="294" dur="500"/>
                                        <p:tgtEl>
                                          <p:spTgt spid="59691"/>
                                        </p:tgtEl>
                                      </p:cBhvr>
                                    </p:animEffect>
                                    <p:set>
                                      <p:cBhvr>
                                        <p:cTn id="295" dur="1" fill="hold">
                                          <p:stCondLst>
                                            <p:cond delay="499"/>
                                          </p:stCondLst>
                                        </p:cTn>
                                        <p:tgtEl>
                                          <p:spTgt spid="59691"/>
                                        </p:tgtEl>
                                        <p:attrNameLst>
                                          <p:attrName>style.visibility</p:attrName>
                                        </p:attrNameLst>
                                      </p:cBhvr>
                                      <p:to>
                                        <p:strVal val="hidden"/>
                                      </p:to>
                                    </p:set>
                                  </p:childTnLst>
                                </p:cTn>
                              </p:par>
                              <p:par>
                                <p:cTn id="296" presetID="12" presetClass="entr" presetSubtype="1" fill="hold" nodeType="withEffect">
                                  <p:stCondLst>
                                    <p:cond delay="42000"/>
                                  </p:stCondLst>
                                  <p:childTnLst>
                                    <p:set>
                                      <p:cBhvr>
                                        <p:cTn id="297" dur="1" fill="hold">
                                          <p:stCondLst>
                                            <p:cond delay="0"/>
                                          </p:stCondLst>
                                        </p:cTn>
                                        <p:tgtEl>
                                          <p:spTgt spid="59692"/>
                                        </p:tgtEl>
                                        <p:attrNameLst>
                                          <p:attrName>style.visibility</p:attrName>
                                        </p:attrNameLst>
                                      </p:cBhvr>
                                      <p:to>
                                        <p:strVal val="visible"/>
                                      </p:to>
                                    </p:set>
                                    <p:animEffect transition="in" filter="slide(fromTop)">
                                      <p:cBhvr>
                                        <p:cTn id="298" dur="500"/>
                                        <p:tgtEl>
                                          <p:spTgt spid="59692"/>
                                        </p:tgtEl>
                                      </p:cBhvr>
                                    </p:animEffect>
                                  </p:childTnLst>
                                </p:cTn>
                              </p:par>
                              <p:par>
                                <p:cTn id="299" presetID="12" presetClass="exit" presetSubtype="4" fill="hold" nodeType="withEffect">
                                  <p:stCondLst>
                                    <p:cond delay="43000"/>
                                  </p:stCondLst>
                                  <p:childTnLst>
                                    <p:animEffect transition="out" filter="slide(fromBottom)">
                                      <p:cBhvr>
                                        <p:cTn id="300" dur="500"/>
                                        <p:tgtEl>
                                          <p:spTgt spid="59692"/>
                                        </p:tgtEl>
                                      </p:cBhvr>
                                    </p:animEffect>
                                    <p:set>
                                      <p:cBhvr>
                                        <p:cTn id="301" dur="1" fill="hold">
                                          <p:stCondLst>
                                            <p:cond delay="499"/>
                                          </p:stCondLst>
                                        </p:cTn>
                                        <p:tgtEl>
                                          <p:spTgt spid="59692"/>
                                        </p:tgtEl>
                                        <p:attrNameLst>
                                          <p:attrName>style.visibility</p:attrName>
                                        </p:attrNameLst>
                                      </p:cBhvr>
                                      <p:to>
                                        <p:strVal val="hidden"/>
                                      </p:to>
                                    </p:set>
                                  </p:childTnLst>
                                </p:cTn>
                              </p:par>
                              <p:par>
                                <p:cTn id="302" presetID="12" presetClass="entr" presetSubtype="1" fill="hold" nodeType="withEffect">
                                  <p:stCondLst>
                                    <p:cond delay="43000"/>
                                  </p:stCondLst>
                                  <p:childTnLst>
                                    <p:set>
                                      <p:cBhvr>
                                        <p:cTn id="303" dur="1" fill="hold">
                                          <p:stCondLst>
                                            <p:cond delay="0"/>
                                          </p:stCondLst>
                                        </p:cTn>
                                        <p:tgtEl>
                                          <p:spTgt spid="59693"/>
                                        </p:tgtEl>
                                        <p:attrNameLst>
                                          <p:attrName>style.visibility</p:attrName>
                                        </p:attrNameLst>
                                      </p:cBhvr>
                                      <p:to>
                                        <p:strVal val="visible"/>
                                      </p:to>
                                    </p:set>
                                    <p:animEffect transition="in" filter="slide(fromTop)">
                                      <p:cBhvr>
                                        <p:cTn id="304" dur="500"/>
                                        <p:tgtEl>
                                          <p:spTgt spid="59693"/>
                                        </p:tgtEl>
                                      </p:cBhvr>
                                    </p:animEffect>
                                  </p:childTnLst>
                                </p:cTn>
                              </p:par>
                              <p:par>
                                <p:cTn id="305" presetID="12" presetClass="exit" presetSubtype="4" fill="hold" nodeType="withEffect">
                                  <p:stCondLst>
                                    <p:cond delay="44000"/>
                                  </p:stCondLst>
                                  <p:childTnLst>
                                    <p:animEffect transition="out" filter="slide(fromBottom)">
                                      <p:cBhvr>
                                        <p:cTn id="306" dur="500"/>
                                        <p:tgtEl>
                                          <p:spTgt spid="59693"/>
                                        </p:tgtEl>
                                      </p:cBhvr>
                                    </p:animEffect>
                                    <p:set>
                                      <p:cBhvr>
                                        <p:cTn id="307" dur="1" fill="hold">
                                          <p:stCondLst>
                                            <p:cond delay="499"/>
                                          </p:stCondLst>
                                        </p:cTn>
                                        <p:tgtEl>
                                          <p:spTgt spid="59693"/>
                                        </p:tgtEl>
                                        <p:attrNameLst>
                                          <p:attrName>style.visibility</p:attrName>
                                        </p:attrNameLst>
                                      </p:cBhvr>
                                      <p:to>
                                        <p:strVal val="hidden"/>
                                      </p:to>
                                    </p:set>
                                  </p:childTnLst>
                                </p:cTn>
                              </p:par>
                              <p:par>
                                <p:cTn id="308" presetID="12" presetClass="entr" presetSubtype="1" fill="hold" nodeType="withEffect">
                                  <p:stCondLst>
                                    <p:cond delay="44000"/>
                                  </p:stCondLst>
                                  <p:childTnLst>
                                    <p:set>
                                      <p:cBhvr>
                                        <p:cTn id="309" dur="1" fill="hold">
                                          <p:stCondLst>
                                            <p:cond delay="0"/>
                                          </p:stCondLst>
                                        </p:cTn>
                                        <p:tgtEl>
                                          <p:spTgt spid="59694"/>
                                        </p:tgtEl>
                                        <p:attrNameLst>
                                          <p:attrName>style.visibility</p:attrName>
                                        </p:attrNameLst>
                                      </p:cBhvr>
                                      <p:to>
                                        <p:strVal val="visible"/>
                                      </p:to>
                                    </p:set>
                                    <p:animEffect transition="in" filter="slide(fromTop)">
                                      <p:cBhvr>
                                        <p:cTn id="310" dur="500"/>
                                        <p:tgtEl>
                                          <p:spTgt spid="59694"/>
                                        </p:tgtEl>
                                      </p:cBhvr>
                                    </p:animEffect>
                                  </p:childTnLst>
                                </p:cTn>
                              </p:par>
                              <p:par>
                                <p:cTn id="311" presetID="12" presetClass="exit" presetSubtype="4" fill="hold" nodeType="withEffect">
                                  <p:stCondLst>
                                    <p:cond delay="45000"/>
                                  </p:stCondLst>
                                  <p:childTnLst>
                                    <p:animEffect transition="out" filter="slide(fromBottom)">
                                      <p:cBhvr>
                                        <p:cTn id="312" dur="500"/>
                                        <p:tgtEl>
                                          <p:spTgt spid="59694"/>
                                        </p:tgtEl>
                                      </p:cBhvr>
                                    </p:animEffect>
                                    <p:set>
                                      <p:cBhvr>
                                        <p:cTn id="313" dur="1" fill="hold">
                                          <p:stCondLst>
                                            <p:cond delay="499"/>
                                          </p:stCondLst>
                                        </p:cTn>
                                        <p:tgtEl>
                                          <p:spTgt spid="59694"/>
                                        </p:tgtEl>
                                        <p:attrNameLst>
                                          <p:attrName>style.visibility</p:attrName>
                                        </p:attrNameLst>
                                      </p:cBhvr>
                                      <p:to>
                                        <p:strVal val="hidden"/>
                                      </p:to>
                                    </p:set>
                                  </p:childTnLst>
                                </p:cTn>
                              </p:par>
                              <p:par>
                                <p:cTn id="314" presetID="12" presetClass="entr" presetSubtype="1" fill="hold" nodeType="withEffect">
                                  <p:stCondLst>
                                    <p:cond delay="45000"/>
                                  </p:stCondLst>
                                  <p:childTnLst>
                                    <p:set>
                                      <p:cBhvr>
                                        <p:cTn id="315" dur="1" fill="hold">
                                          <p:stCondLst>
                                            <p:cond delay="0"/>
                                          </p:stCondLst>
                                        </p:cTn>
                                        <p:tgtEl>
                                          <p:spTgt spid="59695"/>
                                        </p:tgtEl>
                                        <p:attrNameLst>
                                          <p:attrName>style.visibility</p:attrName>
                                        </p:attrNameLst>
                                      </p:cBhvr>
                                      <p:to>
                                        <p:strVal val="visible"/>
                                      </p:to>
                                    </p:set>
                                    <p:animEffect transition="in" filter="slide(fromTop)">
                                      <p:cBhvr>
                                        <p:cTn id="316" dur="500"/>
                                        <p:tgtEl>
                                          <p:spTgt spid="59695"/>
                                        </p:tgtEl>
                                      </p:cBhvr>
                                    </p:animEffect>
                                  </p:childTnLst>
                                </p:cTn>
                              </p:par>
                              <p:par>
                                <p:cTn id="317" presetID="12" presetClass="exit" presetSubtype="4" fill="hold" nodeType="withEffect">
                                  <p:stCondLst>
                                    <p:cond delay="46000"/>
                                  </p:stCondLst>
                                  <p:childTnLst>
                                    <p:animEffect transition="out" filter="slide(fromBottom)">
                                      <p:cBhvr>
                                        <p:cTn id="318" dur="500"/>
                                        <p:tgtEl>
                                          <p:spTgt spid="59695"/>
                                        </p:tgtEl>
                                      </p:cBhvr>
                                    </p:animEffect>
                                    <p:set>
                                      <p:cBhvr>
                                        <p:cTn id="319" dur="1" fill="hold">
                                          <p:stCondLst>
                                            <p:cond delay="499"/>
                                          </p:stCondLst>
                                        </p:cTn>
                                        <p:tgtEl>
                                          <p:spTgt spid="59695"/>
                                        </p:tgtEl>
                                        <p:attrNameLst>
                                          <p:attrName>style.visibility</p:attrName>
                                        </p:attrNameLst>
                                      </p:cBhvr>
                                      <p:to>
                                        <p:strVal val="hidden"/>
                                      </p:to>
                                    </p:set>
                                  </p:childTnLst>
                                </p:cTn>
                              </p:par>
                              <p:par>
                                <p:cTn id="320" presetID="12" presetClass="entr" presetSubtype="1" fill="hold" nodeType="withEffect">
                                  <p:stCondLst>
                                    <p:cond delay="46000"/>
                                  </p:stCondLst>
                                  <p:childTnLst>
                                    <p:set>
                                      <p:cBhvr>
                                        <p:cTn id="321" dur="1" fill="hold">
                                          <p:stCondLst>
                                            <p:cond delay="0"/>
                                          </p:stCondLst>
                                        </p:cTn>
                                        <p:tgtEl>
                                          <p:spTgt spid="59696"/>
                                        </p:tgtEl>
                                        <p:attrNameLst>
                                          <p:attrName>style.visibility</p:attrName>
                                        </p:attrNameLst>
                                      </p:cBhvr>
                                      <p:to>
                                        <p:strVal val="visible"/>
                                      </p:to>
                                    </p:set>
                                    <p:animEffect transition="in" filter="slide(fromTop)">
                                      <p:cBhvr>
                                        <p:cTn id="322" dur="500"/>
                                        <p:tgtEl>
                                          <p:spTgt spid="59696"/>
                                        </p:tgtEl>
                                      </p:cBhvr>
                                    </p:animEffect>
                                  </p:childTnLst>
                                </p:cTn>
                              </p:par>
                              <p:par>
                                <p:cTn id="323" presetID="12" presetClass="exit" presetSubtype="4" fill="hold" nodeType="withEffect">
                                  <p:stCondLst>
                                    <p:cond delay="47000"/>
                                  </p:stCondLst>
                                  <p:childTnLst>
                                    <p:animEffect transition="out" filter="slide(fromBottom)">
                                      <p:cBhvr>
                                        <p:cTn id="324" dur="500"/>
                                        <p:tgtEl>
                                          <p:spTgt spid="59696"/>
                                        </p:tgtEl>
                                      </p:cBhvr>
                                    </p:animEffect>
                                    <p:set>
                                      <p:cBhvr>
                                        <p:cTn id="325" dur="1" fill="hold">
                                          <p:stCondLst>
                                            <p:cond delay="499"/>
                                          </p:stCondLst>
                                        </p:cTn>
                                        <p:tgtEl>
                                          <p:spTgt spid="59696"/>
                                        </p:tgtEl>
                                        <p:attrNameLst>
                                          <p:attrName>style.visibility</p:attrName>
                                        </p:attrNameLst>
                                      </p:cBhvr>
                                      <p:to>
                                        <p:strVal val="hidden"/>
                                      </p:to>
                                    </p:set>
                                  </p:childTnLst>
                                </p:cTn>
                              </p:par>
                              <p:par>
                                <p:cTn id="326" presetID="12" presetClass="entr" presetSubtype="1" fill="hold" nodeType="withEffect">
                                  <p:stCondLst>
                                    <p:cond delay="47000"/>
                                  </p:stCondLst>
                                  <p:childTnLst>
                                    <p:set>
                                      <p:cBhvr>
                                        <p:cTn id="327" dur="1" fill="hold">
                                          <p:stCondLst>
                                            <p:cond delay="0"/>
                                          </p:stCondLst>
                                        </p:cTn>
                                        <p:tgtEl>
                                          <p:spTgt spid="59697"/>
                                        </p:tgtEl>
                                        <p:attrNameLst>
                                          <p:attrName>style.visibility</p:attrName>
                                        </p:attrNameLst>
                                      </p:cBhvr>
                                      <p:to>
                                        <p:strVal val="visible"/>
                                      </p:to>
                                    </p:set>
                                    <p:animEffect transition="in" filter="slide(fromTop)">
                                      <p:cBhvr>
                                        <p:cTn id="328" dur="500"/>
                                        <p:tgtEl>
                                          <p:spTgt spid="59697"/>
                                        </p:tgtEl>
                                      </p:cBhvr>
                                    </p:animEffect>
                                  </p:childTnLst>
                                </p:cTn>
                              </p:par>
                              <p:par>
                                <p:cTn id="329" presetID="12" presetClass="exit" presetSubtype="4" fill="hold" nodeType="withEffect">
                                  <p:stCondLst>
                                    <p:cond delay="48000"/>
                                  </p:stCondLst>
                                  <p:childTnLst>
                                    <p:animEffect transition="out" filter="slide(fromBottom)">
                                      <p:cBhvr>
                                        <p:cTn id="330" dur="500"/>
                                        <p:tgtEl>
                                          <p:spTgt spid="59697"/>
                                        </p:tgtEl>
                                      </p:cBhvr>
                                    </p:animEffect>
                                    <p:set>
                                      <p:cBhvr>
                                        <p:cTn id="331" dur="1" fill="hold">
                                          <p:stCondLst>
                                            <p:cond delay="499"/>
                                          </p:stCondLst>
                                        </p:cTn>
                                        <p:tgtEl>
                                          <p:spTgt spid="59697"/>
                                        </p:tgtEl>
                                        <p:attrNameLst>
                                          <p:attrName>style.visibility</p:attrName>
                                        </p:attrNameLst>
                                      </p:cBhvr>
                                      <p:to>
                                        <p:strVal val="hidden"/>
                                      </p:to>
                                    </p:set>
                                  </p:childTnLst>
                                </p:cTn>
                              </p:par>
                              <p:par>
                                <p:cTn id="332" presetID="12" presetClass="entr" presetSubtype="1" fill="hold" nodeType="withEffect">
                                  <p:stCondLst>
                                    <p:cond delay="48000"/>
                                  </p:stCondLst>
                                  <p:childTnLst>
                                    <p:set>
                                      <p:cBhvr>
                                        <p:cTn id="333" dur="1" fill="hold">
                                          <p:stCondLst>
                                            <p:cond delay="0"/>
                                          </p:stCondLst>
                                        </p:cTn>
                                        <p:tgtEl>
                                          <p:spTgt spid="59698"/>
                                        </p:tgtEl>
                                        <p:attrNameLst>
                                          <p:attrName>style.visibility</p:attrName>
                                        </p:attrNameLst>
                                      </p:cBhvr>
                                      <p:to>
                                        <p:strVal val="visible"/>
                                      </p:to>
                                    </p:set>
                                    <p:animEffect transition="in" filter="slide(fromTop)">
                                      <p:cBhvr>
                                        <p:cTn id="334" dur="500"/>
                                        <p:tgtEl>
                                          <p:spTgt spid="59698"/>
                                        </p:tgtEl>
                                      </p:cBhvr>
                                    </p:animEffect>
                                  </p:childTnLst>
                                </p:cTn>
                              </p:par>
                              <p:par>
                                <p:cTn id="335" presetID="12" presetClass="exit" presetSubtype="4" fill="hold" nodeType="withEffect">
                                  <p:stCondLst>
                                    <p:cond delay="49000"/>
                                  </p:stCondLst>
                                  <p:childTnLst>
                                    <p:animEffect transition="out" filter="slide(fromBottom)">
                                      <p:cBhvr>
                                        <p:cTn id="336" dur="500"/>
                                        <p:tgtEl>
                                          <p:spTgt spid="59698"/>
                                        </p:tgtEl>
                                      </p:cBhvr>
                                    </p:animEffect>
                                    <p:set>
                                      <p:cBhvr>
                                        <p:cTn id="337" dur="1" fill="hold">
                                          <p:stCondLst>
                                            <p:cond delay="499"/>
                                          </p:stCondLst>
                                        </p:cTn>
                                        <p:tgtEl>
                                          <p:spTgt spid="59698"/>
                                        </p:tgtEl>
                                        <p:attrNameLst>
                                          <p:attrName>style.visibility</p:attrName>
                                        </p:attrNameLst>
                                      </p:cBhvr>
                                      <p:to>
                                        <p:strVal val="hidden"/>
                                      </p:to>
                                    </p:set>
                                  </p:childTnLst>
                                </p:cTn>
                              </p:par>
                              <p:par>
                                <p:cTn id="338" presetID="12" presetClass="entr" presetSubtype="1" fill="hold" nodeType="withEffect">
                                  <p:stCondLst>
                                    <p:cond delay="49000"/>
                                  </p:stCondLst>
                                  <p:childTnLst>
                                    <p:set>
                                      <p:cBhvr>
                                        <p:cTn id="339" dur="1" fill="hold">
                                          <p:stCondLst>
                                            <p:cond delay="0"/>
                                          </p:stCondLst>
                                        </p:cTn>
                                        <p:tgtEl>
                                          <p:spTgt spid="59699"/>
                                        </p:tgtEl>
                                        <p:attrNameLst>
                                          <p:attrName>style.visibility</p:attrName>
                                        </p:attrNameLst>
                                      </p:cBhvr>
                                      <p:to>
                                        <p:strVal val="visible"/>
                                      </p:to>
                                    </p:set>
                                    <p:animEffect transition="in" filter="slide(fromTop)">
                                      <p:cBhvr>
                                        <p:cTn id="340" dur="500"/>
                                        <p:tgtEl>
                                          <p:spTgt spid="59699"/>
                                        </p:tgtEl>
                                      </p:cBhvr>
                                    </p:animEffect>
                                  </p:childTnLst>
                                </p:cTn>
                              </p:par>
                              <p:par>
                                <p:cTn id="341" presetID="12" presetClass="exit" presetSubtype="4" fill="hold" nodeType="withEffect">
                                  <p:stCondLst>
                                    <p:cond delay="50000"/>
                                  </p:stCondLst>
                                  <p:childTnLst>
                                    <p:animEffect transition="out" filter="slide(fromBottom)">
                                      <p:cBhvr>
                                        <p:cTn id="342" dur="500"/>
                                        <p:tgtEl>
                                          <p:spTgt spid="59689"/>
                                        </p:tgtEl>
                                      </p:cBhvr>
                                    </p:animEffect>
                                    <p:set>
                                      <p:cBhvr>
                                        <p:cTn id="343" dur="1" fill="hold">
                                          <p:stCondLst>
                                            <p:cond delay="499"/>
                                          </p:stCondLst>
                                        </p:cTn>
                                        <p:tgtEl>
                                          <p:spTgt spid="59689"/>
                                        </p:tgtEl>
                                        <p:attrNameLst>
                                          <p:attrName>style.visibility</p:attrName>
                                        </p:attrNameLst>
                                      </p:cBhvr>
                                      <p:to>
                                        <p:strVal val="hidden"/>
                                      </p:to>
                                    </p:set>
                                  </p:childTnLst>
                                </p:cTn>
                              </p:par>
                              <p:par>
                                <p:cTn id="344" presetID="12" presetClass="entr" presetSubtype="1" fill="hold" nodeType="withEffect">
                                  <p:stCondLst>
                                    <p:cond delay="50000"/>
                                  </p:stCondLst>
                                  <p:childTnLst>
                                    <p:set>
                                      <p:cBhvr>
                                        <p:cTn id="345" dur="1" fill="hold">
                                          <p:stCondLst>
                                            <p:cond delay="0"/>
                                          </p:stCondLst>
                                        </p:cTn>
                                        <p:tgtEl>
                                          <p:spTgt spid="59710"/>
                                        </p:tgtEl>
                                        <p:attrNameLst>
                                          <p:attrName>style.visibility</p:attrName>
                                        </p:attrNameLst>
                                      </p:cBhvr>
                                      <p:to>
                                        <p:strVal val="visible"/>
                                      </p:to>
                                    </p:set>
                                    <p:animEffect transition="in" filter="slide(fromTop)">
                                      <p:cBhvr>
                                        <p:cTn id="346" dur="500"/>
                                        <p:tgtEl>
                                          <p:spTgt spid="59710"/>
                                        </p:tgtEl>
                                      </p:cBhvr>
                                    </p:animEffect>
                                  </p:childTnLst>
                                </p:cTn>
                              </p:par>
                              <p:par>
                                <p:cTn id="347" presetID="12" presetClass="exit" presetSubtype="4" fill="hold" nodeType="withEffect">
                                  <p:stCondLst>
                                    <p:cond delay="50000"/>
                                  </p:stCondLst>
                                  <p:childTnLst>
                                    <p:animEffect transition="out" filter="slide(fromBottom)">
                                      <p:cBhvr>
                                        <p:cTn id="348" dur="500"/>
                                        <p:tgtEl>
                                          <p:spTgt spid="59699"/>
                                        </p:tgtEl>
                                      </p:cBhvr>
                                    </p:animEffect>
                                    <p:set>
                                      <p:cBhvr>
                                        <p:cTn id="349" dur="1" fill="hold">
                                          <p:stCondLst>
                                            <p:cond delay="499"/>
                                          </p:stCondLst>
                                        </p:cTn>
                                        <p:tgtEl>
                                          <p:spTgt spid="59699"/>
                                        </p:tgtEl>
                                        <p:attrNameLst>
                                          <p:attrName>style.visibility</p:attrName>
                                        </p:attrNameLst>
                                      </p:cBhvr>
                                      <p:to>
                                        <p:strVal val="hidden"/>
                                      </p:to>
                                    </p:set>
                                  </p:childTnLst>
                                </p:cTn>
                              </p:par>
                              <p:par>
                                <p:cTn id="350" presetID="12" presetClass="entr" presetSubtype="1" fill="hold" nodeType="withEffect">
                                  <p:stCondLst>
                                    <p:cond delay="50000"/>
                                  </p:stCondLst>
                                  <p:childTnLst>
                                    <p:set>
                                      <p:cBhvr>
                                        <p:cTn id="351" dur="1" fill="hold">
                                          <p:stCondLst>
                                            <p:cond delay="0"/>
                                          </p:stCondLst>
                                        </p:cTn>
                                        <p:tgtEl>
                                          <p:spTgt spid="59700"/>
                                        </p:tgtEl>
                                        <p:attrNameLst>
                                          <p:attrName>style.visibility</p:attrName>
                                        </p:attrNameLst>
                                      </p:cBhvr>
                                      <p:to>
                                        <p:strVal val="visible"/>
                                      </p:to>
                                    </p:set>
                                    <p:animEffect transition="in" filter="slide(fromTop)">
                                      <p:cBhvr>
                                        <p:cTn id="352" dur="500"/>
                                        <p:tgtEl>
                                          <p:spTgt spid="59700"/>
                                        </p:tgtEl>
                                      </p:cBhvr>
                                    </p:animEffect>
                                  </p:childTnLst>
                                </p:cTn>
                              </p:par>
                              <p:par>
                                <p:cTn id="353" presetID="12" presetClass="exit" presetSubtype="4" fill="hold" nodeType="withEffect">
                                  <p:stCondLst>
                                    <p:cond delay="51000"/>
                                  </p:stCondLst>
                                  <p:childTnLst>
                                    <p:animEffect transition="out" filter="slide(fromBottom)">
                                      <p:cBhvr>
                                        <p:cTn id="354" dur="500"/>
                                        <p:tgtEl>
                                          <p:spTgt spid="59700"/>
                                        </p:tgtEl>
                                      </p:cBhvr>
                                    </p:animEffect>
                                    <p:set>
                                      <p:cBhvr>
                                        <p:cTn id="355" dur="1" fill="hold">
                                          <p:stCondLst>
                                            <p:cond delay="499"/>
                                          </p:stCondLst>
                                        </p:cTn>
                                        <p:tgtEl>
                                          <p:spTgt spid="59700"/>
                                        </p:tgtEl>
                                        <p:attrNameLst>
                                          <p:attrName>style.visibility</p:attrName>
                                        </p:attrNameLst>
                                      </p:cBhvr>
                                      <p:to>
                                        <p:strVal val="hidden"/>
                                      </p:to>
                                    </p:set>
                                  </p:childTnLst>
                                </p:cTn>
                              </p:par>
                              <p:par>
                                <p:cTn id="356" presetID="12" presetClass="entr" presetSubtype="1" fill="hold" nodeType="withEffect">
                                  <p:stCondLst>
                                    <p:cond delay="51000"/>
                                  </p:stCondLst>
                                  <p:childTnLst>
                                    <p:set>
                                      <p:cBhvr>
                                        <p:cTn id="357" dur="1" fill="hold">
                                          <p:stCondLst>
                                            <p:cond delay="0"/>
                                          </p:stCondLst>
                                        </p:cTn>
                                        <p:tgtEl>
                                          <p:spTgt spid="59701"/>
                                        </p:tgtEl>
                                        <p:attrNameLst>
                                          <p:attrName>style.visibility</p:attrName>
                                        </p:attrNameLst>
                                      </p:cBhvr>
                                      <p:to>
                                        <p:strVal val="visible"/>
                                      </p:to>
                                    </p:set>
                                    <p:animEffect transition="in" filter="slide(fromTop)">
                                      <p:cBhvr>
                                        <p:cTn id="358" dur="500"/>
                                        <p:tgtEl>
                                          <p:spTgt spid="59701"/>
                                        </p:tgtEl>
                                      </p:cBhvr>
                                    </p:animEffect>
                                  </p:childTnLst>
                                </p:cTn>
                              </p:par>
                              <p:par>
                                <p:cTn id="359" presetID="12" presetClass="exit" presetSubtype="4" fill="hold" nodeType="withEffect">
                                  <p:stCondLst>
                                    <p:cond delay="52000"/>
                                  </p:stCondLst>
                                  <p:childTnLst>
                                    <p:animEffect transition="out" filter="slide(fromBottom)">
                                      <p:cBhvr>
                                        <p:cTn id="360" dur="500"/>
                                        <p:tgtEl>
                                          <p:spTgt spid="59701"/>
                                        </p:tgtEl>
                                      </p:cBhvr>
                                    </p:animEffect>
                                    <p:set>
                                      <p:cBhvr>
                                        <p:cTn id="361" dur="1" fill="hold">
                                          <p:stCondLst>
                                            <p:cond delay="499"/>
                                          </p:stCondLst>
                                        </p:cTn>
                                        <p:tgtEl>
                                          <p:spTgt spid="59701"/>
                                        </p:tgtEl>
                                        <p:attrNameLst>
                                          <p:attrName>style.visibility</p:attrName>
                                        </p:attrNameLst>
                                      </p:cBhvr>
                                      <p:to>
                                        <p:strVal val="hidden"/>
                                      </p:to>
                                    </p:set>
                                  </p:childTnLst>
                                </p:cTn>
                              </p:par>
                              <p:par>
                                <p:cTn id="362" presetID="12" presetClass="entr" presetSubtype="1" fill="hold" nodeType="withEffect">
                                  <p:stCondLst>
                                    <p:cond delay="52000"/>
                                  </p:stCondLst>
                                  <p:childTnLst>
                                    <p:set>
                                      <p:cBhvr>
                                        <p:cTn id="363" dur="1" fill="hold">
                                          <p:stCondLst>
                                            <p:cond delay="0"/>
                                          </p:stCondLst>
                                        </p:cTn>
                                        <p:tgtEl>
                                          <p:spTgt spid="59702"/>
                                        </p:tgtEl>
                                        <p:attrNameLst>
                                          <p:attrName>style.visibility</p:attrName>
                                        </p:attrNameLst>
                                      </p:cBhvr>
                                      <p:to>
                                        <p:strVal val="visible"/>
                                      </p:to>
                                    </p:set>
                                    <p:animEffect transition="in" filter="slide(fromTop)">
                                      <p:cBhvr>
                                        <p:cTn id="364" dur="500"/>
                                        <p:tgtEl>
                                          <p:spTgt spid="59702"/>
                                        </p:tgtEl>
                                      </p:cBhvr>
                                    </p:animEffect>
                                  </p:childTnLst>
                                </p:cTn>
                              </p:par>
                              <p:par>
                                <p:cTn id="365" presetID="12" presetClass="exit" presetSubtype="4" fill="hold" nodeType="withEffect">
                                  <p:stCondLst>
                                    <p:cond delay="53000"/>
                                  </p:stCondLst>
                                  <p:childTnLst>
                                    <p:animEffect transition="out" filter="slide(fromBottom)">
                                      <p:cBhvr>
                                        <p:cTn id="366" dur="500"/>
                                        <p:tgtEl>
                                          <p:spTgt spid="59702"/>
                                        </p:tgtEl>
                                      </p:cBhvr>
                                    </p:animEffect>
                                    <p:set>
                                      <p:cBhvr>
                                        <p:cTn id="367" dur="1" fill="hold">
                                          <p:stCondLst>
                                            <p:cond delay="499"/>
                                          </p:stCondLst>
                                        </p:cTn>
                                        <p:tgtEl>
                                          <p:spTgt spid="59702"/>
                                        </p:tgtEl>
                                        <p:attrNameLst>
                                          <p:attrName>style.visibility</p:attrName>
                                        </p:attrNameLst>
                                      </p:cBhvr>
                                      <p:to>
                                        <p:strVal val="hidden"/>
                                      </p:to>
                                    </p:set>
                                  </p:childTnLst>
                                </p:cTn>
                              </p:par>
                              <p:par>
                                <p:cTn id="368" presetID="12" presetClass="entr" presetSubtype="1" fill="hold" nodeType="withEffect">
                                  <p:stCondLst>
                                    <p:cond delay="53000"/>
                                  </p:stCondLst>
                                  <p:childTnLst>
                                    <p:set>
                                      <p:cBhvr>
                                        <p:cTn id="369" dur="1" fill="hold">
                                          <p:stCondLst>
                                            <p:cond delay="0"/>
                                          </p:stCondLst>
                                        </p:cTn>
                                        <p:tgtEl>
                                          <p:spTgt spid="59703"/>
                                        </p:tgtEl>
                                        <p:attrNameLst>
                                          <p:attrName>style.visibility</p:attrName>
                                        </p:attrNameLst>
                                      </p:cBhvr>
                                      <p:to>
                                        <p:strVal val="visible"/>
                                      </p:to>
                                    </p:set>
                                    <p:animEffect transition="in" filter="slide(fromTop)">
                                      <p:cBhvr>
                                        <p:cTn id="370" dur="500"/>
                                        <p:tgtEl>
                                          <p:spTgt spid="59703"/>
                                        </p:tgtEl>
                                      </p:cBhvr>
                                    </p:animEffect>
                                  </p:childTnLst>
                                </p:cTn>
                              </p:par>
                              <p:par>
                                <p:cTn id="371" presetID="12" presetClass="exit" presetSubtype="4" fill="hold" nodeType="withEffect">
                                  <p:stCondLst>
                                    <p:cond delay="54000"/>
                                  </p:stCondLst>
                                  <p:childTnLst>
                                    <p:animEffect transition="out" filter="slide(fromBottom)">
                                      <p:cBhvr>
                                        <p:cTn id="372" dur="500"/>
                                        <p:tgtEl>
                                          <p:spTgt spid="59703"/>
                                        </p:tgtEl>
                                      </p:cBhvr>
                                    </p:animEffect>
                                    <p:set>
                                      <p:cBhvr>
                                        <p:cTn id="373" dur="1" fill="hold">
                                          <p:stCondLst>
                                            <p:cond delay="499"/>
                                          </p:stCondLst>
                                        </p:cTn>
                                        <p:tgtEl>
                                          <p:spTgt spid="59703"/>
                                        </p:tgtEl>
                                        <p:attrNameLst>
                                          <p:attrName>style.visibility</p:attrName>
                                        </p:attrNameLst>
                                      </p:cBhvr>
                                      <p:to>
                                        <p:strVal val="hidden"/>
                                      </p:to>
                                    </p:set>
                                  </p:childTnLst>
                                </p:cTn>
                              </p:par>
                              <p:par>
                                <p:cTn id="374" presetID="12" presetClass="entr" presetSubtype="1" fill="hold" nodeType="withEffect">
                                  <p:stCondLst>
                                    <p:cond delay="54000"/>
                                  </p:stCondLst>
                                  <p:childTnLst>
                                    <p:set>
                                      <p:cBhvr>
                                        <p:cTn id="375" dur="1" fill="hold">
                                          <p:stCondLst>
                                            <p:cond delay="0"/>
                                          </p:stCondLst>
                                        </p:cTn>
                                        <p:tgtEl>
                                          <p:spTgt spid="59704"/>
                                        </p:tgtEl>
                                        <p:attrNameLst>
                                          <p:attrName>style.visibility</p:attrName>
                                        </p:attrNameLst>
                                      </p:cBhvr>
                                      <p:to>
                                        <p:strVal val="visible"/>
                                      </p:to>
                                    </p:set>
                                    <p:animEffect transition="in" filter="slide(fromTop)">
                                      <p:cBhvr>
                                        <p:cTn id="376" dur="500"/>
                                        <p:tgtEl>
                                          <p:spTgt spid="59704"/>
                                        </p:tgtEl>
                                      </p:cBhvr>
                                    </p:animEffect>
                                  </p:childTnLst>
                                </p:cTn>
                              </p:par>
                              <p:par>
                                <p:cTn id="377" presetID="12" presetClass="exit" presetSubtype="4" fill="hold" nodeType="withEffect">
                                  <p:stCondLst>
                                    <p:cond delay="55000"/>
                                  </p:stCondLst>
                                  <p:childTnLst>
                                    <p:animEffect transition="out" filter="slide(fromBottom)">
                                      <p:cBhvr>
                                        <p:cTn id="378" dur="500"/>
                                        <p:tgtEl>
                                          <p:spTgt spid="59704"/>
                                        </p:tgtEl>
                                      </p:cBhvr>
                                    </p:animEffect>
                                    <p:set>
                                      <p:cBhvr>
                                        <p:cTn id="379" dur="1" fill="hold">
                                          <p:stCondLst>
                                            <p:cond delay="499"/>
                                          </p:stCondLst>
                                        </p:cTn>
                                        <p:tgtEl>
                                          <p:spTgt spid="59704"/>
                                        </p:tgtEl>
                                        <p:attrNameLst>
                                          <p:attrName>style.visibility</p:attrName>
                                        </p:attrNameLst>
                                      </p:cBhvr>
                                      <p:to>
                                        <p:strVal val="hidden"/>
                                      </p:to>
                                    </p:set>
                                  </p:childTnLst>
                                </p:cTn>
                              </p:par>
                              <p:par>
                                <p:cTn id="380" presetID="12" presetClass="entr" presetSubtype="1" fill="hold" nodeType="withEffect">
                                  <p:stCondLst>
                                    <p:cond delay="55000"/>
                                  </p:stCondLst>
                                  <p:childTnLst>
                                    <p:set>
                                      <p:cBhvr>
                                        <p:cTn id="381" dur="1" fill="hold">
                                          <p:stCondLst>
                                            <p:cond delay="0"/>
                                          </p:stCondLst>
                                        </p:cTn>
                                        <p:tgtEl>
                                          <p:spTgt spid="59705"/>
                                        </p:tgtEl>
                                        <p:attrNameLst>
                                          <p:attrName>style.visibility</p:attrName>
                                        </p:attrNameLst>
                                      </p:cBhvr>
                                      <p:to>
                                        <p:strVal val="visible"/>
                                      </p:to>
                                    </p:set>
                                    <p:animEffect transition="in" filter="slide(fromTop)">
                                      <p:cBhvr>
                                        <p:cTn id="382" dur="500"/>
                                        <p:tgtEl>
                                          <p:spTgt spid="59705"/>
                                        </p:tgtEl>
                                      </p:cBhvr>
                                    </p:animEffect>
                                  </p:childTnLst>
                                </p:cTn>
                              </p:par>
                              <p:par>
                                <p:cTn id="383" presetID="12" presetClass="exit" presetSubtype="4" fill="hold" nodeType="withEffect">
                                  <p:stCondLst>
                                    <p:cond delay="56000"/>
                                  </p:stCondLst>
                                  <p:childTnLst>
                                    <p:animEffect transition="out" filter="slide(fromBottom)">
                                      <p:cBhvr>
                                        <p:cTn id="384" dur="500"/>
                                        <p:tgtEl>
                                          <p:spTgt spid="59705"/>
                                        </p:tgtEl>
                                      </p:cBhvr>
                                    </p:animEffect>
                                    <p:set>
                                      <p:cBhvr>
                                        <p:cTn id="385" dur="1" fill="hold">
                                          <p:stCondLst>
                                            <p:cond delay="499"/>
                                          </p:stCondLst>
                                        </p:cTn>
                                        <p:tgtEl>
                                          <p:spTgt spid="59705"/>
                                        </p:tgtEl>
                                        <p:attrNameLst>
                                          <p:attrName>style.visibility</p:attrName>
                                        </p:attrNameLst>
                                      </p:cBhvr>
                                      <p:to>
                                        <p:strVal val="hidden"/>
                                      </p:to>
                                    </p:set>
                                  </p:childTnLst>
                                </p:cTn>
                              </p:par>
                              <p:par>
                                <p:cTn id="386" presetID="12" presetClass="entr" presetSubtype="1" fill="hold" nodeType="withEffect">
                                  <p:stCondLst>
                                    <p:cond delay="56000"/>
                                  </p:stCondLst>
                                  <p:childTnLst>
                                    <p:set>
                                      <p:cBhvr>
                                        <p:cTn id="387" dur="1" fill="hold">
                                          <p:stCondLst>
                                            <p:cond delay="0"/>
                                          </p:stCondLst>
                                        </p:cTn>
                                        <p:tgtEl>
                                          <p:spTgt spid="59706"/>
                                        </p:tgtEl>
                                        <p:attrNameLst>
                                          <p:attrName>style.visibility</p:attrName>
                                        </p:attrNameLst>
                                      </p:cBhvr>
                                      <p:to>
                                        <p:strVal val="visible"/>
                                      </p:to>
                                    </p:set>
                                    <p:animEffect transition="in" filter="slide(fromTop)">
                                      <p:cBhvr>
                                        <p:cTn id="388" dur="500"/>
                                        <p:tgtEl>
                                          <p:spTgt spid="59706"/>
                                        </p:tgtEl>
                                      </p:cBhvr>
                                    </p:animEffect>
                                  </p:childTnLst>
                                </p:cTn>
                              </p:par>
                              <p:par>
                                <p:cTn id="389" presetID="12" presetClass="exit" presetSubtype="4" fill="hold" nodeType="withEffect">
                                  <p:stCondLst>
                                    <p:cond delay="57000"/>
                                  </p:stCondLst>
                                  <p:childTnLst>
                                    <p:animEffect transition="out" filter="slide(fromBottom)">
                                      <p:cBhvr>
                                        <p:cTn id="390" dur="500"/>
                                        <p:tgtEl>
                                          <p:spTgt spid="59706"/>
                                        </p:tgtEl>
                                      </p:cBhvr>
                                    </p:animEffect>
                                    <p:set>
                                      <p:cBhvr>
                                        <p:cTn id="391" dur="1" fill="hold">
                                          <p:stCondLst>
                                            <p:cond delay="499"/>
                                          </p:stCondLst>
                                        </p:cTn>
                                        <p:tgtEl>
                                          <p:spTgt spid="59706"/>
                                        </p:tgtEl>
                                        <p:attrNameLst>
                                          <p:attrName>style.visibility</p:attrName>
                                        </p:attrNameLst>
                                      </p:cBhvr>
                                      <p:to>
                                        <p:strVal val="hidden"/>
                                      </p:to>
                                    </p:set>
                                  </p:childTnLst>
                                </p:cTn>
                              </p:par>
                              <p:par>
                                <p:cTn id="392" presetID="12" presetClass="entr" presetSubtype="1" fill="hold" nodeType="withEffect">
                                  <p:stCondLst>
                                    <p:cond delay="57000"/>
                                  </p:stCondLst>
                                  <p:childTnLst>
                                    <p:set>
                                      <p:cBhvr>
                                        <p:cTn id="393" dur="1" fill="hold">
                                          <p:stCondLst>
                                            <p:cond delay="0"/>
                                          </p:stCondLst>
                                        </p:cTn>
                                        <p:tgtEl>
                                          <p:spTgt spid="59707"/>
                                        </p:tgtEl>
                                        <p:attrNameLst>
                                          <p:attrName>style.visibility</p:attrName>
                                        </p:attrNameLst>
                                      </p:cBhvr>
                                      <p:to>
                                        <p:strVal val="visible"/>
                                      </p:to>
                                    </p:set>
                                    <p:animEffect transition="in" filter="slide(fromTop)">
                                      <p:cBhvr>
                                        <p:cTn id="394" dur="500"/>
                                        <p:tgtEl>
                                          <p:spTgt spid="59707"/>
                                        </p:tgtEl>
                                      </p:cBhvr>
                                    </p:animEffect>
                                  </p:childTnLst>
                                </p:cTn>
                              </p:par>
                              <p:par>
                                <p:cTn id="395" presetID="12" presetClass="exit" presetSubtype="4" fill="hold" nodeType="withEffect">
                                  <p:stCondLst>
                                    <p:cond delay="58000"/>
                                  </p:stCondLst>
                                  <p:childTnLst>
                                    <p:animEffect transition="out" filter="slide(fromBottom)">
                                      <p:cBhvr>
                                        <p:cTn id="396" dur="500"/>
                                        <p:tgtEl>
                                          <p:spTgt spid="59707"/>
                                        </p:tgtEl>
                                      </p:cBhvr>
                                    </p:animEffect>
                                    <p:set>
                                      <p:cBhvr>
                                        <p:cTn id="397" dur="1" fill="hold">
                                          <p:stCondLst>
                                            <p:cond delay="499"/>
                                          </p:stCondLst>
                                        </p:cTn>
                                        <p:tgtEl>
                                          <p:spTgt spid="59707"/>
                                        </p:tgtEl>
                                        <p:attrNameLst>
                                          <p:attrName>style.visibility</p:attrName>
                                        </p:attrNameLst>
                                      </p:cBhvr>
                                      <p:to>
                                        <p:strVal val="hidden"/>
                                      </p:to>
                                    </p:set>
                                  </p:childTnLst>
                                </p:cTn>
                              </p:par>
                              <p:par>
                                <p:cTn id="398" presetID="12" presetClass="entr" presetSubtype="1" fill="hold" nodeType="withEffect">
                                  <p:stCondLst>
                                    <p:cond delay="58000"/>
                                  </p:stCondLst>
                                  <p:childTnLst>
                                    <p:set>
                                      <p:cBhvr>
                                        <p:cTn id="399" dur="1" fill="hold">
                                          <p:stCondLst>
                                            <p:cond delay="0"/>
                                          </p:stCondLst>
                                        </p:cTn>
                                        <p:tgtEl>
                                          <p:spTgt spid="59708"/>
                                        </p:tgtEl>
                                        <p:attrNameLst>
                                          <p:attrName>style.visibility</p:attrName>
                                        </p:attrNameLst>
                                      </p:cBhvr>
                                      <p:to>
                                        <p:strVal val="visible"/>
                                      </p:to>
                                    </p:set>
                                    <p:animEffect transition="in" filter="slide(fromTop)">
                                      <p:cBhvr>
                                        <p:cTn id="400" dur="500"/>
                                        <p:tgtEl>
                                          <p:spTgt spid="59708"/>
                                        </p:tgtEl>
                                      </p:cBhvr>
                                    </p:animEffect>
                                  </p:childTnLst>
                                </p:cTn>
                              </p:par>
                              <p:par>
                                <p:cTn id="401" presetID="12" presetClass="exit" presetSubtype="4" fill="hold" nodeType="withEffect">
                                  <p:stCondLst>
                                    <p:cond delay="59000"/>
                                  </p:stCondLst>
                                  <p:childTnLst>
                                    <p:animEffect transition="out" filter="slide(fromBottom)">
                                      <p:cBhvr>
                                        <p:cTn id="402" dur="500"/>
                                        <p:tgtEl>
                                          <p:spTgt spid="59708"/>
                                        </p:tgtEl>
                                      </p:cBhvr>
                                    </p:animEffect>
                                    <p:set>
                                      <p:cBhvr>
                                        <p:cTn id="403" dur="1" fill="hold">
                                          <p:stCondLst>
                                            <p:cond delay="499"/>
                                          </p:stCondLst>
                                        </p:cTn>
                                        <p:tgtEl>
                                          <p:spTgt spid="59708"/>
                                        </p:tgtEl>
                                        <p:attrNameLst>
                                          <p:attrName>style.visibility</p:attrName>
                                        </p:attrNameLst>
                                      </p:cBhvr>
                                      <p:to>
                                        <p:strVal val="hidden"/>
                                      </p:to>
                                    </p:set>
                                  </p:childTnLst>
                                </p:cTn>
                              </p:par>
                              <p:par>
                                <p:cTn id="404" presetID="12" presetClass="entr" presetSubtype="1" fill="hold" nodeType="withEffect">
                                  <p:stCondLst>
                                    <p:cond delay="59000"/>
                                  </p:stCondLst>
                                  <p:childTnLst>
                                    <p:set>
                                      <p:cBhvr>
                                        <p:cTn id="405" dur="1" fill="hold">
                                          <p:stCondLst>
                                            <p:cond delay="0"/>
                                          </p:stCondLst>
                                        </p:cTn>
                                        <p:tgtEl>
                                          <p:spTgt spid="59709"/>
                                        </p:tgtEl>
                                        <p:attrNameLst>
                                          <p:attrName>style.visibility</p:attrName>
                                        </p:attrNameLst>
                                      </p:cBhvr>
                                      <p:to>
                                        <p:strVal val="visible"/>
                                      </p:to>
                                    </p:set>
                                    <p:animEffect transition="in" filter="slide(fromTop)">
                                      <p:cBhvr>
                                        <p:cTn id="406" dur="500"/>
                                        <p:tgtEl>
                                          <p:spTgt spid="59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nchor="ctr" anchorCtr="0"/>
          <a:lstStyle/>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Our new</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economic</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landscape</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nchor="ctr" anchorCtr="0"/>
          <a:lstStyle/>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Our new</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information</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landscape</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Developed_countries.png"/>
          <p:cNvPicPr>
            <a:picLocks noChangeAspect="1"/>
          </p:cNvPicPr>
          <p:nvPr/>
        </p:nvPicPr>
        <p:blipFill>
          <a:blip r:embed="rId3" cstate="print"/>
          <a:stretch>
            <a:fillRect/>
          </a:stretch>
        </p:blipFill>
        <p:spPr>
          <a:xfrm>
            <a:off x="0" y="1313144"/>
            <a:ext cx="9144000" cy="4231711"/>
          </a:xfrm>
          <a:prstGeom prst="rect">
            <a:avLst/>
          </a:prstGeom>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990600" y="927100"/>
          <a:ext cx="7162800" cy="500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Chart 1"/>
          <p:cNvGraphicFramePr>
            <a:graphicFrameLocks/>
          </p:cNvGraphicFramePr>
          <p:nvPr/>
        </p:nvGraphicFramePr>
        <p:xfrm>
          <a:off x="0" y="228600"/>
          <a:ext cx="9144000" cy="5943600"/>
        </p:xfrm>
        <a:graphic>
          <a:graphicData uri="http://schemas.openxmlformats.org/presentationml/2006/ole">
            <p:oleObj spid="_x0000_s1026" r:id="rId4" imgW="9144793" imgH="5944115" progId="Excel.Sheet.8">
              <p:embed/>
            </p:oleObj>
          </a:graphicData>
        </a:graphic>
      </p:graphicFrame>
      <p:sp>
        <p:nvSpPr>
          <p:cNvPr id="1027" name="TextBox 1"/>
          <p:cNvSpPr txBox="1">
            <a:spLocks noChangeArrowheads="1"/>
          </p:cNvSpPr>
          <p:nvPr/>
        </p:nvSpPr>
        <p:spPr bwMode="auto">
          <a:xfrm>
            <a:off x="1905000" y="381000"/>
            <a:ext cx="2971800" cy="1219200"/>
          </a:xfrm>
          <a:prstGeom prst="rect">
            <a:avLst/>
          </a:prstGeom>
          <a:noFill/>
          <a:ln w="9525">
            <a:noFill/>
            <a:miter lim="800000"/>
            <a:headEnd/>
            <a:tailEnd/>
          </a:ln>
        </p:spPr>
        <p:txBody>
          <a:bodyPr wrap="none"/>
          <a:lstStyle/>
          <a:p>
            <a:pPr algn="ctr"/>
            <a:r>
              <a:rPr lang="en-US">
                <a:solidFill>
                  <a:srgbClr val="0070C0"/>
                </a:solidFill>
                <a:latin typeface="Impact" pitchFamily="34" charset="0"/>
              </a:rPr>
              <a:t>Percentile change in </a:t>
            </a:r>
            <a:br>
              <a:rPr lang="en-US">
                <a:solidFill>
                  <a:srgbClr val="0070C0"/>
                </a:solidFill>
                <a:latin typeface="Impact" pitchFamily="34" charset="0"/>
              </a:rPr>
            </a:br>
            <a:r>
              <a:rPr lang="en-US">
                <a:solidFill>
                  <a:srgbClr val="0070C0"/>
                </a:solidFill>
                <a:latin typeface="Impact" pitchFamily="34" charset="0"/>
              </a:rPr>
              <a:t>importance of task type </a:t>
            </a:r>
            <a:br>
              <a:rPr lang="en-US">
                <a:solidFill>
                  <a:srgbClr val="0070C0"/>
                </a:solidFill>
                <a:latin typeface="Impact" pitchFamily="34" charset="0"/>
              </a:rPr>
            </a:br>
            <a:r>
              <a:rPr lang="en-US">
                <a:solidFill>
                  <a:srgbClr val="0070C0"/>
                </a:solidFill>
                <a:latin typeface="Impact" pitchFamily="34" charset="0"/>
              </a:rPr>
              <a:t>in U.S. economy</a:t>
            </a:r>
            <a:endParaRPr lang="en-US"/>
          </a:p>
        </p:txBody>
      </p:sp>
      <p:sp>
        <p:nvSpPr>
          <p:cNvPr id="4" name="TextBox 3"/>
          <p:cNvSpPr txBox="1"/>
          <p:nvPr/>
        </p:nvSpPr>
        <p:spPr>
          <a:xfrm>
            <a:off x="846138" y="6324600"/>
            <a:ext cx="7451725" cy="461963"/>
          </a:xfrm>
          <a:prstGeom prst="rect">
            <a:avLst/>
          </a:prstGeom>
          <a:noFill/>
        </p:spPr>
        <p:txBody>
          <a:bodyPr wrap="none">
            <a:spAutoFit/>
          </a:bodyPr>
          <a:lstStyle/>
          <a:p>
            <a:pPr>
              <a:defRPr/>
            </a:pPr>
            <a:r>
              <a:rPr lang="en-US" sz="1200" dirty="0" err="1">
                <a:solidFill>
                  <a:schemeClr val="accent5">
                    <a:lumMod val="75000"/>
                  </a:schemeClr>
                </a:solidFill>
              </a:rPr>
              <a:t>Autor</a:t>
            </a:r>
            <a:r>
              <a:rPr lang="en-US" sz="1200" dirty="0">
                <a:solidFill>
                  <a:schemeClr val="accent5">
                    <a:lumMod val="75000"/>
                  </a:schemeClr>
                </a:solidFill>
              </a:rPr>
              <a:t>, D., Levy, F., &amp; </a:t>
            </a:r>
            <a:r>
              <a:rPr lang="en-US" sz="1200" dirty="0" err="1">
                <a:solidFill>
                  <a:schemeClr val="accent5">
                    <a:lumMod val="75000"/>
                  </a:schemeClr>
                </a:solidFill>
              </a:rPr>
              <a:t>Murnane</a:t>
            </a:r>
            <a:r>
              <a:rPr lang="en-US" sz="1200" dirty="0">
                <a:solidFill>
                  <a:schemeClr val="accent5">
                    <a:lumMod val="75000"/>
                  </a:schemeClr>
                </a:solidFill>
              </a:rPr>
              <a:t>, R. J. (2003). The skill content of recent technological change: </a:t>
            </a:r>
            <a:br>
              <a:rPr lang="en-US" sz="1200" dirty="0">
                <a:solidFill>
                  <a:schemeClr val="accent5">
                    <a:lumMod val="75000"/>
                  </a:schemeClr>
                </a:solidFill>
              </a:rPr>
            </a:br>
            <a:r>
              <a:rPr lang="en-US" sz="1200" dirty="0">
                <a:solidFill>
                  <a:schemeClr val="accent5">
                    <a:lumMod val="75000"/>
                  </a:schemeClr>
                </a:solidFill>
              </a:rPr>
              <a:t>An empirical exploration. </a:t>
            </a:r>
            <a:r>
              <a:rPr lang="en-US" sz="1200" i="1" dirty="0">
                <a:solidFill>
                  <a:schemeClr val="accent5">
                    <a:lumMod val="75000"/>
                  </a:schemeClr>
                </a:solidFill>
              </a:rPr>
              <a:t>Quarterly Journal of Economics 188</a:t>
            </a:r>
            <a:r>
              <a:rPr lang="en-US" sz="1200" dirty="0">
                <a:solidFill>
                  <a:schemeClr val="accent5">
                    <a:lumMod val="75000"/>
                  </a:schemeClr>
                </a:solidFill>
              </a:rPr>
              <a:t>, 4. [updated, D. </a:t>
            </a:r>
            <a:r>
              <a:rPr lang="en-US" sz="1200" dirty="0" err="1">
                <a:solidFill>
                  <a:schemeClr val="accent5">
                    <a:lumMod val="75000"/>
                  </a:schemeClr>
                </a:solidFill>
              </a:rPr>
              <a:t>Autor</a:t>
            </a:r>
            <a:r>
              <a:rPr lang="en-US" sz="1200" dirty="0">
                <a:solidFill>
                  <a:schemeClr val="accent5">
                    <a:lumMod val="75000"/>
                  </a:schemeClr>
                </a:solidFill>
              </a:rPr>
              <a:t>, 2008]</a:t>
            </a:r>
          </a:p>
        </p:txBody>
      </p:sp>
      <p:sp>
        <p:nvSpPr>
          <p:cNvPr id="1029" name="TextBox 4"/>
          <p:cNvSpPr txBox="1">
            <a:spLocks noChangeArrowheads="1"/>
          </p:cNvSpPr>
          <p:nvPr/>
        </p:nvSpPr>
        <p:spPr bwMode="auto">
          <a:xfrm rot="-1705438">
            <a:off x="6640513" y="1069975"/>
            <a:ext cx="1246187" cy="400050"/>
          </a:xfrm>
          <a:prstGeom prst="rect">
            <a:avLst/>
          </a:prstGeom>
          <a:noFill/>
          <a:ln w="9525">
            <a:noFill/>
            <a:miter lim="800000"/>
            <a:headEnd/>
            <a:tailEnd/>
          </a:ln>
        </p:spPr>
        <p:txBody>
          <a:bodyPr wrap="none">
            <a:spAutoFit/>
          </a:bodyPr>
          <a:lstStyle/>
          <a:p>
            <a:r>
              <a:rPr lang="en-US" sz="2000">
                <a:solidFill>
                  <a:srgbClr val="00B050"/>
                </a:solidFill>
              </a:rPr>
              <a:t>Abstract</a:t>
            </a:r>
          </a:p>
        </p:txBody>
      </p:sp>
      <p:sp>
        <p:nvSpPr>
          <p:cNvPr id="1030" name="TextBox 5"/>
          <p:cNvSpPr txBox="1">
            <a:spLocks noChangeArrowheads="1"/>
          </p:cNvSpPr>
          <p:nvPr/>
        </p:nvSpPr>
        <p:spPr bwMode="auto">
          <a:xfrm rot="2182383">
            <a:off x="6559550" y="3962400"/>
            <a:ext cx="1158875" cy="400050"/>
          </a:xfrm>
          <a:prstGeom prst="rect">
            <a:avLst/>
          </a:prstGeom>
          <a:noFill/>
          <a:ln w="9525">
            <a:noFill/>
            <a:miter lim="800000"/>
            <a:headEnd/>
            <a:tailEnd/>
          </a:ln>
        </p:spPr>
        <p:txBody>
          <a:bodyPr wrap="none">
            <a:spAutoFit/>
          </a:bodyPr>
          <a:lstStyle/>
          <a:p>
            <a:r>
              <a:rPr lang="en-US" sz="2000">
                <a:solidFill>
                  <a:srgbClr val="FFFF00"/>
                </a:solidFill>
              </a:rPr>
              <a:t>Routine</a:t>
            </a:r>
          </a:p>
        </p:txBody>
      </p:sp>
      <p:sp>
        <p:nvSpPr>
          <p:cNvPr id="1031" name="TextBox 6"/>
          <p:cNvSpPr txBox="1">
            <a:spLocks noChangeArrowheads="1"/>
          </p:cNvSpPr>
          <p:nvPr/>
        </p:nvSpPr>
        <p:spPr bwMode="auto">
          <a:xfrm rot="160345">
            <a:off x="6889750" y="4749800"/>
            <a:ext cx="1103313" cy="400050"/>
          </a:xfrm>
          <a:prstGeom prst="rect">
            <a:avLst/>
          </a:prstGeom>
          <a:noFill/>
          <a:ln w="9525">
            <a:noFill/>
            <a:miter lim="800000"/>
            <a:headEnd/>
            <a:tailEnd/>
          </a:ln>
        </p:spPr>
        <p:txBody>
          <a:bodyPr wrap="none">
            <a:spAutoFit/>
          </a:bodyPr>
          <a:lstStyle/>
          <a:p>
            <a:r>
              <a:rPr lang="en-US" sz="2000">
                <a:solidFill>
                  <a:srgbClr val="FF0000"/>
                </a:solidFill>
              </a:rPr>
              <a:t>Manual</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3"/>
          <p:cNvSpPr txBox="1">
            <a:spLocks noChangeArrowheads="1"/>
          </p:cNvSpPr>
          <p:nvPr/>
        </p:nvSpPr>
        <p:spPr bwMode="auto">
          <a:xfrm>
            <a:off x="533400" y="1295400"/>
            <a:ext cx="3341688" cy="584200"/>
          </a:xfrm>
          <a:prstGeom prst="rect">
            <a:avLst/>
          </a:prstGeom>
          <a:noFill/>
          <a:ln w="9525">
            <a:noFill/>
            <a:miter lim="800000"/>
            <a:headEnd/>
            <a:tailEnd/>
          </a:ln>
        </p:spPr>
        <p:txBody>
          <a:bodyPr wrap="none">
            <a:spAutoFit/>
          </a:bodyPr>
          <a:lstStyle/>
          <a:p>
            <a:r>
              <a:rPr lang="en-US"/>
              <a:t>critical thinking</a:t>
            </a:r>
          </a:p>
        </p:txBody>
      </p:sp>
      <p:sp>
        <p:nvSpPr>
          <p:cNvPr id="57347" name="TextBox 2"/>
          <p:cNvSpPr txBox="1">
            <a:spLocks noChangeArrowheads="1"/>
          </p:cNvSpPr>
          <p:nvPr/>
        </p:nvSpPr>
        <p:spPr bwMode="auto">
          <a:xfrm>
            <a:off x="4876800" y="1447800"/>
            <a:ext cx="3467100" cy="584200"/>
          </a:xfrm>
          <a:prstGeom prst="rect">
            <a:avLst/>
          </a:prstGeom>
          <a:noFill/>
          <a:ln w="9525">
            <a:noFill/>
            <a:miter lim="800000"/>
            <a:headEnd/>
            <a:tailEnd/>
          </a:ln>
        </p:spPr>
        <p:txBody>
          <a:bodyPr wrap="none">
            <a:spAutoFit/>
          </a:bodyPr>
          <a:lstStyle/>
          <a:p>
            <a:r>
              <a:rPr lang="en-US"/>
              <a:t>problem solving</a:t>
            </a:r>
          </a:p>
        </p:txBody>
      </p:sp>
      <p:sp>
        <p:nvSpPr>
          <p:cNvPr id="57348" name="TextBox 4"/>
          <p:cNvSpPr txBox="1">
            <a:spLocks noChangeArrowheads="1"/>
          </p:cNvSpPr>
          <p:nvPr/>
        </p:nvSpPr>
        <p:spPr bwMode="auto">
          <a:xfrm>
            <a:off x="228600" y="2971800"/>
            <a:ext cx="2819400" cy="584200"/>
          </a:xfrm>
          <a:prstGeom prst="rect">
            <a:avLst/>
          </a:prstGeom>
          <a:noFill/>
          <a:ln w="9525">
            <a:noFill/>
            <a:miter lim="800000"/>
            <a:headEnd/>
            <a:tailEnd/>
          </a:ln>
        </p:spPr>
        <p:txBody>
          <a:bodyPr wrap="none">
            <a:spAutoFit/>
          </a:bodyPr>
          <a:lstStyle/>
          <a:p>
            <a:r>
              <a:rPr lang="en-US"/>
              <a:t>collaboration</a:t>
            </a:r>
          </a:p>
        </p:txBody>
      </p:sp>
      <p:sp>
        <p:nvSpPr>
          <p:cNvPr id="57349" name="TextBox 5"/>
          <p:cNvSpPr txBox="1">
            <a:spLocks noChangeArrowheads="1"/>
          </p:cNvSpPr>
          <p:nvPr/>
        </p:nvSpPr>
        <p:spPr bwMode="auto">
          <a:xfrm>
            <a:off x="1447800" y="2133600"/>
            <a:ext cx="2597150" cy="584200"/>
          </a:xfrm>
          <a:prstGeom prst="rect">
            <a:avLst/>
          </a:prstGeom>
          <a:noFill/>
          <a:ln w="9525">
            <a:noFill/>
            <a:miter lim="800000"/>
            <a:headEnd/>
            <a:tailEnd/>
          </a:ln>
        </p:spPr>
        <p:txBody>
          <a:bodyPr wrap="none">
            <a:spAutoFit/>
          </a:bodyPr>
          <a:lstStyle/>
          <a:p>
            <a:r>
              <a:rPr lang="en-US"/>
              <a:t>adaptability</a:t>
            </a:r>
          </a:p>
        </p:txBody>
      </p:sp>
      <p:sp>
        <p:nvSpPr>
          <p:cNvPr id="57350" name="TextBox 6"/>
          <p:cNvSpPr txBox="1">
            <a:spLocks noChangeArrowheads="1"/>
          </p:cNvSpPr>
          <p:nvPr/>
        </p:nvSpPr>
        <p:spPr bwMode="auto">
          <a:xfrm>
            <a:off x="2590800" y="4572000"/>
            <a:ext cx="3908425" cy="584200"/>
          </a:xfrm>
          <a:prstGeom prst="rect">
            <a:avLst/>
          </a:prstGeom>
          <a:noFill/>
          <a:ln w="9525">
            <a:noFill/>
            <a:miter lim="800000"/>
            <a:headEnd/>
            <a:tailEnd/>
          </a:ln>
        </p:spPr>
        <p:txBody>
          <a:bodyPr wrap="none">
            <a:spAutoFit/>
          </a:bodyPr>
          <a:lstStyle/>
          <a:p>
            <a:r>
              <a:rPr lang="en-US"/>
              <a:t>entrepeneurialism</a:t>
            </a:r>
          </a:p>
        </p:txBody>
      </p:sp>
      <p:sp>
        <p:nvSpPr>
          <p:cNvPr id="57351" name="TextBox 7"/>
          <p:cNvSpPr txBox="1">
            <a:spLocks noChangeArrowheads="1"/>
          </p:cNvSpPr>
          <p:nvPr/>
        </p:nvSpPr>
        <p:spPr bwMode="auto">
          <a:xfrm>
            <a:off x="4648200" y="3124200"/>
            <a:ext cx="2098675" cy="584200"/>
          </a:xfrm>
          <a:prstGeom prst="rect">
            <a:avLst/>
          </a:prstGeom>
          <a:noFill/>
          <a:ln w="9525">
            <a:noFill/>
            <a:miter lim="800000"/>
            <a:headEnd/>
            <a:tailEnd/>
          </a:ln>
        </p:spPr>
        <p:txBody>
          <a:bodyPr wrap="none">
            <a:spAutoFit/>
          </a:bodyPr>
          <a:lstStyle/>
          <a:p>
            <a:r>
              <a:rPr lang="en-US"/>
              <a:t>creativity</a:t>
            </a:r>
          </a:p>
        </p:txBody>
      </p:sp>
      <p:sp>
        <p:nvSpPr>
          <p:cNvPr id="57352" name="TextBox 8"/>
          <p:cNvSpPr txBox="1">
            <a:spLocks noChangeArrowheads="1"/>
          </p:cNvSpPr>
          <p:nvPr/>
        </p:nvSpPr>
        <p:spPr bwMode="auto">
          <a:xfrm>
            <a:off x="4800600" y="381000"/>
            <a:ext cx="3914775" cy="584200"/>
          </a:xfrm>
          <a:prstGeom prst="rect">
            <a:avLst/>
          </a:prstGeom>
          <a:noFill/>
          <a:ln w="9525">
            <a:noFill/>
            <a:miter lim="800000"/>
            <a:headEnd/>
            <a:tailEnd/>
          </a:ln>
        </p:spPr>
        <p:txBody>
          <a:bodyPr wrap="none">
            <a:spAutoFit/>
          </a:bodyPr>
          <a:lstStyle/>
          <a:p>
            <a:r>
              <a:rPr lang="en-US"/>
              <a:t>effective speaking</a:t>
            </a:r>
          </a:p>
        </p:txBody>
      </p:sp>
      <p:sp>
        <p:nvSpPr>
          <p:cNvPr id="57353" name="TextBox 9"/>
          <p:cNvSpPr txBox="1">
            <a:spLocks noChangeArrowheads="1"/>
          </p:cNvSpPr>
          <p:nvPr/>
        </p:nvSpPr>
        <p:spPr bwMode="auto">
          <a:xfrm>
            <a:off x="4267200" y="5257800"/>
            <a:ext cx="3494088" cy="584200"/>
          </a:xfrm>
          <a:prstGeom prst="rect">
            <a:avLst/>
          </a:prstGeom>
          <a:noFill/>
          <a:ln w="9525">
            <a:noFill/>
            <a:miter lim="800000"/>
            <a:headEnd/>
            <a:tailEnd/>
          </a:ln>
        </p:spPr>
        <p:txBody>
          <a:bodyPr wrap="none">
            <a:spAutoFit/>
          </a:bodyPr>
          <a:lstStyle/>
          <a:p>
            <a:r>
              <a:rPr lang="en-US"/>
              <a:t>effective writing</a:t>
            </a:r>
          </a:p>
        </p:txBody>
      </p:sp>
      <p:sp>
        <p:nvSpPr>
          <p:cNvPr id="57354" name="TextBox 10"/>
          <p:cNvSpPr txBox="1">
            <a:spLocks noChangeArrowheads="1"/>
          </p:cNvSpPr>
          <p:nvPr/>
        </p:nvSpPr>
        <p:spPr bwMode="auto">
          <a:xfrm>
            <a:off x="304800" y="5257800"/>
            <a:ext cx="2325688" cy="584200"/>
          </a:xfrm>
          <a:prstGeom prst="rect">
            <a:avLst/>
          </a:prstGeom>
          <a:noFill/>
          <a:ln w="9525">
            <a:noFill/>
            <a:miter lim="800000"/>
            <a:headEnd/>
            <a:tailEnd/>
          </a:ln>
        </p:spPr>
        <p:txBody>
          <a:bodyPr wrap="none">
            <a:spAutoFit/>
          </a:bodyPr>
          <a:lstStyle/>
          <a:p>
            <a:r>
              <a:rPr lang="en-US"/>
              <a:t>innovation</a:t>
            </a:r>
          </a:p>
        </p:txBody>
      </p:sp>
      <p:sp>
        <p:nvSpPr>
          <p:cNvPr id="57355" name="TextBox 11"/>
          <p:cNvSpPr txBox="1">
            <a:spLocks noChangeArrowheads="1"/>
          </p:cNvSpPr>
          <p:nvPr/>
        </p:nvSpPr>
        <p:spPr bwMode="auto">
          <a:xfrm>
            <a:off x="4495800" y="2286000"/>
            <a:ext cx="4198938" cy="584200"/>
          </a:xfrm>
          <a:prstGeom prst="rect">
            <a:avLst/>
          </a:prstGeom>
          <a:noFill/>
          <a:ln w="9525">
            <a:noFill/>
            <a:miter lim="800000"/>
            <a:headEnd/>
            <a:tailEnd/>
          </a:ln>
        </p:spPr>
        <p:txBody>
          <a:bodyPr wrap="none">
            <a:spAutoFit/>
          </a:bodyPr>
          <a:lstStyle/>
          <a:p>
            <a:r>
              <a:rPr lang="en-US"/>
              <a:t>information literacy</a:t>
            </a:r>
          </a:p>
        </p:txBody>
      </p:sp>
      <p:sp>
        <p:nvSpPr>
          <p:cNvPr id="57356" name="TextBox 12"/>
          <p:cNvSpPr txBox="1">
            <a:spLocks noChangeArrowheads="1"/>
          </p:cNvSpPr>
          <p:nvPr/>
        </p:nvSpPr>
        <p:spPr bwMode="auto">
          <a:xfrm>
            <a:off x="1524000" y="3733800"/>
            <a:ext cx="3067050" cy="584200"/>
          </a:xfrm>
          <a:prstGeom prst="rect">
            <a:avLst/>
          </a:prstGeom>
          <a:noFill/>
          <a:ln w="9525">
            <a:noFill/>
            <a:miter lim="800000"/>
            <a:headEnd/>
            <a:tailEnd/>
          </a:ln>
        </p:spPr>
        <p:txBody>
          <a:bodyPr wrap="none">
            <a:spAutoFit/>
          </a:bodyPr>
          <a:lstStyle/>
          <a:p>
            <a:r>
              <a:rPr lang="en-US"/>
              <a:t>media fluency</a:t>
            </a:r>
          </a:p>
        </p:txBody>
      </p:sp>
      <p:sp>
        <p:nvSpPr>
          <p:cNvPr id="57357" name="TextBox 13"/>
          <p:cNvSpPr txBox="1">
            <a:spLocks noChangeArrowheads="1"/>
          </p:cNvSpPr>
          <p:nvPr/>
        </p:nvSpPr>
        <p:spPr bwMode="auto">
          <a:xfrm>
            <a:off x="1447800" y="6019800"/>
            <a:ext cx="2106613" cy="584200"/>
          </a:xfrm>
          <a:prstGeom prst="rect">
            <a:avLst/>
          </a:prstGeom>
          <a:noFill/>
          <a:ln w="9525">
            <a:noFill/>
            <a:miter lim="800000"/>
            <a:headEnd/>
            <a:tailEnd/>
          </a:ln>
        </p:spPr>
        <p:txBody>
          <a:bodyPr wrap="none">
            <a:spAutoFit/>
          </a:bodyPr>
          <a:lstStyle/>
          <a:p>
            <a:r>
              <a:rPr lang="en-US"/>
              <a:t>synthesis</a:t>
            </a:r>
          </a:p>
        </p:txBody>
      </p:sp>
      <p:sp>
        <p:nvSpPr>
          <p:cNvPr id="57358" name="TextBox 14"/>
          <p:cNvSpPr txBox="1">
            <a:spLocks noChangeArrowheads="1"/>
          </p:cNvSpPr>
          <p:nvPr/>
        </p:nvSpPr>
        <p:spPr bwMode="auto">
          <a:xfrm>
            <a:off x="5410200" y="3733800"/>
            <a:ext cx="3290888" cy="584200"/>
          </a:xfrm>
          <a:prstGeom prst="rect">
            <a:avLst/>
          </a:prstGeom>
          <a:noFill/>
          <a:ln w="9525">
            <a:noFill/>
            <a:miter lim="800000"/>
            <a:headEnd/>
            <a:tailEnd/>
          </a:ln>
        </p:spPr>
        <p:txBody>
          <a:bodyPr wrap="none">
            <a:spAutoFit/>
          </a:bodyPr>
          <a:lstStyle/>
          <a:p>
            <a:r>
              <a:rPr lang="en-US"/>
              <a:t>analytical skills</a:t>
            </a:r>
          </a:p>
        </p:txBody>
      </p:sp>
      <p:sp>
        <p:nvSpPr>
          <p:cNvPr id="57359" name="TextBox 15"/>
          <p:cNvSpPr txBox="1">
            <a:spLocks noChangeArrowheads="1"/>
          </p:cNvSpPr>
          <p:nvPr/>
        </p:nvSpPr>
        <p:spPr bwMode="auto">
          <a:xfrm>
            <a:off x="5715000" y="6019800"/>
            <a:ext cx="1922463" cy="584200"/>
          </a:xfrm>
          <a:prstGeom prst="rect">
            <a:avLst/>
          </a:prstGeom>
          <a:noFill/>
          <a:ln w="9525">
            <a:noFill/>
            <a:miter lim="800000"/>
            <a:headEnd/>
            <a:tailEnd/>
          </a:ln>
        </p:spPr>
        <p:txBody>
          <a:bodyPr wrap="none">
            <a:spAutoFit/>
          </a:bodyPr>
          <a:lstStyle/>
          <a:p>
            <a:r>
              <a:rPr lang="en-US"/>
              <a:t>curiosity</a:t>
            </a:r>
          </a:p>
        </p:txBody>
      </p:sp>
      <p:sp>
        <p:nvSpPr>
          <p:cNvPr id="57360" name="TextBox 16"/>
          <p:cNvSpPr txBox="1">
            <a:spLocks noChangeArrowheads="1"/>
          </p:cNvSpPr>
          <p:nvPr/>
        </p:nvSpPr>
        <p:spPr bwMode="auto">
          <a:xfrm>
            <a:off x="0" y="381000"/>
            <a:ext cx="3736975" cy="584200"/>
          </a:xfrm>
          <a:prstGeom prst="rect">
            <a:avLst/>
          </a:prstGeom>
          <a:noFill/>
          <a:ln w="9525">
            <a:noFill/>
            <a:miter lim="800000"/>
            <a:headEnd/>
            <a:tailEnd/>
          </a:ln>
        </p:spPr>
        <p:txBody>
          <a:bodyPr wrap="none">
            <a:spAutoFit/>
          </a:bodyPr>
          <a:lstStyle/>
          <a:p>
            <a:r>
              <a:rPr lang="en-US"/>
              <a:t>global awareness</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NZ_FutureEmploymentDemand01.png"/>
          <p:cNvPicPr>
            <a:picLocks noChangeAspect="1"/>
          </p:cNvPicPr>
          <p:nvPr/>
        </p:nvPicPr>
        <p:blipFill>
          <a:blip r:embed="rId3" cstate="print"/>
          <a:stretch>
            <a:fillRect/>
          </a:stretch>
        </p:blipFill>
        <p:spPr>
          <a:xfrm>
            <a:off x="0" y="1295088"/>
            <a:ext cx="9144000" cy="4267823"/>
          </a:xfrm>
          <a:prstGeom prst="rect">
            <a:avLst/>
          </a:prstGeom>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verage NZ Employment Growth by Skill Sector.png"/>
          <p:cNvPicPr>
            <a:picLocks noChangeAspect="1"/>
          </p:cNvPicPr>
          <p:nvPr/>
        </p:nvPicPr>
        <p:blipFill>
          <a:blip r:embed="rId3" cstate="print"/>
          <a:stretch>
            <a:fillRect/>
          </a:stretch>
        </p:blipFill>
        <p:spPr>
          <a:xfrm>
            <a:off x="0" y="-103909"/>
            <a:ext cx="9144000" cy="7065819"/>
          </a:xfrm>
          <a:prstGeom prst="rect">
            <a:avLst/>
          </a:prstGeom>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419100" y="419100"/>
          <a:ext cx="83058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419100" y="419100"/>
          <a:ext cx="83058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419100" y="419100"/>
          <a:ext cx="83058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nvPr>
        </p:nvSpPr>
        <p:spPr>
          <a:xfrm>
            <a:off x="457200" y="1066800"/>
            <a:ext cx="8229600" cy="4572000"/>
          </a:xfrm>
        </p:spPr>
        <p:txBody>
          <a:bodyPr/>
          <a:lstStyle/>
          <a:p>
            <a:pPr marL="990600" lvl="1" indent="-533400" eaLnBrk="1" hangingPunct="1">
              <a:buClr>
                <a:srgbClr val="00B050"/>
              </a:buClr>
              <a:buFontTx/>
              <a:buNone/>
            </a:pPr>
            <a:r>
              <a:rPr lang="en-US" sz="6000" smtClean="0">
                <a:solidFill>
                  <a:srgbClr val="00B050"/>
                </a:solidFill>
                <a:effectLst/>
                <a:latin typeface="Impact" pitchFamily="34" charset="0"/>
              </a:rPr>
              <a:t>Can someone overseas </a:t>
            </a:r>
            <a:br>
              <a:rPr lang="en-US" sz="6000" smtClean="0">
                <a:solidFill>
                  <a:srgbClr val="00B050"/>
                </a:solidFill>
                <a:effectLst/>
                <a:latin typeface="Impact" pitchFamily="34" charset="0"/>
              </a:rPr>
            </a:br>
            <a:r>
              <a:rPr lang="en-US" sz="6000" smtClean="0">
                <a:solidFill>
                  <a:srgbClr val="00B050"/>
                </a:solidFill>
                <a:effectLst/>
                <a:latin typeface="Impact" pitchFamily="34" charset="0"/>
              </a:rPr>
              <a:t>do it cheaper?</a:t>
            </a:r>
            <a:br>
              <a:rPr lang="en-US" sz="6000" smtClean="0">
                <a:solidFill>
                  <a:srgbClr val="00B050"/>
                </a:solidFill>
                <a:effectLst/>
                <a:latin typeface="Impact" pitchFamily="34" charset="0"/>
              </a:rPr>
            </a:br>
            <a:endParaRPr lang="en-US" sz="6000" smtClean="0">
              <a:solidFill>
                <a:srgbClr val="00B050"/>
              </a:solidFill>
              <a:effectLst/>
              <a:latin typeface="Impact" pitchFamily="34" charset="0"/>
            </a:endParaRPr>
          </a:p>
          <a:p>
            <a:pPr marL="990600" lvl="1" indent="-533400" eaLnBrk="1" hangingPunct="1">
              <a:buClr>
                <a:srgbClr val="CC00FF"/>
              </a:buClr>
              <a:buFontTx/>
              <a:buNone/>
            </a:pPr>
            <a:r>
              <a:rPr lang="en-US" sz="6000" smtClean="0">
                <a:solidFill>
                  <a:srgbClr val="CC00FF"/>
                </a:solidFill>
                <a:effectLst/>
                <a:latin typeface="Impact" pitchFamily="34" charset="0"/>
              </a:rPr>
              <a:t>Can a computer </a:t>
            </a:r>
            <a:br>
              <a:rPr lang="en-US" sz="6000" smtClean="0">
                <a:solidFill>
                  <a:srgbClr val="CC00FF"/>
                </a:solidFill>
                <a:effectLst/>
                <a:latin typeface="Impact" pitchFamily="34" charset="0"/>
              </a:rPr>
            </a:br>
            <a:r>
              <a:rPr lang="en-US" sz="6000" smtClean="0">
                <a:solidFill>
                  <a:srgbClr val="CC00FF"/>
                </a:solidFill>
                <a:effectLst/>
                <a:latin typeface="Impact" pitchFamily="34" charset="0"/>
              </a:rPr>
              <a:t>do it faster?</a:t>
            </a:r>
            <a:br>
              <a:rPr lang="en-US" sz="6000" smtClean="0">
                <a:solidFill>
                  <a:srgbClr val="CC00FF"/>
                </a:solidFill>
                <a:effectLst/>
                <a:latin typeface="Impact" pitchFamily="34" charset="0"/>
              </a:rPr>
            </a:br>
            <a:endParaRPr lang="en-US" sz="6000" smtClean="0">
              <a:solidFill>
                <a:srgbClr val="CC00FF"/>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Fals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TPVERSION" val="2008"/>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COUNTDOWNSECONDS" val="10"/>
  <p:tag name="AUTOUPDATEALIASES" val="True"/>
  <p:tag name="CUSTOMGRIDBACKCOLOR" val="-722948"/>
  <p:tag name="DISPLAYDEVICENUMBER" val="True"/>
  <p:tag name="RESETCHARTS" val="True"/>
  <p:tag name="ZEROBASED" val="False"/>
  <p:tag name="POWERPOINTVERSION" val="12.0"/>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HARTCOLORS" val="0"/>
  <p:tag name="COUNTDOWNSTYLE" val="-1"/>
  <p:tag name="INCLUDEPPT" val="True"/>
  <p:tag name="CUSTOMCELLFORECOLOR" val="-16777216"/>
  <p:tag name="PARTICIPANTSINLEADERBOARD" val="5"/>
  <p:tag name="AUTOSIZEGRID" val="True"/>
  <p:tag name="BULLETTYPE" val="3"/>
  <p:tag name="FIBINCLUDEOTHER" val="Tru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8641</TotalTime>
  <Words>2261</Words>
  <Application>Microsoft Office PowerPoint</Application>
  <PresentationFormat>On-screen Show (4:3)</PresentationFormat>
  <Paragraphs>1015</Paragraphs>
  <Slides>140</Slides>
  <Notes>140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140</vt:i4>
      </vt:variant>
    </vt:vector>
  </HeadingPairs>
  <TitlesOfParts>
    <vt:vector size="142" baseType="lpstr">
      <vt:lpstr>Globe</vt:lpstr>
      <vt:lpstr>Microsoft Office Excel 97-2003 Worksheet</vt:lpstr>
      <vt:lpstr>Slide 1</vt:lpstr>
      <vt:lpstr>#latsconf  @mcleod</vt:lpstr>
      <vt:lpstr>scottmcleod.net  (click on Workshops)</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We all now have a voice</vt:lpstr>
      <vt:lpstr>We can easily find  each other</vt:lpstr>
      <vt:lpstr>We can easily work together</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2.5 billion</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Implementation</vt:lpstr>
      <vt:lpstr>Slide 127</vt:lpstr>
      <vt:lpstr>Slide 128</vt:lpstr>
      <vt:lpstr>Slide 129</vt:lpstr>
      <vt:lpstr>Slide 130</vt:lpstr>
      <vt:lpstr>Slide 131</vt:lpstr>
      <vt:lpstr>Slide 132</vt:lpstr>
      <vt:lpstr>Slide 133</vt:lpstr>
      <vt:lpstr>Slide 134</vt:lpstr>
      <vt:lpstr>Slide 135</vt:lpstr>
      <vt:lpstr>Slide 136</vt:lpstr>
      <vt:lpstr>Big questions</vt:lpstr>
      <vt:lpstr>Slide 138</vt:lpstr>
      <vt:lpstr>Slide 139</vt:lpstr>
      <vt:lpstr>Thank you!</vt:lpstr>
    </vt:vector>
  </TitlesOfParts>
  <Company>STLI, U. Minnesota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CASTLE Symposium</dc:title>
  <dc:creator>Scott McLeod</dc:creator>
  <cp:lastModifiedBy>Scott McLeod</cp:lastModifiedBy>
  <cp:revision>620</cp:revision>
  <cp:lastPrinted>2006-11-29T12:57:57Z</cp:lastPrinted>
  <dcterms:created xsi:type="dcterms:W3CDTF">2006-11-10T16:41:19Z</dcterms:created>
  <dcterms:modified xsi:type="dcterms:W3CDTF">2011-02-22T19:33:38Z</dcterms:modified>
</cp:coreProperties>
</file>