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notesSlides/notesSlide31.xml" ContentType="application/vnd.openxmlformats-officedocument.presentationml.notesSlide+xml"/>
  <Override PartName="/ppt/diagrams/data3.xml" ContentType="application/vnd.openxmlformats-officedocument.drawingml.diagramData+xml"/>
  <Override PartName="/ppt/tags/tag13.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notesSlides/notesSlide50.xml" ContentType="application/vnd.openxmlformats-officedocument.presentationml.notesSlide+xml"/>
  <Override PartName="/ppt/diagrams/data4.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tags/tag11.xml" ContentType="application/vnd.openxmlformats-officedocument.presentationml.tags+xml"/>
  <Override PartName="/ppt/slides/slide29.xml" ContentType="application/vnd.openxmlformats-officedocument.presentationml.slide+xml"/>
  <Override PartName="/ppt/diagrams/drawing2.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66"/>
  </p:notesMasterIdLst>
  <p:handoutMasterIdLst>
    <p:handoutMasterId r:id="rId67"/>
  </p:handoutMasterIdLst>
  <p:sldIdLst>
    <p:sldId id="1185" r:id="rId2"/>
    <p:sldId id="1035" r:id="rId3"/>
    <p:sldId id="1256" r:id="rId4"/>
    <p:sldId id="1259" r:id="rId5"/>
    <p:sldId id="1258" r:id="rId6"/>
    <p:sldId id="1257" r:id="rId7"/>
    <p:sldId id="1269" r:id="rId8"/>
    <p:sldId id="1184" r:id="rId9"/>
    <p:sldId id="1086" r:id="rId10"/>
    <p:sldId id="1234" r:id="rId11"/>
    <p:sldId id="1236" r:id="rId12"/>
    <p:sldId id="1095" r:id="rId13"/>
    <p:sldId id="1218" r:id="rId14"/>
    <p:sldId id="1255" r:id="rId15"/>
    <p:sldId id="1260" r:id="rId16"/>
    <p:sldId id="1264" r:id="rId17"/>
    <p:sldId id="1266" r:id="rId18"/>
    <p:sldId id="1119" r:id="rId19"/>
    <p:sldId id="1221" r:id="rId20"/>
    <p:sldId id="1275" r:id="rId21"/>
    <p:sldId id="1283" r:id="rId22"/>
    <p:sldId id="1261" r:id="rId23"/>
    <p:sldId id="1262" r:id="rId24"/>
    <p:sldId id="1282" r:id="rId25"/>
    <p:sldId id="1263" r:id="rId26"/>
    <p:sldId id="1113" r:id="rId27"/>
    <p:sldId id="1114" r:id="rId28"/>
    <p:sldId id="1120" r:id="rId29"/>
    <p:sldId id="1265" r:id="rId30"/>
    <p:sldId id="1267" r:id="rId31"/>
    <p:sldId id="1067" r:id="rId32"/>
    <p:sldId id="1136" r:id="rId33"/>
    <p:sldId id="1127" r:id="rId34"/>
    <p:sldId id="1128" r:id="rId35"/>
    <p:sldId id="1123" r:id="rId36"/>
    <p:sldId id="1143" r:id="rId37"/>
    <p:sldId id="1049" r:id="rId38"/>
    <p:sldId id="1147" r:id="rId39"/>
    <p:sldId id="1210" r:id="rId40"/>
    <p:sldId id="1207" r:id="rId41"/>
    <p:sldId id="1208" r:id="rId42"/>
    <p:sldId id="1223" r:id="rId43"/>
    <p:sldId id="1268" r:id="rId44"/>
    <p:sldId id="1270" r:id="rId45"/>
    <p:sldId id="1271" r:id="rId46"/>
    <p:sldId id="1272" r:id="rId47"/>
    <p:sldId id="1273" r:id="rId48"/>
    <p:sldId id="1144" r:id="rId49"/>
    <p:sldId id="1145" r:id="rId50"/>
    <p:sldId id="1151" r:id="rId51"/>
    <p:sldId id="1274" r:id="rId52"/>
    <p:sldId id="1140" r:id="rId53"/>
    <p:sldId id="1141" r:id="rId54"/>
    <p:sldId id="1227" r:id="rId55"/>
    <p:sldId id="1124" r:id="rId56"/>
    <p:sldId id="1125" r:id="rId57"/>
    <p:sldId id="1126" r:id="rId58"/>
    <p:sldId id="1115" r:id="rId59"/>
    <p:sldId id="1116" r:id="rId60"/>
    <p:sldId id="1277" r:id="rId61"/>
    <p:sldId id="1278" r:id="rId62"/>
    <p:sldId id="1279" r:id="rId63"/>
    <p:sldId id="1280" r:id="rId64"/>
    <p:sldId id="1281" r:id="rId65"/>
  </p:sldIdLst>
  <p:sldSz cx="9144000" cy="6858000" type="screen4x3"/>
  <p:notesSz cx="6858000" cy="9313863"/>
  <p:custDataLst>
    <p:tags r:id="rId68"/>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0000"/>
    <a:srgbClr val="FF0000"/>
    <a:srgbClr val="0C0C0C"/>
    <a:srgbClr val="953735"/>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34" autoAdjust="0"/>
    <p:restoredTop sz="91319" autoAdjust="0"/>
  </p:normalViewPr>
  <p:slideViewPr>
    <p:cSldViewPr>
      <p:cViewPr>
        <p:scale>
          <a:sx n="70" d="100"/>
          <a:sy n="70" d="100"/>
        </p:scale>
        <p:origin x="-90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ata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CCE4A-6162-43A7-A637-C2321C3C6A1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43EDF42-0DBB-4A24-8014-E5D253255F65}">
      <dgm:prSet phldrT="[Text]"/>
      <dgm:spPr/>
      <dgm:t>
        <a:bodyPr/>
        <a:lstStyle/>
        <a:p>
          <a:r>
            <a:rPr lang="en-US" dirty="0" smtClean="0"/>
            <a:t>location</a:t>
          </a:r>
          <a:br>
            <a:rPr lang="en-US" dirty="0" smtClean="0"/>
          </a:br>
          <a:r>
            <a:rPr lang="en-US" dirty="0" smtClean="0"/>
            <a:t>dependent?</a:t>
          </a:r>
          <a:endParaRPr lang="en-US" dirty="0"/>
        </a:p>
      </dgm:t>
    </dgm:pt>
    <dgm:pt modelId="{99A41A65-5403-4CB3-B8EA-881F6BC0795C}" type="parTrans" cxnId="{A02D6A9F-0BED-421E-99E3-C0EEC76159C4}">
      <dgm:prSet/>
      <dgm:spPr/>
      <dgm:t>
        <a:bodyPr/>
        <a:lstStyle/>
        <a:p>
          <a:endParaRPr lang="en-US"/>
        </a:p>
      </dgm:t>
    </dgm:pt>
    <dgm:pt modelId="{716126A9-7580-4C92-92D6-F4419BB88429}" type="sibTrans" cxnId="{A02D6A9F-0BED-421E-99E3-C0EEC76159C4}">
      <dgm:prSet/>
      <dgm:spPr/>
      <dgm:t>
        <a:bodyPr/>
        <a:lstStyle/>
        <a:p>
          <a:endParaRPr lang="en-US"/>
        </a:p>
      </dgm:t>
    </dgm:pt>
    <dgm:pt modelId="{EC2A5631-FD14-45BF-B171-1FDCCA172AB6}">
      <dgm:prSet phldrT="[Text]"/>
      <dgm:spPr/>
      <dgm:t>
        <a:bodyPr/>
        <a:lstStyle/>
        <a:p>
          <a:r>
            <a:rPr lang="en-US" dirty="0" smtClean="0"/>
            <a:t>location</a:t>
          </a:r>
          <a:br>
            <a:rPr lang="en-US" dirty="0" smtClean="0"/>
          </a:br>
          <a:r>
            <a:rPr lang="en-US" dirty="0" smtClean="0"/>
            <a:t>independent?</a:t>
          </a:r>
          <a:endParaRPr lang="en-US" dirty="0"/>
        </a:p>
      </dgm:t>
    </dgm:pt>
    <dgm:pt modelId="{331D9314-1BCF-4F93-A1F8-46D3D29FE4F9}" type="parTrans" cxnId="{7E9C21E1-DA7F-4CDC-BA73-CEE47E2F1197}">
      <dgm:prSet/>
      <dgm:spPr/>
      <dgm:t>
        <a:bodyPr/>
        <a:lstStyle/>
        <a:p>
          <a:endParaRPr lang="en-US"/>
        </a:p>
      </dgm:t>
    </dgm:pt>
    <dgm:pt modelId="{F4AA44C9-D2C5-40C8-8B0B-F9E1936BD959}" type="sibTrans" cxnId="{7E9C21E1-DA7F-4CDC-BA73-CEE47E2F1197}">
      <dgm:prSet/>
      <dgm:spPr/>
      <dgm:t>
        <a:bodyPr/>
        <a:lstStyle/>
        <a:p>
          <a:endParaRPr lang="en-US"/>
        </a:p>
      </dgm:t>
    </dgm:pt>
    <dgm:pt modelId="{BDCD97EE-98FE-465C-92E5-EE867B4EC1F6}" type="pres">
      <dgm:prSet presAssocID="{335CCE4A-6162-43A7-A637-C2321C3C6A13}" presName="compositeShape" presStyleCnt="0">
        <dgm:presLayoutVars>
          <dgm:chMax val="2"/>
          <dgm:dir/>
          <dgm:resizeHandles val="exact"/>
        </dgm:presLayoutVars>
      </dgm:prSet>
      <dgm:spPr/>
      <dgm:t>
        <a:bodyPr/>
        <a:lstStyle/>
        <a:p>
          <a:endParaRPr lang="en-US"/>
        </a:p>
      </dgm:t>
    </dgm:pt>
    <dgm:pt modelId="{04C970B5-DAC3-438F-92C6-417012FF645D}" type="pres">
      <dgm:prSet presAssocID="{335CCE4A-6162-43A7-A637-C2321C3C6A13}" presName="ribbon" presStyleLbl="node1" presStyleIdx="0" presStyleCnt="1"/>
      <dgm:spPr>
        <a:solidFill>
          <a:srgbClr val="FF9933"/>
        </a:solidFill>
      </dgm:spPr>
    </dgm:pt>
    <dgm:pt modelId="{4FDC415E-CF43-427B-911A-CCF2BF4E6B27}" type="pres">
      <dgm:prSet presAssocID="{335CCE4A-6162-43A7-A637-C2321C3C6A13}" presName="leftArrowText" presStyleLbl="node1" presStyleIdx="0" presStyleCnt="1">
        <dgm:presLayoutVars>
          <dgm:chMax val="0"/>
          <dgm:bulletEnabled val="1"/>
        </dgm:presLayoutVars>
      </dgm:prSet>
      <dgm:spPr/>
      <dgm:t>
        <a:bodyPr/>
        <a:lstStyle/>
        <a:p>
          <a:endParaRPr lang="en-US"/>
        </a:p>
      </dgm:t>
    </dgm:pt>
    <dgm:pt modelId="{8436DF25-C7F4-473A-B3C9-B5E09B21E0BE}" type="pres">
      <dgm:prSet presAssocID="{335CCE4A-6162-43A7-A637-C2321C3C6A13}" presName="rightArrowText" presStyleLbl="node1" presStyleIdx="0" presStyleCnt="1">
        <dgm:presLayoutVars>
          <dgm:chMax val="0"/>
          <dgm:bulletEnabled val="1"/>
        </dgm:presLayoutVars>
      </dgm:prSet>
      <dgm:spPr/>
      <dgm:t>
        <a:bodyPr/>
        <a:lstStyle/>
        <a:p>
          <a:endParaRPr lang="en-US"/>
        </a:p>
      </dgm:t>
    </dgm:pt>
  </dgm:ptLst>
  <dgm:cxnLst>
    <dgm:cxn modelId="{A02D6A9F-0BED-421E-99E3-C0EEC76159C4}" srcId="{335CCE4A-6162-43A7-A637-C2321C3C6A13}" destId="{A43EDF42-0DBB-4A24-8014-E5D253255F65}" srcOrd="0" destOrd="0" parTransId="{99A41A65-5403-4CB3-B8EA-881F6BC0795C}" sibTransId="{716126A9-7580-4C92-92D6-F4419BB88429}"/>
    <dgm:cxn modelId="{25C73CB4-98C2-4160-B2A3-529C71FF29C5}" type="presOf" srcId="{A43EDF42-0DBB-4A24-8014-E5D253255F65}" destId="{4FDC415E-CF43-427B-911A-CCF2BF4E6B27}" srcOrd="0" destOrd="0" presId="urn:microsoft.com/office/officeart/2005/8/layout/arrow6"/>
    <dgm:cxn modelId="{7E9C21E1-DA7F-4CDC-BA73-CEE47E2F1197}" srcId="{335CCE4A-6162-43A7-A637-C2321C3C6A13}" destId="{EC2A5631-FD14-45BF-B171-1FDCCA172AB6}" srcOrd="1" destOrd="0" parTransId="{331D9314-1BCF-4F93-A1F8-46D3D29FE4F9}" sibTransId="{F4AA44C9-D2C5-40C8-8B0B-F9E1936BD959}"/>
    <dgm:cxn modelId="{4FDD3B57-323C-4C03-B491-4E76A011699E}" type="presOf" srcId="{EC2A5631-FD14-45BF-B171-1FDCCA172AB6}" destId="{8436DF25-C7F4-473A-B3C9-B5E09B21E0BE}" srcOrd="0" destOrd="0" presId="urn:microsoft.com/office/officeart/2005/8/layout/arrow6"/>
    <dgm:cxn modelId="{F4DC98F7-FD23-463A-A5EA-D040591734ED}" type="presOf" srcId="{335CCE4A-6162-43A7-A637-C2321C3C6A13}" destId="{BDCD97EE-98FE-465C-92E5-EE867B4EC1F6}" srcOrd="0" destOrd="0" presId="urn:microsoft.com/office/officeart/2005/8/layout/arrow6"/>
    <dgm:cxn modelId="{6E96C9E7-D98D-4075-BF43-8C14884A32BF}" type="presParOf" srcId="{BDCD97EE-98FE-465C-92E5-EE867B4EC1F6}" destId="{04C970B5-DAC3-438F-92C6-417012FF645D}" srcOrd="0" destOrd="0" presId="urn:microsoft.com/office/officeart/2005/8/layout/arrow6"/>
    <dgm:cxn modelId="{9CC3B04C-9ADD-43C6-8F00-F8FBB7E0841C}" type="presParOf" srcId="{BDCD97EE-98FE-465C-92E5-EE867B4EC1F6}" destId="{4FDC415E-CF43-427B-911A-CCF2BF4E6B27}" srcOrd="1" destOrd="0" presId="urn:microsoft.com/office/officeart/2005/8/layout/arrow6"/>
    <dgm:cxn modelId="{9912064A-810E-4A49-BC22-B242A3F689FD}" type="presParOf" srcId="{BDCD97EE-98FE-465C-92E5-EE867B4EC1F6}" destId="{8436DF25-C7F4-473A-B3C9-B5E09B21E0BE}" srcOrd="2" destOrd="0" presId="urn:microsoft.com/office/officeart/2005/8/layout/arrow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800" dirty="0" smtClean="0">
              <a:solidFill>
                <a:schemeClr val="bg2"/>
              </a:solidFill>
            </a:rPr>
            <a:t>low skill</a:t>
          </a:r>
        </a:p>
        <a:p>
          <a:r>
            <a:rPr lang="en-US" sz="2800" dirty="0" smtClean="0">
              <a:solidFill>
                <a:schemeClr val="bg2"/>
              </a:solidFill>
            </a:rPr>
            <a:t>high wage</a:t>
          </a:r>
          <a:endParaRPr lang="en-US" sz="28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5AF5A12C-92D9-41CA-B53B-AF869AF02DF1}" type="presOf" srcId="{B713BBD6-96BC-4C3A-9A2F-82A15CA20BD4}" destId="{AEDCB5EA-50F5-4A66-9AB1-A9F27A596745}" srcOrd="0" destOrd="0" presId="urn:microsoft.com/office/officeart/2005/8/layout/hList7"/>
    <dgm:cxn modelId="{58919078-B9B8-423D-9CAF-DE03F02FB604}" type="presOf" srcId="{B713BBD6-96BC-4C3A-9A2F-82A15CA20BD4}" destId="{251E0C68-D051-4344-9212-C8D94DF7CB48}" srcOrd="1" destOrd="0" presId="urn:microsoft.com/office/officeart/2005/8/layout/hList7"/>
    <dgm:cxn modelId="{D87350C6-C8FA-475F-B03C-95992900A905}" type="presOf" srcId="{720A8091-AC4D-4BB2-85EA-BAA2F6196A88}" destId="{01A2A741-C177-4AC6-A609-3234B24C3359}" srcOrd="1" destOrd="0" presId="urn:microsoft.com/office/officeart/2005/8/layout/hList7"/>
    <dgm:cxn modelId="{92DCE145-F441-45E3-97A4-B98D31FB2362}" type="presOf" srcId="{720A8091-AC4D-4BB2-85EA-BAA2F6196A88}" destId="{83F4CF3C-CF1F-40F1-BC08-4FE287D436EF}" srcOrd="0" destOrd="0" presId="urn:microsoft.com/office/officeart/2005/8/layout/hList7"/>
    <dgm:cxn modelId="{75EC1A95-CFDA-48CC-AD49-7686D7C275F3}" type="presOf" srcId="{7DB052D0-C885-4C97-B269-C3EA055D27CC}" destId="{5355B2A9-20B0-43D1-B4C0-0934BC85A483}" srcOrd="0" destOrd="0" presId="urn:microsoft.com/office/officeart/2005/8/layout/hList7"/>
    <dgm:cxn modelId="{97759476-B6FC-4349-9A49-D07D0ABA92CC}" type="presOf" srcId="{41F64401-5FB9-4A1A-AD7F-A70540274500}" destId="{92822D2B-C81A-409C-B5AB-C7E1A0FA823A}" srcOrd="0"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CA0A3CDF-E78F-4A96-9B51-870CFCAA78D9}" type="presOf" srcId="{7DB052D0-C885-4C97-B269-C3EA055D27CC}" destId="{C622C211-DD33-4545-86CF-DB14DD581C83}" srcOrd="1" destOrd="0" presId="urn:microsoft.com/office/officeart/2005/8/layout/hList7"/>
    <dgm:cxn modelId="{FFE60F34-2AAE-494A-8B03-55A78864D64E}" srcId="{703018FD-3F19-45FD-B989-02107D73457D}" destId="{B713BBD6-96BC-4C3A-9A2F-82A15CA20BD4}" srcOrd="2" destOrd="0" parTransId="{C9915770-DBBD-454B-8DA1-E982DB95CBD4}" sibTransId="{38BDB290-F468-4944-A7E4-B21B5CBE9AEE}"/>
    <dgm:cxn modelId="{4659E609-2E74-4403-A55E-3E7BDF687B13}" srcId="{703018FD-3F19-45FD-B989-02107D73457D}" destId="{720A8091-AC4D-4BB2-85EA-BAA2F6196A88}" srcOrd="0" destOrd="0" parTransId="{56A640DE-C793-42CF-97A0-D67335F48DEC}" sibTransId="{41F64401-5FB9-4A1A-AD7F-A70540274500}"/>
    <dgm:cxn modelId="{2CD0899F-8D02-472E-9B22-2672121531E0}" type="presOf" srcId="{703018FD-3F19-45FD-B989-02107D73457D}" destId="{34BA1DA0-84E0-453C-997D-1A65995612FE}" srcOrd="0" destOrd="0" presId="urn:microsoft.com/office/officeart/2005/8/layout/hList7"/>
    <dgm:cxn modelId="{5347C414-F0E1-4780-A76E-535D69FB8009}" type="presOf" srcId="{1C83D7F2-4CFE-4581-AE3A-DE5427BB0AE3}" destId="{3308BDEA-21E1-423E-AEE2-BE3E7655EFC6}" srcOrd="0" destOrd="0" presId="urn:microsoft.com/office/officeart/2005/8/layout/hList7"/>
    <dgm:cxn modelId="{F2B3FCA4-D019-4ACA-941E-CCBE5ABFCC26}" type="presParOf" srcId="{34BA1DA0-84E0-453C-997D-1A65995612FE}" destId="{B7FD15D9-82CC-415D-80E4-49D896419018}" srcOrd="0" destOrd="0" presId="urn:microsoft.com/office/officeart/2005/8/layout/hList7"/>
    <dgm:cxn modelId="{8BC871A4-C8DE-4562-A60C-BDF986E08518}" type="presParOf" srcId="{34BA1DA0-84E0-453C-997D-1A65995612FE}" destId="{EB79942E-DC3D-4F5A-9BE0-E6C077F6EEB9}" srcOrd="1" destOrd="0" presId="urn:microsoft.com/office/officeart/2005/8/layout/hList7"/>
    <dgm:cxn modelId="{8651A630-4308-41E8-A6F6-FDEFC79D586F}" type="presParOf" srcId="{EB79942E-DC3D-4F5A-9BE0-E6C077F6EEB9}" destId="{9256C4BB-36FC-4E01-868D-C86EFF96E616}" srcOrd="0" destOrd="0" presId="urn:microsoft.com/office/officeart/2005/8/layout/hList7"/>
    <dgm:cxn modelId="{49FC61B3-4698-4BA7-B2BB-91600E138798}" type="presParOf" srcId="{9256C4BB-36FC-4E01-868D-C86EFF96E616}" destId="{83F4CF3C-CF1F-40F1-BC08-4FE287D436EF}" srcOrd="0" destOrd="0" presId="urn:microsoft.com/office/officeart/2005/8/layout/hList7"/>
    <dgm:cxn modelId="{D9629C80-9B9C-4592-8E1F-D1724A090CBD}" type="presParOf" srcId="{9256C4BB-36FC-4E01-868D-C86EFF96E616}" destId="{01A2A741-C177-4AC6-A609-3234B24C3359}" srcOrd="1" destOrd="0" presId="urn:microsoft.com/office/officeart/2005/8/layout/hList7"/>
    <dgm:cxn modelId="{BF81CC51-69C4-4F78-97D9-D679A8DACD87}" type="presParOf" srcId="{9256C4BB-36FC-4E01-868D-C86EFF96E616}" destId="{E503353F-E68C-4749-9185-87FE1AE4B66A}" srcOrd="2" destOrd="0" presId="urn:microsoft.com/office/officeart/2005/8/layout/hList7"/>
    <dgm:cxn modelId="{95D927E1-B070-4AF1-AF26-D64A15A12329}" type="presParOf" srcId="{9256C4BB-36FC-4E01-868D-C86EFF96E616}" destId="{0AC88458-BEF3-442C-B553-435D164C71E2}" srcOrd="3" destOrd="0" presId="urn:microsoft.com/office/officeart/2005/8/layout/hList7"/>
    <dgm:cxn modelId="{C9E7D7C1-2400-47F3-B047-7DC2A9786903}" type="presParOf" srcId="{EB79942E-DC3D-4F5A-9BE0-E6C077F6EEB9}" destId="{92822D2B-C81A-409C-B5AB-C7E1A0FA823A}" srcOrd="1" destOrd="0" presId="urn:microsoft.com/office/officeart/2005/8/layout/hList7"/>
    <dgm:cxn modelId="{30EE3529-DF5D-42F8-A057-9E885C16A183}" type="presParOf" srcId="{EB79942E-DC3D-4F5A-9BE0-E6C077F6EEB9}" destId="{CC6EABAA-C627-49BB-90FE-EF9E78ACFC01}" srcOrd="2" destOrd="0" presId="urn:microsoft.com/office/officeart/2005/8/layout/hList7"/>
    <dgm:cxn modelId="{9E7C763F-8482-4480-A80F-084350B5CC7B}" type="presParOf" srcId="{CC6EABAA-C627-49BB-90FE-EF9E78ACFC01}" destId="{5355B2A9-20B0-43D1-B4C0-0934BC85A483}" srcOrd="0" destOrd="0" presId="urn:microsoft.com/office/officeart/2005/8/layout/hList7"/>
    <dgm:cxn modelId="{9FC3CA10-48D5-4160-B907-42764475F4AC}" type="presParOf" srcId="{CC6EABAA-C627-49BB-90FE-EF9E78ACFC01}" destId="{C622C211-DD33-4545-86CF-DB14DD581C83}" srcOrd="1" destOrd="0" presId="urn:microsoft.com/office/officeart/2005/8/layout/hList7"/>
    <dgm:cxn modelId="{FC330FB7-DE9F-411D-9504-6F382EE20FA0}" type="presParOf" srcId="{CC6EABAA-C627-49BB-90FE-EF9E78ACFC01}" destId="{6B9A0793-A507-442B-A2E9-C2EAEA6593A3}" srcOrd="2" destOrd="0" presId="urn:microsoft.com/office/officeart/2005/8/layout/hList7"/>
    <dgm:cxn modelId="{E65771A8-C0A0-46AF-AB50-8E4B2B372AE5}" type="presParOf" srcId="{CC6EABAA-C627-49BB-90FE-EF9E78ACFC01}" destId="{08D71B6D-02AE-424B-955D-9B4A29D1E237}" srcOrd="3" destOrd="0" presId="urn:microsoft.com/office/officeart/2005/8/layout/hList7"/>
    <dgm:cxn modelId="{3B84566F-D5B4-4CF7-AED7-076608DCBEA9}" type="presParOf" srcId="{EB79942E-DC3D-4F5A-9BE0-E6C077F6EEB9}" destId="{3308BDEA-21E1-423E-AEE2-BE3E7655EFC6}" srcOrd="3" destOrd="0" presId="urn:microsoft.com/office/officeart/2005/8/layout/hList7"/>
    <dgm:cxn modelId="{8E2CCC3A-5FA2-4967-BFD0-6B692E13E3A5}" type="presParOf" srcId="{EB79942E-DC3D-4F5A-9BE0-E6C077F6EEB9}" destId="{A2DF4D56-88F6-4C96-9C3D-60AF8160007C}" srcOrd="4" destOrd="0" presId="urn:microsoft.com/office/officeart/2005/8/layout/hList7"/>
    <dgm:cxn modelId="{DFFD734C-7F15-4BB9-931B-7AAB042FBBB1}" type="presParOf" srcId="{A2DF4D56-88F6-4C96-9C3D-60AF8160007C}" destId="{AEDCB5EA-50F5-4A66-9AB1-A9F27A596745}" srcOrd="0" destOrd="0" presId="urn:microsoft.com/office/officeart/2005/8/layout/hList7"/>
    <dgm:cxn modelId="{DC2ECF84-9850-401D-9E1C-4905AB5C89C0}" type="presParOf" srcId="{A2DF4D56-88F6-4C96-9C3D-60AF8160007C}" destId="{251E0C68-D051-4344-9212-C8D94DF7CB48}" srcOrd="1" destOrd="0" presId="urn:microsoft.com/office/officeart/2005/8/layout/hList7"/>
    <dgm:cxn modelId="{4D64AE50-2A52-4821-BCCA-CFD68575D2F3}" type="presParOf" srcId="{A2DF4D56-88F6-4C96-9C3D-60AF8160007C}" destId="{152C7A01-9302-4C50-B4C2-D8C6F67E3781}" srcOrd="2" destOrd="0" presId="urn:microsoft.com/office/officeart/2005/8/layout/hList7"/>
    <dgm:cxn modelId="{5736A350-C21B-4505-950B-59DE596880A5}"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a:solidFill>
          <a:schemeClr val="accent4">
            <a:hueOff val="5400000"/>
            <a:satOff val="23874"/>
            <a:lumOff val="-3627"/>
            <a:alpha val="36000"/>
          </a:schemeClr>
        </a:solidFill>
      </dgm:spPr>
      <dgm:t>
        <a:bodyPr/>
        <a:lstStyle/>
        <a:p>
          <a:r>
            <a:rPr lang="en-US" sz="2800" dirty="0" smtClean="0">
              <a:solidFill>
                <a:schemeClr val="accent4">
                  <a:lumMod val="50000"/>
                </a:schemeClr>
              </a:solidFill>
            </a:rPr>
            <a:t>low skill</a:t>
          </a:r>
        </a:p>
        <a:p>
          <a:r>
            <a:rPr lang="en-US" sz="2800" dirty="0" smtClean="0">
              <a:solidFill>
                <a:schemeClr val="accent4">
                  <a:lumMod val="50000"/>
                </a:schemeClr>
              </a:solidFill>
            </a:rPr>
            <a:t>high wage</a:t>
          </a:r>
          <a:endParaRPr lang="en-US" sz="2800" dirty="0">
            <a:solidFill>
              <a:schemeClr val="accent4">
                <a:lumMod val="50000"/>
              </a:schemeClr>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dpi="0" rotWithShape="0">
          <a:blip xmlns:r="http://schemas.openxmlformats.org/officeDocument/2006/relationships" r:embed="rId2">
            <a:alphaModFix amt="23000"/>
          </a:blip>
          <a:srcRect/>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87B04372-E790-4053-96E6-F844AC89A49C}" type="presOf" srcId="{720A8091-AC4D-4BB2-85EA-BAA2F6196A88}" destId="{01A2A741-C177-4AC6-A609-3234B24C3359}" srcOrd="1" destOrd="0" presId="urn:microsoft.com/office/officeart/2005/8/layout/hList7"/>
    <dgm:cxn modelId="{DC38C3D0-C18F-44CF-AF16-0774DE0B5431}" type="presOf" srcId="{720A8091-AC4D-4BB2-85EA-BAA2F6196A88}" destId="{83F4CF3C-CF1F-40F1-BC08-4FE287D436EF}" srcOrd="0"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C55AC2C0-4E28-405F-8CD6-FEB3A7447462}" type="presOf" srcId="{1C83D7F2-4CFE-4581-AE3A-DE5427BB0AE3}" destId="{3308BDEA-21E1-423E-AEE2-BE3E7655EFC6}" srcOrd="0" destOrd="0" presId="urn:microsoft.com/office/officeart/2005/8/layout/hList7"/>
    <dgm:cxn modelId="{FFE60F34-2AAE-494A-8B03-55A78864D64E}" srcId="{703018FD-3F19-45FD-B989-02107D73457D}" destId="{B713BBD6-96BC-4C3A-9A2F-82A15CA20BD4}" srcOrd="2" destOrd="0" parTransId="{C9915770-DBBD-454B-8DA1-E982DB95CBD4}" sibTransId="{38BDB290-F468-4944-A7E4-B21B5CBE9AEE}"/>
    <dgm:cxn modelId="{E10AECC1-9405-4EC5-B06C-CE5F7CB7CC43}" type="presOf" srcId="{7DB052D0-C885-4C97-B269-C3EA055D27CC}" destId="{C622C211-DD33-4545-86CF-DB14DD581C83}" srcOrd="1" destOrd="0" presId="urn:microsoft.com/office/officeart/2005/8/layout/hList7"/>
    <dgm:cxn modelId="{9032EBA4-86E8-44A4-9F64-E31E36F460B4}" type="presOf" srcId="{B713BBD6-96BC-4C3A-9A2F-82A15CA20BD4}" destId="{251E0C68-D051-4344-9212-C8D94DF7CB48}" srcOrd="1" destOrd="0" presId="urn:microsoft.com/office/officeart/2005/8/layout/hList7"/>
    <dgm:cxn modelId="{F6DF00C2-5DCD-4D47-BEED-9BFD79FF5981}" type="presOf" srcId="{B713BBD6-96BC-4C3A-9A2F-82A15CA20BD4}" destId="{AEDCB5EA-50F5-4A66-9AB1-A9F27A596745}" srcOrd="0" destOrd="0" presId="urn:microsoft.com/office/officeart/2005/8/layout/hList7"/>
    <dgm:cxn modelId="{08B3214E-22F6-4C6A-B322-B2F34FCB07CC}" type="presOf" srcId="{7DB052D0-C885-4C97-B269-C3EA055D27CC}" destId="{5355B2A9-20B0-43D1-B4C0-0934BC85A483}"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0201BA87-6A17-42F6-A57A-BB097C1A7D1A}" type="presOf" srcId="{703018FD-3F19-45FD-B989-02107D73457D}" destId="{34BA1DA0-84E0-453C-997D-1A65995612FE}" srcOrd="0" destOrd="0" presId="urn:microsoft.com/office/officeart/2005/8/layout/hList7"/>
    <dgm:cxn modelId="{60624D97-6490-4C68-BE0B-886BC5FF23DA}" type="presOf" srcId="{41F64401-5FB9-4A1A-AD7F-A70540274500}" destId="{92822D2B-C81A-409C-B5AB-C7E1A0FA823A}" srcOrd="0" destOrd="0" presId="urn:microsoft.com/office/officeart/2005/8/layout/hList7"/>
    <dgm:cxn modelId="{8B756C63-1FC8-4781-B44B-F50DD9231A81}" type="presParOf" srcId="{34BA1DA0-84E0-453C-997D-1A65995612FE}" destId="{B7FD15D9-82CC-415D-80E4-49D896419018}" srcOrd="0" destOrd="0" presId="urn:microsoft.com/office/officeart/2005/8/layout/hList7"/>
    <dgm:cxn modelId="{5C447CD1-C7BC-4E63-9173-9F65A32515FB}" type="presParOf" srcId="{34BA1DA0-84E0-453C-997D-1A65995612FE}" destId="{EB79942E-DC3D-4F5A-9BE0-E6C077F6EEB9}" srcOrd="1" destOrd="0" presId="urn:microsoft.com/office/officeart/2005/8/layout/hList7"/>
    <dgm:cxn modelId="{CEB8173C-2D36-4B10-8AF2-B17AD37937F7}" type="presParOf" srcId="{EB79942E-DC3D-4F5A-9BE0-E6C077F6EEB9}" destId="{9256C4BB-36FC-4E01-868D-C86EFF96E616}" srcOrd="0" destOrd="0" presId="urn:microsoft.com/office/officeart/2005/8/layout/hList7"/>
    <dgm:cxn modelId="{BF5BAAF9-44BE-4BC3-B8FB-53ABA961D0FF}" type="presParOf" srcId="{9256C4BB-36FC-4E01-868D-C86EFF96E616}" destId="{83F4CF3C-CF1F-40F1-BC08-4FE287D436EF}" srcOrd="0" destOrd="0" presId="urn:microsoft.com/office/officeart/2005/8/layout/hList7"/>
    <dgm:cxn modelId="{1F72A782-34F5-47C7-A612-27BC65D5E63F}" type="presParOf" srcId="{9256C4BB-36FC-4E01-868D-C86EFF96E616}" destId="{01A2A741-C177-4AC6-A609-3234B24C3359}" srcOrd="1" destOrd="0" presId="urn:microsoft.com/office/officeart/2005/8/layout/hList7"/>
    <dgm:cxn modelId="{41FC22F4-C363-4DF2-BE3C-88BF162FADA6}" type="presParOf" srcId="{9256C4BB-36FC-4E01-868D-C86EFF96E616}" destId="{E503353F-E68C-4749-9185-87FE1AE4B66A}" srcOrd="2" destOrd="0" presId="urn:microsoft.com/office/officeart/2005/8/layout/hList7"/>
    <dgm:cxn modelId="{2020F0A2-38EF-44DD-9904-A7CCA6EE768C}" type="presParOf" srcId="{9256C4BB-36FC-4E01-868D-C86EFF96E616}" destId="{0AC88458-BEF3-442C-B553-435D164C71E2}" srcOrd="3" destOrd="0" presId="urn:microsoft.com/office/officeart/2005/8/layout/hList7"/>
    <dgm:cxn modelId="{C12ECC2A-DFBD-490F-A726-4E42B320DF02}" type="presParOf" srcId="{EB79942E-DC3D-4F5A-9BE0-E6C077F6EEB9}" destId="{92822D2B-C81A-409C-B5AB-C7E1A0FA823A}" srcOrd="1" destOrd="0" presId="urn:microsoft.com/office/officeart/2005/8/layout/hList7"/>
    <dgm:cxn modelId="{55B0C093-6E99-42B3-A32D-0E9463156A4B}" type="presParOf" srcId="{EB79942E-DC3D-4F5A-9BE0-E6C077F6EEB9}" destId="{CC6EABAA-C627-49BB-90FE-EF9E78ACFC01}" srcOrd="2" destOrd="0" presId="urn:microsoft.com/office/officeart/2005/8/layout/hList7"/>
    <dgm:cxn modelId="{D9057BC6-F595-4186-AF7A-7823DFD5FEFA}" type="presParOf" srcId="{CC6EABAA-C627-49BB-90FE-EF9E78ACFC01}" destId="{5355B2A9-20B0-43D1-B4C0-0934BC85A483}" srcOrd="0" destOrd="0" presId="urn:microsoft.com/office/officeart/2005/8/layout/hList7"/>
    <dgm:cxn modelId="{51F8E3C6-F8F9-40B8-8C6A-61E135093876}" type="presParOf" srcId="{CC6EABAA-C627-49BB-90FE-EF9E78ACFC01}" destId="{C622C211-DD33-4545-86CF-DB14DD581C83}" srcOrd="1" destOrd="0" presId="urn:microsoft.com/office/officeart/2005/8/layout/hList7"/>
    <dgm:cxn modelId="{B92F0E51-6B7C-4E9A-B496-A04997C1E991}" type="presParOf" srcId="{CC6EABAA-C627-49BB-90FE-EF9E78ACFC01}" destId="{6B9A0793-A507-442B-A2E9-C2EAEA6593A3}" srcOrd="2" destOrd="0" presId="urn:microsoft.com/office/officeart/2005/8/layout/hList7"/>
    <dgm:cxn modelId="{93105014-FEFD-4EE1-92F3-137CFF1E48EA}" type="presParOf" srcId="{CC6EABAA-C627-49BB-90FE-EF9E78ACFC01}" destId="{08D71B6D-02AE-424B-955D-9B4A29D1E237}" srcOrd="3" destOrd="0" presId="urn:microsoft.com/office/officeart/2005/8/layout/hList7"/>
    <dgm:cxn modelId="{61A32E86-F762-4465-838B-0686A19433F4}" type="presParOf" srcId="{EB79942E-DC3D-4F5A-9BE0-E6C077F6EEB9}" destId="{3308BDEA-21E1-423E-AEE2-BE3E7655EFC6}" srcOrd="3" destOrd="0" presId="urn:microsoft.com/office/officeart/2005/8/layout/hList7"/>
    <dgm:cxn modelId="{CF233FB6-5062-4D68-BA21-CAAF47F61551}" type="presParOf" srcId="{EB79942E-DC3D-4F5A-9BE0-E6C077F6EEB9}" destId="{A2DF4D56-88F6-4C96-9C3D-60AF8160007C}" srcOrd="4" destOrd="0" presId="urn:microsoft.com/office/officeart/2005/8/layout/hList7"/>
    <dgm:cxn modelId="{ACB5F750-EE16-4872-8442-41D8F0DFA743}" type="presParOf" srcId="{A2DF4D56-88F6-4C96-9C3D-60AF8160007C}" destId="{AEDCB5EA-50F5-4A66-9AB1-A9F27A596745}" srcOrd="0" destOrd="0" presId="urn:microsoft.com/office/officeart/2005/8/layout/hList7"/>
    <dgm:cxn modelId="{D74DF4E0-125F-42C5-BBB6-E28C7EDDEF6B}" type="presParOf" srcId="{A2DF4D56-88F6-4C96-9C3D-60AF8160007C}" destId="{251E0C68-D051-4344-9212-C8D94DF7CB48}" srcOrd="1" destOrd="0" presId="urn:microsoft.com/office/officeart/2005/8/layout/hList7"/>
    <dgm:cxn modelId="{B2A21CCE-AA42-4112-9818-B79555C9DE3B}" type="presParOf" srcId="{A2DF4D56-88F6-4C96-9C3D-60AF8160007C}" destId="{152C7A01-9302-4C50-B4C2-D8C6F67E3781}" srcOrd="2" destOrd="0" presId="urn:microsoft.com/office/officeart/2005/8/layout/hList7"/>
    <dgm:cxn modelId="{3677D26F-02D9-49FB-9590-B31B01A87069}"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5394B9-31A3-4259-ACD3-D0CD9559AA0F}"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US"/>
        </a:p>
      </dgm:t>
    </dgm:pt>
    <dgm:pt modelId="{C4067C48-AF2F-4D37-B66D-D2EA20B5F726}">
      <dgm:prSet phldrT="[Text]"/>
      <dgm:spPr/>
      <dgm:t>
        <a:bodyPr/>
        <a:lstStyle/>
        <a:p>
          <a:r>
            <a:rPr lang="en-US" dirty="0" err="1" smtClean="0"/>
            <a:t>Bolman</a:t>
          </a:r>
          <a:r>
            <a:rPr lang="en-US" dirty="0" smtClean="0"/>
            <a:t> </a:t>
          </a:r>
          <a:br>
            <a:rPr lang="en-US" dirty="0" smtClean="0"/>
          </a:br>
          <a:r>
            <a:rPr lang="en-US" dirty="0" smtClean="0"/>
            <a:t>&amp; Deal</a:t>
          </a:r>
          <a:endParaRPr lang="en-US" dirty="0"/>
        </a:p>
      </dgm:t>
    </dgm:pt>
    <dgm:pt modelId="{76841797-3DC8-485B-A578-4812BA3EF218}" type="parTrans" cxnId="{E986C634-3ED0-4606-BEF1-2EE655EB28DF}">
      <dgm:prSet/>
      <dgm:spPr/>
      <dgm:t>
        <a:bodyPr/>
        <a:lstStyle/>
        <a:p>
          <a:endParaRPr lang="en-US"/>
        </a:p>
      </dgm:t>
    </dgm:pt>
    <dgm:pt modelId="{EDCCEB6A-D0BC-4CD8-88B3-53AB3BD9E894}" type="sibTrans" cxnId="{E986C634-3ED0-4606-BEF1-2EE655EB28DF}">
      <dgm:prSet/>
      <dgm:spPr/>
      <dgm:t>
        <a:bodyPr/>
        <a:lstStyle/>
        <a:p>
          <a:endParaRPr lang="en-US"/>
        </a:p>
      </dgm:t>
    </dgm:pt>
    <dgm:pt modelId="{937445B3-5AD9-4476-98D7-D67A7F6E49CD}">
      <dgm:prSet phldrT="[Text]"/>
      <dgm:spPr/>
      <dgm:t>
        <a:bodyPr/>
        <a:lstStyle/>
        <a:p>
          <a:r>
            <a:rPr lang="en-US" dirty="0" smtClean="0">
              <a:solidFill>
                <a:schemeClr val="bg2"/>
              </a:solidFill>
            </a:rPr>
            <a:t>Structural</a:t>
          </a:r>
          <a:endParaRPr lang="en-US" dirty="0">
            <a:solidFill>
              <a:schemeClr val="bg2"/>
            </a:solidFill>
          </a:endParaRPr>
        </a:p>
      </dgm:t>
    </dgm:pt>
    <dgm:pt modelId="{91C0EAF6-1C2F-4393-BA99-927EE4895348}" type="parTrans" cxnId="{8E0CA9B3-AF3B-4F3F-920E-03149DA2C8D9}">
      <dgm:prSet/>
      <dgm:spPr/>
      <dgm:t>
        <a:bodyPr/>
        <a:lstStyle/>
        <a:p>
          <a:endParaRPr lang="en-US"/>
        </a:p>
      </dgm:t>
    </dgm:pt>
    <dgm:pt modelId="{3F8D12B6-4F21-4F7B-B97B-6E53F70F3DFA}" type="sibTrans" cxnId="{8E0CA9B3-AF3B-4F3F-920E-03149DA2C8D9}">
      <dgm:prSet/>
      <dgm:spPr/>
      <dgm:t>
        <a:bodyPr/>
        <a:lstStyle/>
        <a:p>
          <a:endParaRPr lang="en-US"/>
        </a:p>
      </dgm:t>
    </dgm:pt>
    <dgm:pt modelId="{5CC7810B-BFDC-4ECB-911B-F3F7FF194873}">
      <dgm:prSet phldrT="[Text]"/>
      <dgm:spPr/>
      <dgm:t>
        <a:bodyPr/>
        <a:lstStyle/>
        <a:p>
          <a:r>
            <a:rPr lang="en-US" dirty="0" smtClean="0">
              <a:solidFill>
                <a:schemeClr val="bg2"/>
              </a:solidFill>
            </a:rPr>
            <a:t>Human resource</a:t>
          </a:r>
          <a:endParaRPr lang="en-US" dirty="0">
            <a:solidFill>
              <a:schemeClr val="bg2"/>
            </a:solidFill>
          </a:endParaRPr>
        </a:p>
      </dgm:t>
    </dgm:pt>
    <dgm:pt modelId="{95DCACE2-4B43-4CD0-822A-EADCC9BC9813}" type="parTrans" cxnId="{27445B87-3322-4E5F-ABAF-3237686B806A}">
      <dgm:prSet/>
      <dgm:spPr/>
      <dgm:t>
        <a:bodyPr/>
        <a:lstStyle/>
        <a:p>
          <a:endParaRPr lang="en-US"/>
        </a:p>
      </dgm:t>
    </dgm:pt>
    <dgm:pt modelId="{4E9D6952-3DD9-42AC-B385-A01C3694775C}" type="sibTrans" cxnId="{27445B87-3322-4E5F-ABAF-3237686B806A}">
      <dgm:prSet/>
      <dgm:spPr/>
      <dgm:t>
        <a:bodyPr/>
        <a:lstStyle/>
        <a:p>
          <a:endParaRPr lang="en-US"/>
        </a:p>
      </dgm:t>
    </dgm:pt>
    <dgm:pt modelId="{FB0E030E-A995-4E44-83BC-7BB027622B4B}">
      <dgm:prSet phldrT="[Text]"/>
      <dgm:spPr/>
      <dgm:t>
        <a:bodyPr/>
        <a:lstStyle/>
        <a:p>
          <a:r>
            <a:rPr lang="en-US" dirty="0" smtClean="0">
              <a:solidFill>
                <a:schemeClr val="bg2"/>
              </a:solidFill>
            </a:rPr>
            <a:t>Political</a:t>
          </a:r>
          <a:endParaRPr lang="en-US" dirty="0">
            <a:solidFill>
              <a:schemeClr val="bg2"/>
            </a:solidFill>
          </a:endParaRPr>
        </a:p>
      </dgm:t>
    </dgm:pt>
    <dgm:pt modelId="{117D2E39-5BE2-441A-8552-4ABABA84C4EE}" type="parTrans" cxnId="{D11BCF02-6D01-48DA-940A-8924F635B6B3}">
      <dgm:prSet/>
      <dgm:spPr/>
      <dgm:t>
        <a:bodyPr/>
        <a:lstStyle/>
        <a:p>
          <a:endParaRPr lang="en-US"/>
        </a:p>
      </dgm:t>
    </dgm:pt>
    <dgm:pt modelId="{1F1C0DA6-D112-4915-BE31-438DC105A104}" type="sibTrans" cxnId="{D11BCF02-6D01-48DA-940A-8924F635B6B3}">
      <dgm:prSet/>
      <dgm:spPr/>
      <dgm:t>
        <a:bodyPr/>
        <a:lstStyle/>
        <a:p>
          <a:endParaRPr lang="en-US"/>
        </a:p>
      </dgm:t>
    </dgm:pt>
    <dgm:pt modelId="{BAE47386-2B60-4083-A068-D3350385E3A2}">
      <dgm:prSet phldrT="[Text]"/>
      <dgm:spPr/>
      <dgm:t>
        <a:bodyPr/>
        <a:lstStyle/>
        <a:p>
          <a:r>
            <a:rPr lang="en-US" dirty="0" smtClean="0">
              <a:solidFill>
                <a:schemeClr val="bg2"/>
              </a:solidFill>
            </a:rPr>
            <a:t>Symbolic</a:t>
          </a:r>
          <a:endParaRPr lang="en-US" dirty="0">
            <a:solidFill>
              <a:schemeClr val="bg2"/>
            </a:solidFill>
          </a:endParaRPr>
        </a:p>
      </dgm:t>
    </dgm:pt>
    <dgm:pt modelId="{F512689B-2DBA-4822-A6EF-2E671797F957}" type="parTrans" cxnId="{74ACB97F-6F9B-4D33-9438-6EBD9FDFE2C8}">
      <dgm:prSet/>
      <dgm:spPr/>
      <dgm:t>
        <a:bodyPr/>
        <a:lstStyle/>
        <a:p>
          <a:endParaRPr lang="en-US"/>
        </a:p>
      </dgm:t>
    </dgm:pt>
    <dgm:pt modelId="{7DA6293F-22D3-41B0-A73B-4388DCDC2384}" type="sibTrans" cxnId="{74ACB97F-6F9B-4D33-9438-6EBD9FDFE2C8}">
      <dgm:prSet/>
      <dgm:spPr/>
      <dgm:t>
        <a:bodyPr/>
        <a:lstStyle/>
        <a:p>
          <a:endParaRPr lang="en-US"/>
        </a:p>
      </dgm:t>
    </dgm:pt>
    <dgm:pt modelId="{3450FB8D-E944-4676-B618-8F50325F0A74}" type="pres">
      <dgm:prSet presAssocID="{6E5394B9-31A3-4259-ACD3-D0CD9559AA0F}" presName="diagram" presStyleCnt="0">
        <dgm:presLayoutVars>
          <dgm:chMax val="1"/>
          <dgm:dir/>
          <dgm:animLvl val="ctr"/>
          <dgm:resizeHandles val="exact"/>
        </dgm:presLayoutVars>
      </dgm:prSet>
      <dgm:spPr/>
      <dgm:t>
        <a:bodyPr/>
        <a:lstStyle/>
        <a:p>
          <a:endParaRPr lang="en-US"/>
        </a:p>
      </dgm:t>
    </dgm:pt>
    <dgm:pt modelId="{4960BFB3-432B-41C0-95A2-8AFE6E98E23A}" type="pres">
      <dgm:prSet presAssocID="{6E5394B9-31A3-4259-ACD3-D0CD9559AA0F}" presName="matrix" presStyleCnt="0"/>
      <dgm:spPr/>
      <dgm:t>
        <a:bodyPr/>
        <a:lstStyle/>
        <a:p>
          <a:endParaRPr lang="en-US"/>
        </a:p>
      </dgm:t>
    </dgm:pt>
    <dgm:pt modelId="{00C2487D-9E1A-4ED1-95A9-2312BF3B58E1}" type="pres">
      <dgm:prSet presAssocID="{6E5394B9-31A3-4259-ACD3-D0CD9559AA0F}" presName="tile1" presStyleLbl="node1" presStyleIdx="0" presStyleCnt="4" custLinFactNeighborY="-3367"/>
      <dgm:spPr/>
      <dgm:t>
        <a:bodyPr/>
        <a:lstStyle/>
        <a:p>
          <a:endParaRPr lang="en-US"/>
        </a:p>
      </dgm:t>
    </dgm:pt>
    <dgm:pt modelId="{920B9A01-9F8E-4024-970F-9E16CC8BC4EF}" type="pres">
      <dgm:prSet presAssocID="{6E5394B9-31A3-4259-ACD3-D0CD9559AA0F}" presName="tile1text" presStyleLbl="node1" presStyleIdx="0" presStyleCnt="4">
        <dgm:presLayoutVars>
          <dgm:chMax val="0"/>
          <dgm:chPref val="0"/>
          <dgm:bulletEnabled val="1"/>
        </dgm:presLayoutVars>
      </dgm:prSet>
      <dgm:spPr/>
      <dgm:t>
        <a:bodyPr/>
        <a:lstStyle/>
        <a:p>
          <a:endParaRPr lang="en-US"/>
        </a:p>
      </dgm:t>
    </dgm:pt>
    <dgm:pt modelId="{702C256D-5C37-4160-87CC-EE7BC374336B}" type="pres">
      <dgm:prSet presAssocID="{6E5394B9-31A3-4259-ACD3-D0CD9559AA0F}" presName="tile2" presStyleLbl="node1" presStyleIdx="1" presStyleCnt="4"/>
      <dgm:spPr/>
      <dgm:t>
        <a:bodyPr/>
        <a:lstStyle/>
        <a:p>
          <a:endParaRPr lang="en-US"/>
        </a:p>
      </dgm:t>
    </dgm:pt>
    <dgm:pt modelId="{F484E90D-01DB-4637-A099-B7686700CBDE}" type="pres">
      <dgm:prSet presAssocID="{6E5394B9-31A3-4259-ACD3-D0CD9559AA0F}" presName="tile2text" presStyleLbl="node1" presStyleIdx="1" presStyleCnt="4">
        <dgm:presLayoutVars>
          <dgm:chMax val="0"/>
          <dgm:chPref val="0"/>
          <dgm:bulletEnabled val="1"/>
        </dgm:presLayoutVars>
      </dgm:prSet>
      <dgm:spPr/>
      <dgm:t>
        <a:bodyPr/>
        <a:lstStyle/>
        <a:p>
          <a:endParaRPr lang="en-US"/>
        </a:p>
      </dgm:t>
    </dgm:pt>
    <dgm:pt modelId="{69CB05BC-BE8A-4ACC-8C1E-D07FBBC6D355}" type="pres">
      <dgm:prSet presAssocID="{6E5394B9-31A3-4259-ACD3-D0CD9559AA0F}" presName="tile3" presStyleLbl="node1" presStyleIdx="2" presStyleCnt="4"/>
      <dgm:spPr/>
      <dgm:t>
        <a:bodyPr/>
        <a:lstStyle/>
        <a:p>
          <a:endParaRPr lang="en-US"/>
        </a:p>
      </dgm:t>
    </dgm:pt>
    <dgm:pt modelId="{E862B93D-67B1-45B3-8B1D-2D085AB71345}" type="pres">
      <dgm:prSet presAssocID="{6E5394B9-31A3-4259-ACD3-D0CD9559AA0F}" presName="tile3text" presStyleLbl="node1" presStyleIdx="2" presStyleCnt="4">
        <dgm:presLayoutVars>
          <dgm:chMax val="0"/>
          <dgm:chPref val="0"/>
          <dgm:bulletEnabled val="1"/>
        </dgm:presLayoutVars>
      </dgm:prSet>
      <dgm:spPr/>
      <dgm:t>
        <a:bodyPr/>
        <a:lstStyle/>
        <a:p>
          <a:endParaRPr lang="en-US"/>
        </a:p>
      </dgm:t>
    </dgm:pt>
    <dgm:pt modelId="{D4A10308-51CF-4549-9714-5FEF73508F11}" type="pres">
      <dgm:prSet presAssocID="{6E5394B9-31A3-4259-ACD3-D0CD9559AA0F}" presName="tile4" presStyleLbl="node1" presStyleIdx="3" presStyleCnt="4"/>
      <dgm:spPr/>
      <dgm:t>
        <a:bodyPr/>
        <a:lstStyle/>
        <a:p>
          <a:endParaRPr lang="en-US"/>
        </a:p>
      </dgm:t>
    </dgm:pt>
    <dgm:pt modelId="{6043BB5C-8A43-4F12-A074-1AB41C312124}" type="pres">
      <dgm:prSet presAssocID="{6E5394B9-31A3-4259-ACD3-D0CD9559AA0F}" presName="tile4text" presStyleLbl="node1" presStyleIdx="3" presStyleCnt="4">
        <dgm:presLayoutVars>
          <dgm:chMax val="0"/>
          <dgm:chPref val="0"/>
          <dgm:bulletEnabled val="1"/>
        </dgm:presLayoutVars>
      </dgm:prSet>
      <dgm:spPr/>
      <dgm:t>
        <a:bodyPr/>
        <a:lstStyle/>
        <a:p>
          <a:endParaRPr lang="en-US"/>
        </a:p>
      </dgm:t>
    </dgm:pt>
    <dgm:pt modelId="{47D6FA91-83F3-429A-B32D-694F32414D6F}" type="pres">
      <dgm:prSet presAssocID="{6E5394B9-31A3-4259-ACD3-D0CD9559AA0F}" presName="centerTile" presStyleLbl="fgShp" presStyleIdx="0" presStyleCnt="1">
        <dgm:presLayoutVars>
          <dgm:chMax val="0"/>
          <dgm:chPref val="0"/>
        </dgm:presLayoutVars>
      </dgm:prSet>
      <dgm:spPr/>
      <dgm:t>
        <a:bodyPr/>
        <a:lstStyle/>
        <a:p>
          <a:endParaRPr lang="en-US"/>
        </a:p>
      </dgm:t>
    </dgm:pt>
  </dgm:ptLst>
  <dgm:cxnLst>
    <dgm:cxn modelId="{D11BCF02-6D01-48DA-940A-8924F635B6B3}" srcId="{C4067C48-AF2F-4D37-B66D-D2EA20B5F726}" destId="{FB0E030E-A995-4E44-83BC-7BB027622B4B}" srcOrd="2" destOrd="0" parTransId="{117D2E39-5BE2-441A-8552-4ABABA84C4EE}" sibTransId="{1F1C0DA6-D112-4915-BE31-438DC105A104}"/>
    <dgm:cxn modelId="{FC6EFA68-F27C-4F1B-A1E8-8EC85894D56B}" type="presOf" srcId="{FB0E030E-A995-4E44-83BC-7BB027622B4B}" destId="{E862B93D-67B1-45B3-8B1D-2D085AB71345}" srcOrd="1" destOrd="0" presId="urn:microsoft.com/office/officeart/2005/8/layout/matrix1"/>
    <dgm:cxn modelId="{E986C634-3ED0-4606-BEF1-2EE655EB28DF}" srcId="{6E5394B9-31A3-4259-ACD3-D0CD9559AA0F}" destId="{C4067C48-AF2F-4D37-B66D-D2EA20B5F726}" srcOrd="0" destOrd="0" parTransId="{76841797-3DC8-485B-A578-4812BA3EF218}" sibTransId="{EDCCEB6A-D0BC-4CD8-88B3-53AB3BD9E894}"/>
    <dgm:cxn modelId="{27445B87-3322-4E5F-ABAF-3237686B806A}" srcId="{C4067C48-AF2F-4D37-B66D-D2EA20B5F726}" destId="{5CC7810B-BFDC-4ECB-911B-F3F7FF194873}" srcOrd="1" destOrd="0" parTransId="{95DCACE2-4B43-4CD0-822A-EADCC9BC9813}" sibTransId="{4E9D6952-3DD9-42AC-B385-A01C3694775C}"/>
    <dgm:cxn modelId="{74ACB97F-6F9B-4D33-9438-6EBD9FDFE2C8}" srcId="{C4067C48-AF2F-4D37-B66D-D2EA20B5F726}" destId="{BAE47386-2B60-4083-A068-D3350385E3A2}" srcOrd="3" destOrd="0" parTransId="{F512689B-2DBA-4822-A6EF-2E671797F957}" sibTransId="{7DA6293F-22D3-41B0-A73B-4388DCDC2384}"/>
    <dgm:cxn modelId="{8E0CA9B3-AF3B-4F3F-920E-03149DA2C8D9}" srcId="{C4067C48-AF2F-4D37-B66D-D2EA20B5F726}" destId="{937445B3-5AD9-4476-98D7-D67A7F6E49CD}" srcOrd="0" destOrd="0" parTransId="{91C0EAF6-1C2F-4393-BA99-927EE4895348}" sibTransId="{3F8D12B6-4F21-4F7B-B97B-6E53F70F3DFA}"/>
    <dgm:cxn modelId="{D0D2B229-4845-4907-824A-A7DB3AB2D0F0}" type="presOf" srcId="{937445B3-5AD9-4476-98D7-D67A7F6E49CD}" destId="{00C2487D-9E1A-4ED1-95A9-2312BF3B58E1}" srcOrd="0" destOrd="0" presId="urn:microsoft.com/office/officeart/2005/8/layout/matrix1"/>
    <dgm:cxn modelId="{F6FA2F82-1FCE-4DEF-A45A-EA4F1178DEC9}" type="presOf" srcId="{937445B3-5AD9-4476-98D7-D67A7F6E49CD}" destId="{920B9A01-9F8E-4024-970F-9E16CC8BC4EF}" srcOrd="1" destOrd="0" presId="urn:microsoft.com/office/officeart/2005/8/layout/matrix1"/>
    <dgm:cxn modelId="{59AFC03B-9139-4214-8743-260BF535ACF2}" type="presOf" srcId="{5CC7810B-BFDC-4ECB-911B-F3F7FF194873}" destId="{F484E90D-01DB-4637-A099-B7686700CBDE}" srcOrd="1" destOrd="0" presId="urn:microsoft.com/office/officeart/2005/8/layout/matrix1"/>
    <dgm:cxn modelId="{D89D6634-5E5D-4D7E-BE4D-46DA19D8FEEC}" type="presOf" srcId="{6E5394B9-31A3-4259-ACD3-D0CD9559AA0F}" destId="{3450FB8D-E944-4676-B618-8F50325F0A74}" srcOrd="0" destOrd="0" presId="urn:microsoft.com/office/officeart/2005/8/layout/matrix1"/>
    <dgm:cxn modelId="{259762AA-E1D6-4962-8D6E-B8E981A10688}" type="presOf" srcId="{BAE47386-2B60-4083-A068-D3350385E3A2}" destId="{D4A10308-51CF-4549-9714-5FEF73508F11}" srcOrd="0" destOrd="0" presId="urn:microsoft.com/office/officeart/2005/8/layout/matrix1"/>
    <dgm:cxn modelId="{08B25B58-8A09-48A3-8E5D-22445ECA85A6}" type="presOf" srcId="{FB0E030E-A995-4E44-83BC-7BB027622B4B}" destId="{69CB05BC-BE8A-4ACC-8C1E-D07FBBC6D355}" srcOrd="0" destOrd="0" presId="urn:microsoft.com/office/officeart/2005/8/layout/matrix1"/>
    <dgm:cxn modelId="{9EB6B425-0704-4363-829E-6500DFCD6F36}" type="presOf" srcId="{BAE47386-2B60-4083-A068-D3350385E3A2}" destId="{6043BB5C-8A43-4F12-A074-1AB41C312124}" srcOrd="1" destOrd="0" presId="urn:microsoft.com/office/officeart/2005/8/layout/matrix1"/>
    <dgm:cxn modelId="{F0E68895-0214-4181-B2C3-AAD81A026C1F}" type="presOf" srcId="{5CC7810B-BFDC-4ECB-911B-F3F7FF194873}" destId="{702C256D-5C37-4160-87CC-EE7BC374336B}" srcOrd="0" destOrd="0" presId="urn:microsoft.com/office/officeart/2005/8/layout/matrix1"/>
    <dgm:cxn modelId="{AC666FC7-2D06-4F5C-A927-027988689089}" type="presOf" srcId="{C4067C48-AF2F-4D37-B66D-D2EA20B5F726}" destId="{47D6FA91-83F3-429A-B32D-694F32414D6F}" srcOrd="0" destOrd="0" presId="urn:microsoft.com/office/officeart/2005/8/layout/matrix1"/>
    <dgm:cxn modelId="{83187474-45B4-4AAC-A49D-12D282369C2F}" type="presParOf" srcId="{3450FB8D-E944-4676-B618-8F50325F0A74}" destId="{4960BFB3-432B-41C0-95A2-8AFE6E98E23A}" srcOrd="0" destOrd="0" presId="urn:microsoft.com/office/officeart/2005/8/layout/matrix1"/>
    <dgm:cxn modelId="{2A29B6A4-61B8-4E64-A568-6709FF0EF945}" type="presParOf" srcId="{4960BFB3-432B-41C0-95A2-8AFE6E98E23A}" destId="{00C2487D-9E1A-4ED1-95A9-2312BF3B58E1}" srcOrd="0" destOrd="0" presId="urn:microsoft.com/office/officeart/2005/8/layout/matrix1"/>
    <dgm:cxn modelId="{EFAC93A7-EE76-499E-8D51-89E4F3F3BE58}" type="presParOf" srcId="{4960BFB3-432B-41C0-95A2-8AFE6E98E23A}" destId="{920B9A01-9F8E-4024-970F-9E16CC8BC4EF}" srcOrd="1" destOrd="0" presId="urn:microsoft.com/office/officeart/2005/8/layout/matrix1"/>
    <dgm:cxn modelId="{D2900A61-6694-4E21-A81B-4BD5B2CB5571}" type="presParOf" srcId="{4960BFB3-432B-41C0-95A2-8AFE6E98E23A}" destId="{702C256D-5C37-4160-87CC-EE7BC374336B}" srcOrd="2" destOrd="0" presId="urn:microsoft.com/office/officeart/2005/8/layout/matrix1"/>
    <dgm:cxn modelId="{56E2544E-61C6-4B78-9283-82719C99B4E2}" type="presParOf" srcId="{4960BFB3-432B-41C0-95A2-8AFE6E98E23A}" destId="{F484E90D-01DB-4637-A099-B7686700CBDE}" srcOrd="3" destOrd="0" presId="urn:microsoft.com/office/officeart/2005/8/layout/matrix1"/>
    <dgm:cxn modelId="{F0A84A85-A7CE-489A-97DF-8C5D24C8BB84}" type="presParOf" srcId="{4960BFB3-432B-41C0-95A2-8AFE6E98E23A}" destId="{69CB05BC-BE8A-4ACC-8C1E-D07FBBC6D355}" srcOrd="4" destOrd="0" presId="urn:microsoft.com/office/officeart/2005/8/layout/matrix1"/>
    <dgm:cxn modelId="{3F66EEBE-97AF-4437-87C4-35231B492690}" type="presParOf" srcId="{4960BFB3-432B-41C0-95A2-8AFE6E98E23A}" destId="{E862B93D-67B1-45B3-8B1D-2D085AB71345}" srcOrd="5" destOrd="0" presId="urn:microsoft.com/office/officeart/2005/8/layout/matrix1"/>
    <dgm:cxn modelId="{8027BAED-A89D-4D76-9577-3416A5468D46}" type="presParOf" srcId="{4960BFB3-432B-41C0-95A2-8AFE6E98E23A}" destId="{D4A10308-51CF-4549-9714-5FEF73508F11}" srcOrd="6" destOrd="0" presId="urn:microsoft.com/office/officeart/2005/8/layout/matrix1"/>
    <dgm:cxn modelId="{D20A1CC1-AB61-4F9F-A258-0EAA1D7E74BA}" type="presParOf" srcId="{4960BFB3-432B-41C0-95A2-8AFE6E98E23A}" destId="{6043BB5C-8A43-4F12-A074-1AB41C312124}" srcOrd="7" destOrd="0" presId="urn:microsoft.com/office/officeart/2005/8/layout/matrix1"/>
    <dgm:cxn modelId="{634A239F-5763-4672-8755-632E82A92DC6}" type="presParOf" srcId="{3450FB8D-E944-4676-B618-8F50325F0A74}" destId="{47D6FA91-83F3-429A-B32D-694F32414D6F}"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0C2487D-9E1A-4ED1-95A9-2312BF3B58E1}">
      <dsp:nvSpPr>
        <dsp:cNvPr id="0" name=""/>
        <dsp:cNvSpPr/>
      </dsp:nvSpPr>
      <dsp:spPr>
        <a:xfrm rot="16200000">
          <a:off x="925909" y="-925909"/>
          <a:ext cx="2262981" cy="4114800"/>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Structural</a:t>
          </a:r>
          <a:endParaRPr lang="en-US" sz="2800" kern="1200" dirty="0">
            <a:solidFill>
              <a:schemeClr val="bg2"/>
            </a:solidFill>
          </a:endParaRPr>
        </a:p>
      </dsp:txBody>
      <dsp:txXfrm rot="16200000">
        <a:off x="1208781" y="-1208781"/>
        <a:ext cx="1697236" cy="4114800"/>
      </dsp:txXfrm>
    </dsp:sp>
    <dsp:sp modelId="{702C256D-5C37-4160-87CC-EE7BC374336B}">
      <dsp:nvSpPr>
        <dsp:cNvPr id="0" name=""/>
        <dsp:cNvSpPr/>
      </dsp:nvSpPr>
      <dsp:spPr>
        <a:xfrm>
          <a:off x="4114800" y="0"/>
          <a:ext cx="4114800" cy="2262981"/>
        </a:xfrm>
        <a:prstGeom prst="round1Rect">
          <a:avLst/>
        </a:prstGeom>
        <a:solidFill>
          <a:schemeClr val="accent4">
            <a:hueOff val="3600000"/>
            <a:satOff val="15916"/>
            <a:lumOff val="-24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Human resource</a:t>
          </a:r>
          <a:endParaRPr lang="en-US" sz="2800" kern="1200" dirty="0">
            <a:solidFill>
              <a:schemeClr val="bg2"/>
            </a:solidFill>
          </a:endParaRPr>
        </a:p>
      </dsp:txBody>
      <dsp:txXfrm>
        <a:off x="4114800" y="0"/>
        <a:ext cx="4114800" cy="1697236"/>
      </dsp:txXfrm>
    </dsp:sp>
    <dsp:sp modelId="{69CB05BC-BE8A-4ACC-8C1E-D07FBBC6D355}">
      <dsp:nvSpPr>
        <dsp:cNvPr id="0" name=""/>
        <dsp:cNvSpPr/>
      </dsp:nvSpPr>
      <dsp:spPr>
        <a:xfrm rot="10800000">
          <a:off x="0" y="2262981"/>
          <a:ext cx="4114800" cy="2262981"/>
        </a:xfrm>
        <a:prstGeom prst="round1Rect">
          <a:avLst/>
        </a:prstGeom>
        <a:solidFill>
          <a:schemeClr val="accent4">
            <a:hueOff val="7200000"/>
            <a:satOff val="31831"/>
            <a:lumOff val="-48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Political</a:t>
          </a:r>
          <a:endParaRPr lang="en-US" sz="2800" kern="1200" dirty="0">
            <a:solidFill>
              <a:schemeClr val="bg2"/>
            </a:solidFill>
          </a:endParaRPr>
        </a:p>
      </dsp:txBody>
      <dsp:txXfrm rot="10800000">
        <a:off x="0" y="2828726"/>
        <a:ext cx="4114800" cy="1697236"/>
      </dsp:txXfrm>
    </dsp:sp>
    <dsp:sp modelId="{D4A10308-51CF-4549-9714-5FEF73508F11}">
      <dsp:nvSpPr>
        <dsp:cNvPr id="0" name=""/>
        <dsp:cNvSpPr/>
      </dsp:nvSpPr>
      <dsp:spPr>
        <a:xfrm rot="5400000">
          <a:off x="5040709" y="1337072"/>
          <a:ext cx="2262981" cy="4114800"/>
        </a:xfrm>
        <a:prstGeom prst="round1Rect">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Symbolic</a:t>
          </a:r>
          <a:endParaRPr lang="en-US" sz="2800" kern="1200" dirty="0">
            <a:solidFill>
              <a:schemeClr val="bg2"/>
            </a:solidFill>
          </a:endParaRPr>
        </a:p>
      </dsp:txBody>
      <dsp:txXfrm rot="5400000">
        <a:off x="5323581" y="1619944"/>
        <a:ext cx="1697236" cy="4114800"/>
      </dsp:txXfrm>
    </dsp:sp>
    <dsp:sp modelId="{47D6FA91-83F3-429A-B32D-694F32414D6F}">
      <dsp:nvSpPr>
        <dsp:cNvPr id="0" name=""/>
        <dsp:cNvSpPr/>
      </dsp:nvSpPr>
      <dsp:spPr>
        <a:xfrm>
          <a:off x="2880359" y="1697236"/>
          <a:ext cx="2468880" cy="1131490"/>
        </a:xfrm>
        <a:prstGeom prst="roundRect">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smtClean="0"/>
            <a:t>Bolman</a:t>
          </a:r>
          <a:r>
            <a:rPr lang="en-US" sz="2800" kern="1200" dirty="0" smtClean="0"/>
            <a:t> </a:t>
          </a:r>
          <a:br>
            <a:rPr lang="en-US" sz="2800" kern="1200" dirty="0" smtClean="0"/>
          </a:br>
          <a:r>
            <a:rPr lang="en-US" sz="2800" kern="1200" dirty="0" smtClean="0"/>
            <a:t>&amp; Deal</a:t>
          </a:r>
          <a:endParaRPr lang="en-US" sz="2800" kern="1200" dirty="0"/>
        </a:p>
      </dsp:txBody>
      <dsp:txXfrm>
        <a:off x="2880359" y="1697236"/>
        <a:ext cx="2468880" cy="1131490"/>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9B7E2-9338-495E-96C0-FE4A3CAD864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18</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2FEC4253-6606-41E6-9D55-A3C5994F33F7}" type="slidenum">
              <a:rPr lang="en-US"/>
              <a:pPr>
                <a:defRPr/>
              </a:pPr>
              <a:t>2</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20</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28</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31</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32</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33</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34</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48</a:t>
            </a:fld>
            <a:endParaRPr lang="en-US" sz="1200" dirty="0">
              <a:latin typeface="Arial"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49</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50</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6BD4F31-FDDB-4311-BC3F-BE035D459D28}"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35272A-51B0-49FC-839D-4FB37FFE93B5}"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55</a:t>
            </a:fld>
            <a:endParaRPr lang="en-US" sz="1200" dirty="0">
              <a:latin typeface="Arial" charset="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56</a:t>
            </a:fld>
            <a:endParaRPr lang="en-US" sz="1200" dirty="0">
              <a:latin typeface="Arial" charset="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9696B0D7-F1D5-4832-8743-BAC96F512B1A}"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66CA921-C99F-455D-A9B9-99EAAA2DCA9D}"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is a DI?</a:t>
            </a:r>
          </a:p>
          <a:p>
            <a:endParaRPr lang="en-US" dirty="0" smtClean="0"/>
          </a:p>
          <a:p>
            <a:r>
              <a:rPr lang="en-US" dirty="0" smtClean="0"/>
              <a:t>Well, before I begin</a:t>
            </a:r>
            <a:r>
              <a:rPr lang="en-US" baseline="0" dirty="0" smtClean="0"/>
              <a:t> to describe in detail what a disruptive innovation is, let me give you a few examples to help you understand the concept.</a:t>
            </a:r>
            <a:endParaRPr lang="en-US" dirty="0" smtClean="0"/>
          </a:p>
          <a:p>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is a DI?</a:t>
            </a:r>
          </a:p>
          <a:p>
            <a:endParaRPr lang="en-US" dirty="0" smtClean="0"/>
          </a:p>
          <a:p>
            <a:r>
              <a:rPr lang="en-US" dirty="0" smtClean="0"/>
              <a:t>Well, before I begin</a:t>
            </a:r>
            <a:r>
              <a:rPr lang="en-US" baseline="0" dirty="0" smtClean="0"/>
              <a:t> to describe in detail what a disruptive innovation is, let me give you a few examples to help you understand the concept.</a:t>
            </a:r>
            <a:endParaRPr lang="en-US" dirty="0" smtClean="0"/>
          </a:p>
          <a:p>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is a DI?</a:t>
            </a:r>
          </a:p>
          <a:p>
            <a:endParaRPr lang="en-US" dirty="0" smtClean="0"/>
          </a:p>
          <a:p>
            <a:r>
              <a:rPr lang="en-US" dirty="0" smtClean="0"/>
              <a:t>Well, before I begin</a:t>
            </a:r>
            <a:r>
              <a:rPr lang="en-US" baseline="0" dirty="0" smtClean="0"/>
              <a:t> to describe in detail what a disruptive innovation is, let me give you a few examples to help you understand the concept.</a:t>
            </a:r>
            <a:endParaRPr lang="en-US" dirty="0" smtClean="0"/>
          </a:p>
          <a:p>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is a DI?</a:t>
            </a:r>
          </a:p>
          <a:p>
            <a:endParaRPr lang="en-US" dirty="0" smtClean="0"/>
          </a:p>
          <a:p>
            <a:r>
              <a:rPr lang="en-US" dirty="0" smtClean="0"/>
              <a:t>Well, before I begin</a:t>
            </a:r>
            <a:r>
              <a:rPr lang="en-US" baseline="0" dirty="0" smtClean="0"/>
              <a:t> to describe in detail what a disruptive innovation is, let me give you a few examples to help you understand the concept.</a:t>
            </a:r>
            <a:endParaRPr lang="en-US" dirty="0" smtClean="0"/>
          </a:p>
          <a:p>
            <a:endParaRPr lang="en-US" dirty="0"/>
          </a:p>
        </p:txBody>
      </p:sp>
      <p:sp>
        <p:nvSpPr>
          <p:cNvPr id="4" name="Slide Number Placeholder 3"/>
          <p:cNvSpPr>
            <a:spLocks noGrp="1"/>
          </p:cNvSpPr>
          <p:nvPr>
            <p:ph type="sldNum" sz="quarter" idx="10"/>
          </p:nvPr>
        </p:nvSpPr>
        <p:spPr/>
        <p:txBody>
          <a:bodyPr/>
          <a:lstStyle/>
          <a:p>
            <a:fld id="{366CA921-C99F-455D-A9B9-99EAAA2DCA9D}" type="slidenum">
              <a:rPr lang="en-US" smtClean="0"/>
              <a:pPr/>
              <a:t>64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7" r:id="rId14"/>
    <p:sldLayoutId id="2147483768"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8.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9.jpe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Excel_97-2003_Worksheet4.xls"/></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6201"/>
            <a:ext cx="9144000" cy="990600"/>
          </a:xfrm>
        </p:spPr>
        <p:txBody>
          <a:bodyPr/>
          <a:lstStyle/>
          <a:p>
            <a:r>
              <a:rPr lang="en-US" sz="4400" b="1" dirty="0" smtClean="0">
                <a:solidFill>
                  <a:srgbClr val="0070C0"/>
                </a:solidFill>
                <a:effectLst/>
              </a:rPr>
              <a:t>scottmcleod.net/workshops</a:t>
            </a:r>
            <a:endParaRPr lang="en-US" sz="4400" b="1" dirty="0">
              <a:solidFill>
                <a:srgbClr val="0070C0"/>
              </a:solidFill>
              <a:effectLst/>
            </a:endParaRPr>
          </a:p>
        </p:txBody>
      </p:sp>
      <p:pic>
        <p:nvPicPr>
          <p:cNvPr id="3" name="Picture 2" descr="2010 - PDK - Teacher Is Following Student Tweets.jpg"/>
          <p:cNvPicPr>
            <a:picLocks noChangeAspect="1"/>
          </p:cNvPicPr>
          <p:nvPr/>
        </p:nvPicPr>
        <p:blipFill>
          <a:blip r:embed="rId3" cstate="print"/>
          <a:srcRect b="6957"/>
          <a:stretch>
            <a:fillRect/>
          </a:stretch>
        </p:blipFill>
        <p:spPr>
          <a:xfrm>
            <a:off x="2786063" y="1676400"/>
            <a:ext cx="3571875" cy="4076700"/>
          </a:xfrm>
          <a:prstGeom prst="rect">
            <a:avLst/>
          </a:prstGeom>
        </p:spPr>
      </p:pic>
      <p:sp>
        <p:nvSpPr>
          <p:cNvPr id="4" name="TextBox 3"/>
          <p:cNvSpPr txBox="1"/>
          <p:nvPr/>
        </p:nvSpPr>
        <p:spPr>
          <a:xfrm>
            <a:off x="2042301" y="5845314"/>
            <a:ext cx="5059398" cy="707886"/>
          </a:xfrm>
          <a:prstGeom prst="rect">
            <a:avLst/>
          </a:prstGeom>
          <a:noFill/>
        </p:spPr>
        <p:txBody>
          <a:bodyPr wrap="none" rtlCol="0">
            <a:spAutoFit/>
          </a:bodyPr>
          <a:lstStyle/>
          <a:p>
            <a:pPr algn="ctr"/>
            <a:r>
              <a:rPr lang="en-US" sz="2000" b="1" i="1" dirty="0" smtClean="0">
                <a:solidFill>
                  <a:srgbClr val="0C0C0C"/>
                </a:solidFill>
              </a:rPr>
              <a:t>“Who would’ve thought Mrs. Kent</a:t>
            </a:r>
            <a:br>
              <a:rPr lang="en-US" sz="2000" b="1" i="1" dirty="0" smtClean="0">
                <a:solidFill>
                  <a:srgbClr val="0C0C0C"/>
                </a:solidFill>
              </a:rPr>
            </a:br>
            <a:r>
              <a:rPr lang="en-US" sz="2000" b="1" i="1" dirty="0" smtClean="0">
                <a:solidFill>
                  <a:srgbClr val="0C0C0C"/>
                </a:solidFill>
              </a:rPr>
              <a:t>was following our tweets?”</a:t>
            </a:r>
            <a:endParaRPr lang="en-US" sz="2000" b="1" i="1" dirty="0">
              <a:solidFill>
                <a:srgbClr val="0C0C0C"/>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find </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each other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0" y="3673475"/>
            <a:ext cx="91440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work</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together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economic</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veloped_countries.png"/>
          <p:cNvPicPr>
            <a:picLocks noChangeAspect="1"/>
          </p:cNvPicPr>
          <p:nvPr/>
        </p:nvPicPr>
        <p:blipFill>
          <a:blip r:embed="rId3" cstate="print"/>
          <a:stretch>
            <a:fillRect/>
          </a:stretch>
        </p:blipFill>
        <p:spPr>
          <a:xfrm>
            <a:off x="0" y="1313144"/>
            <a:ext cx="9144000" cy="423171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990600" y="927100"/>
          <a:ext cx="7162800"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dirty="0" smtClean="0">
                <a:solidFill>
                  <a:srgbClr val="00B050"/>
                </a:solidFill>
                <a:effectLst/>
                <a:latin typeface="Impact" pitchFamily="34" charset="0"/>
              </a:rPr>
              <a:t>Can someone overseas </a:t>
            </a:r>
            <a:br>
              <a:rPr lang="en-US" sz="6000" dirty="0" smtClean="0">
                <a:solidFill>
                  <a:srgbClr val="00B050"/>
                </a:solidFill>
                <a:effectLst/>
                <a:latin typeface="Impact" pitchFamily="34" charset="0"/>
              </a:rPr>
            </a:br>
            <a:r>
              <a:rPr lang="en-US" sz="6000" dirty="0" smtClean="0">
                <a:solidFill>
                  <a:srgbClr val="00B050"/>
                </a:solidFill>
                <a:effectLst/>
                <a:latin typeface="Impact" pitchFamily="34" charset="0"/>
              </a:rPr>
              <a:t>do it cheaper?</a:t>
            </a:r>
          </a:p>
        </p:txBody>
      </p:sp>
    </p:spTree>
    <p:custDataLst>
      <p:tags r:id="rId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8194"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8195" name="TextBox 10"/>
          <p:cNvSpPr txBox="1">
            <a:spLocks noChangeArrowheads="1"/>
          </p:cNvSpPr>
          <p:nvPr/>
        </p:nvSpPr>
        <p:spPr bwMode="auto">
          <a:xfrm>
            <a:off x="1317625" y="304800"/>
            <a:ext cx="7497763" cy="2308324"/>
          </a:xfrm>
          <a:prstGeom prst="rect">
            <a:avLst/>
          </a:prstGeom>
          <a:noFill/>
          <a:ln w="9525">
            <a:noFill/>
            <a:miter lim="800000"/>
            <a:headEnd/>
            <a:tailEnd/>
          </a:ln>
        </p:spPr>
        <p:txBody>
          <a:bodyPr>
            <a:spAutoFit/>
          </a:bodyPr>
          <a:lstStyle/>
          <a:p>
            <a:pPr algn="r"/>
            <a:r>
              <a:rPr lang="en-US" sz="4800" b="1" dirty="0" smtClean="0">
                <a:latin typeface="Arial" charset="0"/>
              </a:rPr>
              <a:t>Let’s talk </a:t>
            </a:r>
            <a:br>
              <a:rPr lang="en-US" sz="4800" b="1" dirty="0" smtClean="0">
                <a:latin typeface="Arial" charset="0"/>
              </a:rPr>
            </a:br>
            <a:r>
              <a:rPr lang="en-US" sz="4800" b="1" dirty="0" smtClean="0">
                <a:solidFill>
                  <a:srgbClr val="FF9933"/>
                </a:solidFill>
                <a:latin typeface="Arial" charset="0"/>
              </a:rPr>
              <a:t>technology </a:t>
            </a:r>
            <a:br>
              <a:rPr lang="en-US" sz="4800" b="1" dirty="0" smtClean="0">
                <a:solidFill>
                  <a:srgbClr val="FF9933"/>
                </a:solidFill>
                <a:latin typeface="Arial" charset="0"/>
              </a:rPr>
            </a:br>
            <a:r>
              <a:rPr lang="en-US" sz="4800" b="1" dirty="0" smtClean="0">
                <a:solidFill>
                  <a:srgbClr val="FF9933"/>
                </a:solidFill>
                <a:latin typeface="Arial" charset="0"/>
              </a:rPr>
              <a:t>leadership</a:t>
            </a:r>
            <a:r>
              <a:rPr lang="en-US" sz="4800" b="1" dirty="0" smtClean="0">
                <a:latin typeface="Arial" charset="0"/>
              </a:rPr>
              <a:t>!</a:t>
            </a:r>
            <a:endParaRPr lang="en-US" sz="4800" b="1" dirty="0">
              <a:latin typeface="Arial" charset="0"/>
            </a:endParaRPr>
          </a:p>
        </p:txBody>
      </p:sp>
      <p:sp>
        <p:nvSpPr>
          <p:cNvPr id="8196"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newzealandsouthisland.png"/>
          <p:cNvPicPr>
            <a:picLocks noChangeAspect="1"/>
          </p:cNvPicPr>
          <p:nvPr/>
        </p:nvPicPr>
        <p:blipFill>
          <a:blip r:embed="rId3" cstate="print"/>
          <a:stretch>
            <a:fillRect/>
          </a:stretch>
        </p:blipFill>
        <p:spPr>
          <a:xfrm>
            <a:off x="-966725" y="0"/>
            <a:ext cx="11077451" cy="6858000"/>
          </a:xfrm>
          <a:prstGeom prst="rect">
            <a:avLst/>
          </a:prstGeom>
        </p:spPr>
      </p:pic>
      <p:sp>
        <p:nvSpPr>
          <p:cNvPr id="6" name="Rounded Rectangular Callout 5"/>
          <p:cNvSpPr/>
          <p:nvPr/>
        </p:nvSpPr>
        <p:spPr bwMode="auto">
          <a:xfrm>
            <a:off x="4495800" y="4800600"/>
            <a:ext cx="13716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have</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an idea</a:t>
            </a:r>
            <a:r>
              <a:rPr kumimoji="0" lang="en-US" sz="2000" b="0" i="0" u="none" strike="noStrike" cap="none" normalizeH="0" baseline="0" dirty="0" smtClean="0">
                <a:ln>
                  <a:noFill/>
                </a:ln>
                <a:solidFill>
                  <a:schemeClr val="bg2"/>
                </a:solidFill>
                <a:latin typeface="Verdana" pitchFamily="34" charset="0"/>
              </a:rPr>
              <a:t>!</a:t>
            </a:r>
          </a:p>
        </p:txBody>
      </p:sp>
      <p:sp>
        <p:nvSpPr>
          <p:cNvPr id="7" name="Rounded Rectangular Callout 6"/>
          <p:cNvSpPr/>
          <p:nvPr/>
        </p:nvSpPr>
        <p:spPr bwMode="auto">
          <a:xfrm>
            <a:off x="3581400" y="457200"/>
            <a:ext cx="11430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sell books!</a:t>
            </a:r>
          </a:p>
        </p:txBody>
      </p:sp>
      <p:sp>
        <p:nvSpPr>
          <p:cNvPr id="8" name="Rounded Rectangular Callout 7"/>
          <p:cNvSpPr/>
          <p:nvPr/>
        </p:nvSpPr>
        <p:spPr bwMode="auto">
          <a:xfrm>
            <a:off x="6248400" y="2590800"/>
            <a:ext cx="1828800" cy="838200"/>
          </a:xfrm>
          <a:prstGeom prst="wedgeRoundRectCallout">
            <a:avLst>
              <a:gd name="adj1" fmla="val 44633"/>
              <a:gd name="adj2" fmla="val 71365"/>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I’m an</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accountant</a:t>
            </a:r>
            <a:r>
              <a:rPr kumimoji="0" lang="en-US" sz="2000" b="0" i="0" u="none" strike="noStrike" cap="none" normalizeH="0" baseline="0" dirty="0" smtClean="0">
                <a:ln>
                  <a:noFill/>
                </a:ln>
                <a:solidFill>
                  <a:schemeClr val="bg2"/>
                </a:solidFill>
                <a:latin typeface="Verdana" pitchFamily="34" charset="0"/>
              </a:rPr>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1.jpg"/>
          <p:cNvPicPr>
            <a:picLocks noChangeAspect="1"/>
          </p:cNvPicPr>
          <p:nvPr/>
        </p:nvPicPr>
        <p:blipFill>
          <a:blip r:embed="rId3" cstate="print"/>
          <a:srcRect l="5634" r="5634"/>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2.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NZ_FutureEmploymentDemand01.png"/>
          <p:cNvPicPr>
            <a:picLocks noChangeAspect="1"/>
          </p:cNvPicPr>
          <p:nvPr/>
        </p:nvPicPr>
        <p:blipFill>
          <a:blip r:embed="rId3" cstate="print"/>
          <a:stretch>
            <a:fillRect/>
          </a:stretch>
        </p:blipFill>
        <p:spPr>
          <a:xfrm>
            <a:off x="0" y="1295088"/>
            <a:ext cx="9144000" cy="426782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nvPicPr>
        <p:blipFill>
          <a:blip r:embed="rId3" cstate="print"/>
          <a:stretch>
            <a:fillRect/>
          </a:stretch>
        </p:blipFill>
        <p:spPr>
          <a:xfrm>
            <a:off x="0" y="-103909"/>
            <a:ext cx="9144000" cy="706581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solidFill>
                  <a:srgbClr val="FF9933"/>
                </a:solidFill>
                <a:latin typeface="Impact" pitchFamily="34" charset="0"/>
                <a:cs typeface="+mn-cs"/>
              </a:rPr>
              <a:t>Big shifts?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Aging of </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society</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astleLogo_300dpi.png"/>
          <p:cNvPicPr>
            <a:picLocks noChangeAspect="1"/>
          </p:cNvPicPr>
          <p:nvPr/>
        </p:nvPicPr>
        <p:blipFill>
          <a:blip r:embed="rId3" cstate="print"/>
          <a:stretch>
            <a:fillRect/>
          </a:stretch>
        </p:blipFill>
        <p:spPr>
          <a:xfrm>
            <a:off x="1409700" y="2430240"/>
            <a:ext cx="6324600" cy="1997520"/>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What does</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effective</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21st century</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school leadership</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look like?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Potential</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impacts?</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Barriers and</a:t>
            </a:r>
            <a:br>
              <a:rPr lang="en-US" sz="6600" kern="0" dirty="0" smtClean="0">
                <a:latin typeface="Impact" pitchFamily="34" charset="0"/>
                <a:cs typeface="+mn-cs"/>
              </a:rPr>
            </a:br>
            <a:r>
              <a:rPr lang="en-US" sz="6600" kern="0" dirty="0" smtClean="0">
                <a:latin typeface="Impact" pitchFamily="34" charset="0"/>
                <a:cs typeface="+mn-cs"/>
              </a:rPr>
              <a:t>challenges?</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Making it</a:t>
            </a:r>
            <a:br>
              <a:rPr lang="en-US" sz="6600" kern="0" dirty="0" smtClean="0">
                <a:latin typeface="Impact" pitchFamily="34" charset="0"/>
                <a:cs typeface="+mn-cs"/>
              </a:rPr>
            </a:br>
            <a:r>
              <a:rPr lang="en-US" sz="6600" kern="0" dirty="0" smtClean="0">
                <a:latin typeface="Impact" pitchFamily="34" charset="0"/>
                <a:cs typeface="+mn-cs"/>
              </a:rPr>
              <a:t>all work?</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smtClean="0">
                <a:solidFill>
                  <a:srgbClr val="FF9933"/>
                </a:solidFill>
                <a:latin typeface="Impact" pitchFamily="34" charset="0"/>
                <a:cs typeface="+mn-cs"/>
              </a:rPr>
              <a:t>discuss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scottmcleod.net/workshops</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Climate</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change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mplementationDip.png"/>
          <p:cNvPicPr>
            <a:picLocks noChangeAspect="1"/>
          </p:cNvPicPr>
          <p:nvPr/>
        </p:nvPicPr>
        <p:blipFill>
          <a:blip r:embed="rId3" cstate="print"/>
          <a:stretch>
            <a:fillRect/>
          </a:stretch>
        </p:blipFill>
        <p:spPr>
          <a:xfrm>
            <a:off x="592791" y="876300"/>
            <a:ext cx="7958419" cy="51054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Slide5.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Slide6.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presentationml/2006/ole">
            <p:oleObj spid="_x0000_s2050" name="Worksheet" r:id="rId4" imgW="7925487" imgH="5029636" progId="Excel.Sheet.8">
              <p:embed/>
            </p:oleObj>
          </a:graphicData>
        </a:graphic>
      </p:graphicFrame>
      <p:sp>
        <p:nvSpPr>
          <p:cNvPr id="2051"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3074" r:id="rId4" imgW="8077900" imgH="5182049" progId="Excel.Sheet.8">
              <p:embed/>
            </p:oleObj>
          </a:graphicData>
        </a:graphic>
      </p:graphicFrame>
      <p:sp>
        <p:nvSpPr>
          <p:cNvPr id="3075" name="TextBox 5"/>
          <p:cNvSpPr txBox="1">
            <a:spLocks noChangeArrowheads="1"/>
          </p:cNvSpPr>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Geopolitical</a:t>
            </a:r>
          </a:p>
          <a:p>
            <a:pPr marL="342900" indent="-342900" algn="ctr">
              <a:spcBef>
                <a:spcPct val="20000"/>
              </a:spcBef>
              <a:buClr>
                <a:schemeClr val="hlink"/>
              </a:buClr>
              <a:buSzPct val="60000"/>
              <a:buFont typeface="Wingdings" pitchFamily="2" charset="2"/>
              <a:buNone/>
              <a:defRPr/>
            </a:pPr>
            <a:r>
              <a:rPr lang="en-US" sz="6600" kern="0" dirty="0" err="1" smtClean="0">
                <a:latin typeface="Impact" pitchFamily="34" charset="0"/>
                <a:cs typeface="+mn-cs"/>
              </a:rPr>
              <a:t>reascendance</a:t>
            </a:r>
            <a:endParaRPr lang="en-US" sz="6600" kern="0" dirty="0" smtClean="0">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of Asia</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26523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93988"/>
            <a:ext cx="7772400" cy="1470025"/>
          </a:xfrm>
        </p:spPr>
        <p:txBody>
          <a:bodyPr>
            <a:noAutofit/>
          </a:bodyPr>
          <a:lstStyle/>
          <a:p>
            <a:pPr algn="l"/>
            <a:r>
              <a:rPr lang="en-US" sz="3600" dirty="0" smtClean="0">
                <a:solidFill>
                  <a:srgbClr val="FFC000"/>
                </a:solidFill>
                <a:latin typeface="Impact" pitchFamily="34" charset="0"/>
              </a:rPr>
              <a:t>Structural. </a:t>
            </a:r>
            <a:r>
              <a:rPr lang="en-US" sz="3600" dirty="0" smtClean="0">
                <a:solidFill>
                  <a:schemeClr val="tx2"/>
                </a:solidFill>
                <a:latin typeface="Impact" pitchFamily="34" charset="0"/>
              </a:rPr>
              <a:t>Leaders who make change using this approach focus on structural elements within the organization as well as strategy, implementation, and adaptation. </a:t>
            </a:r>
            <a:endParaRPr lang="en-US" sz="3600" dirty="0">
              <a:solidFill>
                <a:schemeClr val="tx2"/>
              </a:solidFill>
              <a:latin typeface="Impact"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93988"/>
            <a:ext cx="7772400" cy="1470025"/>
          </a:xfrm>
        </p:spPr>
        <p:txBody>
          <a:bodyPr>
            <a:noAutofit/>
          </a:bodyPr>
          <a:lstStyle/>
          <a:p>
            <a:pPr algn="l"/>
            <a:r>
              <a:rPr lang="en-US" sz="3600" dirty="0" smtClean="0">
                <a:solidFill>
                  <a:srgbClr val="FFC000"/>
                </a:solidFill>
                <a:latin typeface="Impact" pitchFamily="34" charset="0"/>
              </a:rPr>
              <a:t>Human resource. </a:t>
            </a:r>
            <a:r>
              <a:rPr lang="en-US" sz="3600" dirty="0" smtClean="0">
                <a:solidFill>
                  <a:schemeClr val="tx2"/>
                </a:solidFill>
                <a:latin typeface="Impact" pitchFamily="34" charset="0"/>
              </a:rPr>
              <a:t>Leaders who approach change from a human resource frame focus on people. This approach emphasizes support, empowerment, staff development, and responsiveness to employee needs. </a:t>
            </a:r>
            <a:endParaRPr lang="en-US" sz="3600" dirty="0">
              <a:solidFill>
                <a:schemeClr val="tx2"/>
              </a:solidFill>
              <a:latin typeface="Impact"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48200"/>
            <a:ext cx="7772400" cy="1470025"/>
          </a:xfrm>
        </p:spPr>
        <p:txBody>
          <a:bodyPr>
            <a:noAutofit/>
          </a:bodyPr>
          <a:lstStyle/>
          <a:p>
            <a:pPr algn="l"/>
            <a:r>
              <a:rPr lang="en-US" sz="3600" dirty="0" smtClean="0">
                <a:solidFill>
                  <a:srgbClr val="FFC000"/>
                </a:solidFill>
                <a:latin typeface="Impact" pitchFamily="34" charset="0"/>
              </a:rPr>
              <a:t>Political. </a:t>
            </a:r>
            <a:r>
              <a:rPr lang="en-US" sz="3600" dirty="0" smtClean="0">
                <a:solidFill>
                  <a:schemeClr val="tx2"/>
                </a:solidFill>
                <a:latin typeface="Impact" pitchFamily="34" charset="0"/>
              </a:rPr>
              <a:t>Leaders who use a political approach to facilitate change focus on the political realities that exist within and outside organizations. This approach emphasizes dealing with interest groups (and their varying agendas), building power bases, coalition-building, negotiating conflicts over limited resources, and creating compromises.</a:t>
            </a:r>
            <a:endParaRPr lang="en-US" sz="3600" dirty="0">
              <a:solidFill>
                <a:schemeClr val="tx2"/>
              </a:solidFill>
              <a:latin typeface="Impact"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397375"/>
            <a:ext cx="7772400" cy="1470025"/>
          </a:xfrm>
        </p:spPr>
        <p:txBody>
          <a:bodyPr>
            <a:noAutofit/>
          </a:bodyPr>
          <a:lstStyle/>
          <a:p>
            <a:pPr algn="l"/>
            <a:r>
              <a:rPr lang="en-US" sz="3600" dirty="0" smtClean="0">
                <a:solidFill>
                  <a:srgbClr val="FFC000"/>
                </a:solidFill>
                <a:latin typeface="Impact" pitchFamily="34" charset="0"/>
              </a:rPr>
              <a:t>Symbolic. </a:t>
            </a:r>
            <a:r>
              <a:rPr lang="en-US" sz="3600" dirty="0" smtClean="0">
                <a:solidFill>
                  <a:schemeClr val="tx2"/>
                </a:solidFill>
                <a:latin typeface="Impact" pitchFamily="34" charset="0"/>
              </a:rPr>
              <a:t>Leaders who make change using a symbolic approach focus on vision and inspiration. Symbolic leaders feel that people need to believe that their personal work, and the work of the organization, is important and meaningful. Traditions, ceremonies, and rituals are very important to the symbolic approach.</a:t>
            </a:r>
            <a:endParaRPr lang="en-US" sz="3600" dirty="0">
              <a:solidFill>
                <a:schemeClr val="tx2"/>
              </a:solidFill>
              <a:latin typeface="Impact"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solidFill>
                  <a:srgbClr val="FF9933"/>
                </a:solidFill>
                <a:latin typeface="Impact" pitchFamily="34" charset="0"/>
                <a:cs typeface="+mn-cs"/>
              </a:rPr>
              <a:t>Big shifts?</a:t>
            </a:r>
            <a:endParaRPr lang="en-US" sz="6600" kern="0" dirty="0">
              <a:solidFill>
                <a:srgbClr val="FF9933"/>
              </a:solidFill>
              <a:latin typeface="Impact" pitchFamily="34" charset="0"/>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information</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5CB9E7"/>
                </a:solidFill>
                <a:effectLst/>
                <a:latin typeface="Arial Black" pitchFamily="34" charset="0"/>
              </a:rPr>
              <a:t>We all</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now have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a voice</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8027</TotalTime>
  <Words>911</Words>
  <Application>Microsoft Office PowerPoint</Application>
  <PresentationFormat>On-screen Show (4:3)</PresentationFormat>
  <Paragraphs>233</Paragraphs>
  <Slides>64</Slides>
  <Notes>64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67" baseType="lpstr">
      <vt:lpstr>Globe</vt:lpstr>
      <vt:lpstr>Microsoft Office Excel 97-2003 Worksheet</vt:lpstr>
      <vt:lpstr>Worksheet</vt:lpstr>
      <vt:lpstr>scottmcleod.net/workshops</vt:lpstr>
      <vt:lpstr>Slide 2</vt:lpstr>
      <vt:lpstr>Slide 3</vt:lpstr>
      <vt:lpstr>Slide 4</vt:lpstr>
      <vt:lpstr>Slide 5</vt:lpstr>
      <vt:lpstr>Slide 6</vt:lpstr>
      <vt:lpstr>Slide 7</vt:lpstr>
      <vt:lpstr>Slide 8</vt:lpstr>
      <vt:lpstr>We all now have a voice</vt:lpstr>
      <vt:lpstr>We can easily find  each other</vt:lpstr>
      <vt:lpstr>We can easily work together</vt:lpstr>
      <vt:lpstr>Slide 12</vt:lpstr>
      <vt:lpstr>Slide 13</vt:lpstr>
      <vt:lpstr>Slide 14</vt:lpstr>
      <vt:lpstr>Slide 15</vt:lpstr>
      <vt:lpstr>Slide 16</vt:lpstr>
      <vt:lpstr>Slide 17</vt:lpstr>
      <vt:lpstr>Slide 18</vt:lpstr>
      <vt:lpstr>2.5 billion</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Thank you!</vt:lpstr>
      <vt:lpstr>Slide 50</vt:lpstr>
      <vt:lpstr>Slide 51</vt:lpstr>
      <vt:lpstr>Slide 52</vt:lpstr>
      <vt:lpstr>Slide 53</vt:lpstr>
      <vt:lpstr>Slide 54</vt:lpstr>
      <vt:lpstr>Slide 55</vt:lpstr>
      <vt:lpstr>Slide 56</vt:lpstr>
      <vt:lpstr>Slide 57</vt:lpstr>
      <vt:lpstr>Slide 58</vt:lpstr>
      <vt:lpstr>Slide 59</vt:lpstr>
      <vt:lpstr>Slide 60</vt:lpstr>
      <vt:lpstr>Structural. Leaders who make change using this approach focus on structural elements within the organization as well as strategy, implementation, and adaptation. </vt:lpstr>
      <vt:lpstr>Human resource. Leaders who approach change from a human resource frame focus on people. This approach emphasizes support, empowerment, staff development, and responsiveness to employee needs. </vt:lpstr>
      <vt:lpstr>Political. Leaders who use a political approach to facilitate change focus on the political realities that exist within and outside organizations. This approach emphasizes dealing with interest groups (and their varying agendas), building power bases, coalition-building, negotiating conflicts over limited resources, and creating compromises.</vt:lpstr>
      <vt:lpstr>Symbolic. Leaders who make change using a symbolic approach focus on vision and inspiration. Symbolic leaders feel that people need to believe that their personal work, and the work of the organization, is important and meaningful. Traditions, ceremonies, and rituals are very important to the symbolic approach.</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577</cp:revision>
  <cp:lastPrinted>2006-11-29T12:57:57Z</cp:lastPrinted>
  <dcterms:created xsi:type="dcterms:W3CDTF">2006-11-10T16:41:19Z</dcterms:created>
  <dcterms:modified xsi:type="dcterms:W3CDTF">2011-02-14T17:08:59Z</dcterms:modified>
</cp:coreProperties>
</file>