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63" r:id="rId4"/>
    <p:sldId id="259" r:id="rId5"/>
    <p:sldId id="258" r:id="rId6"/>
    <p:sldId id="257" r:id="rId7"/>
    <p:sldId id="260" r:id="rId8"/>
    <p:sldId id="264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18" autoAdjust="0"/>
  </p:normalViewPr>
  <p:slideViewPr>
    <p:cSldViewPr>
      <p:cViewPr>
        <p:scale>
          <a:sx n="40" d="100"/>
          <a:sy n="40" d="100"/>
        </p:scale>
        <p:origin x="-1950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42B03-E496-4A8F-9F86-D5A80B928F29}" type="datetimeFigureOut">
              <a:rPr lang="en-US" smtClean="0"/>
              <a:t>7/22/2010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CBCFD-7C91-4497-8D73-3EB6C520BE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32760034@N08/3749732833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19779889@N00/2005105598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95104082@N00/1177130116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purprin/3655887487/in/photostream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monana7/121253717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tankgirlrs/4733429765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7849372@N04/3582297307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Dim sum</a:t>
            </a:r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http://www.flickr.com/photos/32760034@N08/3749732833/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CBCFD-7C91-4497-8D73-3EB6C520BE0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‘57 Chevy parts</a:t>
            </a:r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http://www.flickr.com/photos/19779889@N00/2005105598/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CBCFD-7C91-4497-8D73-3EB6C520BE01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Irish</a:t>
            </a:r>
            <a:r>
              <a:rPr lang="en-US" baseline="0" dirty="0" smtClean="0"/>
              <a:t> dancing classes for your daughter</a:t>
            </a:r>
          </a:p>
          <a:p>
            <a:endParaRPr lang="en-US" baseline="0" dirty="0" smtClean="0"/>
          </a:p>
          <a:p>
            <a:r>
              <a:rPr lang="en-US" dirty="0" smtClean="0">
                <a:hlinkClick r:id="rId3"/>
              </a:rPr>
              <a:t>http://www.flickr.com/photos/95104082@N00/1177130116/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CBCFD-7C91-4497-8D73-3EB6C520BE01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Purebreed</a:t>
            </a:r>
            <a:r>
              <a:rPr lang="en-US" baseline="0" dirty="0" smtClean="0"/>
              <a:t> pug</a:t>
            </a:r>
          </a:p>
          <a:p>
            <a:endParaRPr lang="en-US" baseline="0" dirty="0" smtClean="0"/>
          </a:p>
          <a:p>
            <a:r>
              <a:rPr lang="en-US" dirty="0" smtClean="0">
                <a:hlinkClick r:id="rId3"/>
              </a:rPr>
              <a:t>http://www.flickr.com/photos/purprin/3655887487/in/photostream/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CBCFD-7C91-4497-8D73-3EB6C520BE01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Japanese sword</a:t>
            </a:r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http://www.flickr.com/photos/monana7/121253717/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CBCFD-7C91-4497-8D73-3EB6C520BE01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Home insurance</a:t>
            </a:r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http://www.flickr.com/photos/tankgirlrs/4733429765/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CBCFD-7C91-4497-8D73-3EB6C520BE01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media strategist for new business venture</a:t>
            </a:r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http://www.flickr.com/photos/7849372@N04/3582297307/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CBCFD-7C91-4497-8D73-3EB6C520BE01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CBCFD-7C91-4497-8D73-3EB6C520BE01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CBCFD-7C91-4497-8D73-3EB6C520BE01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94AB6-3892-4AEE-92D4-5CC594151EC2}" type="datetimeFigureOut">
              <a:rPr lang="en-US" smtClean="0"/>
              <a:t>7/22/2010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6588-01B7-41CB-8E22-565B50E912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94AB6-3892-4AEE-92D4-5CC594151EC2}" type="datetimeFigureOut">
              <a:rPr lang="en-US" smtClean="0"/>
              <a:t>7/22/2010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6588-01B7-41CB-8E22-565B50E912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94AB6-3892-4AEE-92D4-5CC594151EC2}" type="datetimeFigureOut">
              <a:rPr lang="en-US" smtClean="0"/>
              <a:t>7/22/2010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6588-01B7-41CB-8E22-565B50E912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94AB6-3892-4AEE-92D4-5CC594151EC2}" type="datetimeFigureOut">
              <a:rPr lang="en-US" smtClean="0"/>
              <a:t>7/22/2010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6588-01B7-41CB-8E22-565B50E912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94AB6-3892-4AEE-92D4-5CC594151EC2}" type="datetimeFigureOut">
              <a:rPr lang="en-US" smtClean="0"/>
              <a:t>7/22/2010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6588-01B7-41CB-8E22-565B50E912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94AB6-3892-4AEE-92D4-5CC594151EC2}" type="datetimeFigureOut">
              <a:rPr lang="en-US" smtClean="0"/>
              <a:t>7/22/2010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6588-01B7-41CB-8E22-565B50E912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94AB6-3892-4AEE-92D4-5CC594151EC2}" type="datetimeFigureOut">
              <a:rPr lang="en-US" smtClean="0"/>
              <a:t>7/22/2010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6588-01B7-41CB-8E22-565B50E912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94AB6-3892-4AEE-92D4-5CC594151EC2}" type="datetimeFigureOut">
              <a:rPr lang="en-US" smtClean="0"/>
              <a:t>7/22/2010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6588-01B7-41CB-8E22-565B50E912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94AB6-3892-4AEE-92D4-5CC594151EC2}" type="datetimeFigureOut">
              <a:rPr lang="en-US" smtClean="0"/>
              <a:t>7/22/2010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6588-01B7-41CB-8E22-565B50E912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94AB6-3892-4AEE-92D4-5CC594151EC2}" type="datetimeFigureOut">
              <a:rPr lang="en-US" smtClean="0"/>
              <a:t>7/22/2010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6588-01B7-41CB-8E22-565B50E912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94AB6-3892-4AEE-92D4-5CC594151EC2}" type="datetimeFigureOut">
              <a:rPr lang="en-US" smtClean="0"/>
              <a:t>7/22/2010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6588-01B7-41CB-8E22-565B50E912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94AB6-3892-4AEE-92D4-5CC594151EC2}" type="datetimeFigureOut">
              <a:rPr lang="en-US" smtClean="0"/>
              <a:t>7/22/2010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A6588-01B7-41CB-8E22-565B50E912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farm3.static.flickr.com/2496/3749732833_e6a9c74f84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0258765" cy="754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farm3.static.flickr.com/2015/2005105598_7c98aa3fc1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0" y="0"/>
            <a:ext cx="131018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farm2.static.flickr.com/1229/1177130116_44d02f641c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04800"/>
            <a:ext cx="9144000" cy="9010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farm4.static.flickr.com/3629/3655887487_d29e027a2a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37978" y="0"/>
            <a:ext cx="1028197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farm1.static.flickr.com/35/121253717_d7a4043b45_b.jpg"/>
          <p:cNvPicPr>
            <a:picLocks noChangeAspect="1" noChangeArrowheads="1"/>
          </p:cNvPicPr>
          <p:nvPr/>
        </p:nvPicPr>
        <p:blipFill>
          <a:blip r:embed="rId3" cstate="print"/>
          <a:srcRect l="2344" t="3105" r="3125" b="3752"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farm2.static.flickr.com/1106/4733429765_e07727171c_b.jpg"/>
          <p:cNvPicPr>
            <a:picLocks noChangeAspect="1" noChangeArrowheads="1"/>
          </p:cNvPicPr>
          <p:nvPr/>
        </p:nvPicPr>
        <p:blipFill>
          <a:blip r:embed="rId3" cstate="print"/>
          <a:srcRect b="31738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arm4.static.flickr.com/3350/3582297307_e085da976e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4450" y="857250"/>
            <a:ext cx="6515100" cy="569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cleod_google_businessc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3645" y="1952244"/>
            <a:ext cx="5036710" cy="2953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362200" y="2344788"/>
            <a:ext cx="6781800" cy="4513212"/>
            <a:chOff x="3276600" y="3470376"/>
            <a:chExt cx="6781800" cy="4513212"/>
          </a:xfrm>
        </p:grpSpPr>
        <p:pic>
          <p:nvPicPr>
            <p:cNvPr id="24578" name="Picture 2" descr="C:\Documents and Settings\ScottMcLeod\My Documents\Downloads\iStock_000000736447Smal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76600" y="3470376"/>
              <a:ext cx="6781800" cy="4513212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4191000" y="4935588"/>
              <a:ext cx="1981200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findable?</a:t>
              </a:r>
              <a:endParaRPr lang="en-US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6200" y="26670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Who’s teaching your</a:t>
            </a:r>
          </a:p>
          <a:p>
            <a:pPr algn="ctr"/>
            <a:r>
              <a:rPr lang="en-US" sz="2400" dirty="0"/>
              <a:t>s</a:t>
            </a:r>
            <a:r>
              <a:rPr lang="en-US" sz="2400" dirty="0" smtClean="0"/>
              <a:t>tudents how to be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71</Words>
  <Application>Microsoft Office PowerPoint</Application>
  <PresentationFormat>On-screen Show (4:3)</PresentationFormat>
  <Paragraphs>33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ScottMcLeod</dc:creator>
  <cp:lastModifiedBy>ScottMcLeod</cp:lastModifiedBy>
  <cp:revision>5</cp:revision>
  <dcterms:created xsi:type="dcterms:W3CDTF">2010-07-22T08:56:33Z</dcterms:created>
  <dcterms:modified xsi:type="dcterms:W3CDTF">2010-07-22T09:33:21Z</dcterms:modified>
</cp:coreProperties>
</file>