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0458" autoAdjust="0"/>
  </p:normalViewPr>
  <p:slideViewPr>
    <p:cSldViewPr>
      <p:cViewPr varScale="1">
        <p:scale>
          <a:sx n="59" d="100"/>
          <a:sy n="59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774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04318-C002-487B-8C71-B4E5F93B02A9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FE616-A7D8-4DAF-9ECD-28234BDFAA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theklan/307037098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Licensed under a Creative Commons attribution-share alike license.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http://creativecommons.org/licenses/by-sa/3.0 </a:t>
            </a:r>
          </a:p>
          <a:p>
            <a:pPr>
              <a:spcBef>
                <a:spcPct val="0"/>
              </a:spcBef>
            </a:pPr>
            <a:endParaRPr lang="en-US" b="1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Scott McLeod, J.D., Ph.D.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scottmcleod.net/contact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dangerouslyirrelevant.org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schooltechleadership.org</a:t>
            </a:r>
            <a:endParaRPr lang="en-US" dirty="0" smtClean="0">
              <a:hlinkClick r:id="rId3"/>
            </a:endParaRPr>
          </a:p>
          <a:p>
            <a:endParaRPr lang="en-US" dirty="0" smtClean="0"/>
          </a:p>
          <a:p>
            <a:r>
              <a:rPr lang="en-US" dirty="0" smtClean="0"/>
              <a:t>http://www.flickr.com/photos/midnight-digital/3086238863/in/pool-jumping 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http://remoteaccess.typepad.com/remote_access/2006/06/literacy_as_bat.html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1404F-B1DA-48D9-AD5B-F99DA6EED0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4207-A9D3-4E9D-A131-2129868EE09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0B9C-D35A-4AAE-8946-B3EC7A985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4207-A9D3-4E9D-A131-2129868EE09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0B9C-D35A-4AAE-8946-B3EC7A985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4207-A9D3-4E9D-A131-2129868EE09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0B9C-D35A-4AAE-8946-B3EC7A985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4207-A9D3-4E9D-A131-2129868EE09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0B9C-D35A-4AAE-8946-B3EC7A985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4207-A9D3-4E9D-A131-2129868EE09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0B9C-D35A-4AAE-8946-B3EC7A985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4207-A9D3-4E9D-A131-2129868EE09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0B9C-D35A-4AAE-8946-B3EC7A985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4207-A9D3-4E9D-A131-2129868EE09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0B9C-D35A-4AAE-8946-B3EC7A985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4207-A9D3-4E9D-A131-2129868EE09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0B9C-D35A-4AAE-8946-B3EC7A985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4207-A9D3-4E9D-A131-2129868EE09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0B9C-D35A-4AAE-8946-B3EC7A985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4207-A9D3-4E9D-A131-2129868EE09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0B9C-D35A-4AAE-8946-B3EC7A985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4207-A9D3-4E9D-A131-2129868EE09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0B9C-D35A-4AAE-8946-B3EC7A985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94207-A9D3-4E9D-A131-2129868EE09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F0B9C-D35A-4AAE-8946-B3EC7A985E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48400" y="0"/>
            <a:ext cx="2895600" cy="685800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533400"/>
            <a:ext cx="2286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  <a:t>No one jumps a </a:t>
            </a:r>
            <a: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  <a:t/>
            </a:r>
            <a:b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</a:br>
            <a: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  <a:t>20 </a:t>
            </a:r>
            <a: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  <a:t>foot chasm </a:t>
            </a:r>
            <a: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  <a:t/>
            </a:r>
            <a:b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</a:br>
            <a: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  <a:t>in </a:t>
            </a:r>
            <a: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  <a:t>two </a:t>
            </a:r>
            <a: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  <a:t/>
            </a:r>
            <a:b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</a:br>
            <a: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  <a:t>10 </a:t>
            </a:r>
            <a: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  <a:t>foot jumps</a:t>
            </a:r>
            <a:r>
              <a:rPr lang="en-US" sz="4400" dirty="0" smtClean="0">
                <a:solidFill>
                  <a:schemeClr val="bg2"/>
                </a:solidFill>
                <a:latin typeface="Agency FB" pitchFamily="34" charset="0"/>
                <a:cs typeface="IrisUPC" pitchFamily="34" charset="-34"/>
              </a:rPr>
              <a:t>.</a:t>
            </a:r>
          </a:p>
          <a:p>
            <a:pPr algn="r"/>
            <a:endParaRPr lang="en-US" sz="1600" dirty="0" smtClean="0">
              <a:solidFill>
                <a:schemeClr val="bg2"/>
              </a:solidFill>
              <a:latin typeface="Agency FB" pitchFamily="34" charset="0"/>
              <a:cs typeface="IrisUPC" pitchFamily="34" charset="-34"/>
            </a:endParaRPr>
          </a:p>
          <a:p>
            <a:pPr algn="r"/>
            <a:r>
              <a:rPr lang="en-US" sz="2000" dirty="0" smtClean="0">
                <a:solidFill>
                  <a:schemeClr val="bg2"/>
                </a:solidFill>
                <a:latin typeface="IrisUPC" pitchFamily="34" charset="-34"/>
                <a:cs typeface="IrisUPC" pitchFamily="34" charset="-34"/>
              </a:rPr>
              <a:t>Miguel </a:t>
            </a:r>
            <a:r>
              <a:rPr lang="en-US" sz="2000" dirty="0" err="1" smtClean="0">
                <a:solidFill>
                  <a:schemeClr val="bg2"/>
                </a:solidFill>
                <a:latin typeface="IrisUPC" pitchFamily="34" charset="-34"/>
                <a:cs typeface="IrisUPC" pitchFamily="34" charset="-34"/>
              </a:rPr>
              <a:t>Guhlin</a:t>
            </a:r>
            <a:endParaRPr lang="en-US" sz="2000" dirty="0">
              <a:solidFill>
                <a:schemeClr val="bg2"/>
              </a:solidFill>
              <a:latin typeface="IrisUPC" pitchFamily="34" charset="-34"/>
              <a:cs typeface="IrisUPC" pitchFamily="34" charset="-34"/>
            </a:endParaRPr>
          </a:p>
        </p:txBody>
      </p:sp>
      <p:pic>
        <p:nvPicPr>
          <p:cNvPr id="5" name="Picture 4" descr="leap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800" y="0"/>
            <a:ext cx="6858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587490" y="585257"/>
            <a:ext cx="14013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dangerouslyirrelevant.org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1804168" y="4825232"/>
            <a:ext cx="38347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http://www.flickr.com/photos/midnight-digital/3086238863/in/pool-jumping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ELPS, Iowa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McLeod</dc:creator>
  <cp:lastModifiedBy>Scott McLeod</cp:lastModifiedBy>
  <cp:revision>2</cp:revision>
  <dcterms:created xsi:type="dcterms:W3CDTF">2008-12-12T01:25:17Z</dcterms:created>
  <dcterms:modified xsi:type="dcterms:W3CDTF">2008-12-12T01:27:03Z</dcterms:modified>
</cp:coreProperties>
</file>