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753" r:id="rId2"/>
    <p:sldId id="609" r:id="rId3"/>
    <p:sldId id="634" r:id="rId4"/>
    <p:sldId id="635" r:id="rId5"/>
    <p:sldId id="636" r:id="rId6"/>
    <p:sldId id="586" r:id="rId7"/>
    <p:sldId id="587" r:id="rId8"/>
    <p:sldId id="595" r:id="rId9"/>
    <p:sldId id="717" r:id="rId10"/>
    <p:sldId id="592" r:id="rId11"/>
    <p:sldId id="701" r:id="rId12"/>
    <p:sldId id="624" r:id="rId13"/>
    <p:sldId id="773" r:id="rId14"/>
    <p:sldId id="774" r:id="rId15"/>
    <p:sldId id="626" r:id="rId16"/>
    <p:sldId id="625" r:id="rId17"/>
    <p:sldId id="623" r:id="rId18"/>
    <p:sldId id="700" r:id="rId19"/>
    <p:sldId id="698" r:id="rId20"/>
    <p:sldId id="583" r:id="rId21"/>
    <p:sldId id="597" r:id="rId22"/>
    <p:sldId id="719" r:id="rId23"/>
    <p:sldId id="605" r:id="rId24"/>
    <p:sldId id="608" r:id="rId25"/>
    <p:sldId id="718" r:id="rId26"/>
    <p:sldId id="584" r:id="rId27"/>
    <p:sldId id="712" r:id="rId28"/>
    <p:sldId id="629" r:id="rId29"/>
    <p:sldId id="631" r:id="rId30"/>
    <p:sldId id="614" r:id="rId31"/>
    <p:sldId id="615" r:id="rId32"/>
    <p:sldId id="618" r:id="rId33"/>
    <p:sldId id="621" r:id="rId34"/>
    <p:sldId id="617" r:id="rId35"/>
    <p:sldId id="616" r:id="rId36"/>
    <p:sldId id="601" r:id="rId37"/>
    <p:sldId id="652" r:id="rId38"/>
    <p:sldId id="654" r:id="rId39"/>
    <p:sldId id="653" r:id="rId40"/>
    <p:sldId id="702" r:id="rId41"/>
    <p:sldId id="622" r:id="rId42"/>
    <p:sldId id="591" r:id="rId43"/>
    <p:sldId id="593" r:id="rId44"/>
    <p:sldId id="594" r:id="rId45"/>
    <p:sldId id="775" r:id="rId46"/>
    <p:sldId id="713" r:id="rId47"/>
    <p:sldId id="710" r:id="rId48"/>
    <p:sldId id="776" r:id="rId49"/>
    <p:sldId id="771" r:id="rId50"/>
    <p:sldId id="772" r:id="rId51"/>
    <p:sldId id="768" r:id="rId52"/>
    <p:sldId id="651" r:id="rId53"/>
    <p:sldId id="741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834" autoAdjust="0"/>
  </p:normalViewPr>
  <p:slideViewPr>
    <p:cSldViewPr>
      <p:cViewPr varScale="1">
        <p:scale>
          <a:sx n="60" d="100"/>
          <a:sy n="60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64123609-6786-4C3A-9898-176AFBB67363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7F02CBC8-2C39-4E45-ABA4-DB9D168A3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79488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BFD932D4-800C-4918-97BC-D9D62129CCB3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857"/>
            <a:ext cx="5852160" cy="4320294"/>
          </a:xfrm>
          <a:prstGeom prst="rect">
            <a:avLst/>
          </a:prstGeom>
        </p:spPr>
        <p:txBody>
          <a:bodyPr vert="horz" lIns="95646" tIns="47823" rIns="95646" bIns="478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20077"/>
            <a:ext cx="3169920" cy="479487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140711D7-ED64-403F-BEA5-97346500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CB138-3568-46A3-9E9F-BCD455147C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Re-Mission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World</a:t>
            </a:r>
            <a:r>
              <a:rPr lang="en-US" baseline="0" dirty="0" smtClean="0"/>
              <a:t> Farmer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Against All Odds,</a:t>
            </a:r>
            <a:r>
              <a:rPr lang="en-US" baseline="0" dirty="0" smtClean="0"/>
              <a:t> United Nations High Commissioner for Refugees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Masterminding</a:t>
            </a:r>
            <a:r>
              <a:rPr lang="en-US" baseline="0" dirty="0" smtClean="0"/>
              <a:t> Molecules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Conspiracy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F0FE3-9A7B-4234-B6EB-13FF5C39BD2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29B9A-FE31-4D0B-A0E4-3DD0055CB6E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50ECC-1B1A-4A03-A4AE-6FF3B4CEBB3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711D7-ED64-403F-BEA5-97346500395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CEB64-028E-42C0-BB08-222ABB2E1F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4292863-31E6-47EF-AFF9-0ACE11D901BA}" type="datetimeFigureOut">
              <a:rPr lang="en-US" smtClean="0"/>
              <a:pPr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E3A9823-CD5A-4116-B96E-EB2F8BDF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SymMbMYH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tyXvLnxyXk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QCAPv-IKu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licious.com/scottmcleo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vs.net/areas/flvscourses/ConspiracyCode/Pages/default.asp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read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7416500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"/>
            <a:ext cx="95154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empowering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7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66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1863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968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43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phone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62200"/>
            <a:ext cx="9144000" cy="124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open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52401" y="304800"/>
            <a:ext cx="8662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Fasten your</a:t>
            </a:r>
            <a:br>
              <a:rPr lang="en-US" sz="4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" charset="0"/>
              </a:rPr>
              <a:t>seatbelts: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52401" y="1044476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en-US" sz="3600" b="1" dirty="0">
              <a:solidFill>
                <a:srgbClr val="FFC000"/>
              </a:solidFill>
              <a:latin typeface="Arial" charset="0"/>
            </a:endParaRP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The future of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learning is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Arial" charset="0"/>
              </a:rPr>
              <a:t>coming fast!</a:t>
            </a:r>
            <a:endParaRPr lang="en-US" sz="36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228600" y="6019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Dr. Scott McLeod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CASTLE</a:t>
            </a:r>
          </a:p>
        </p:txBody>
      </p:sp>
      <p:pic>
        <p:nvPicPr>
          <p:cNvPr id="8" name="Picture 7" descr="ETseatbelt.jpg"/>
          <p:cNvPicPr>
            <a:picLocks noChangeAspect="1"/>
          </p:cNvPicPr>
          <p:nvPr/>
        </p:nvPicPr>
        <p:blipFill>
          <a:blip r:embed="rId3" cstate="print"/>
          <a:srcRect l="32500"/>
          <a:stretch>
            <a:fillRect/>
          </a:stretch>
        </p:blipFill>
        <p:spPr>
          <a:xfrm>
            <a:off x="3581399" y="0"/>
            <a:ext cx="69607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accessible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comprehensive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physical 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geography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mobile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bg1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immediate /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real time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more 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convenient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0363" y="228600"/>
            <a:ext cx="9656763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57150"/>
            <a:ext cx="9713913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0"/>
            <a:ext cx="109639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721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34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754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719138"/>
            <a:ext cx="749458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155" y="0"/>
            <a:ext cx="10798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9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multimodal /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multimedia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interactive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3-D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immersive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3739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0"/>
            <a:ext cx="9372600" cy="70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individualized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flexible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adaptive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personalized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scottmcleod.org/CWRA_Over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24884" cy="632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rgbClr val="00B0F0"/>
                </a:solidFill>
                <a:latin typeface="Impact" pitchFamily="34" charset="0"/>
                <a:cs typeface="+mn-cs"/>
              </a:rPr>
              <a:t>[pause]</a:t>
            </a:r>
            <a:endParaRPr lang="en-US" sz="6600" kern="0" dirty="0">
              <a:solidFill>
                <a:srgbClr val="00B0F0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bloomsnewtaxonomyNEW.png"/>
          <p:cNvPicPr>
            <a:picLocks noChangeAspect="1"/>
          </p:cNvPicPr>
          <p:nvPr/>
        </p:nvPicPr>
        <p:blipFill>
          <a:blip r:embed="rId3" cstate="print"/>
          <a:srcRect r="32498" b="3381"/>
          <a:stretch>
            <a:fillRect/>
          </a:stretch>
        </p:blipFill>
        <p:spPr bwMode="auto">
          <a:xfrm>
            <a:off x="4868863" y="1266825"/>
            <a:ext cx="40719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2" descr="2006 - NCASW - Tough Choices or Tough Times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25" y="1266825"/>
            <a:ext cx="45751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876" name="Straight Connector 8"/>
          <p:cNvCxnSpPr>
            <a:cxnSpLocks noChangeShapeType="1"/>
          </p:cNvCxnSpPr>
          <p:nvPr/>
        </p:nvCxnSpPr>
        <p:spPr bwMode="auto">
          <a:xfrm>
            <a:off x="0" y="3733800"/>
            <a:ext cx="9144000" cy="0"/>
          </a:xfrm>
          <a:prstGeom prst="lin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490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 descr="iStock_000006627044Medium.jpg"/>
          <p:cNvPicPr>
            <a:picLocks noChangeAspect="1"/>
          </p:cNvPicPr>
          <p:nvPr/>
        </p:nvPicPr>
        <p:blipFill>
          <a:blip r:embed="rId3" cstate="print"/>
          <a:srcRect l="111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usqu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llionMilesSeatBe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756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82875"/>
            <a:ext cx="7772400" cy="1736725"/>
          </a:xfrm>
        </p:spPr>
        <p:txBody>
          <a:bodyPr/>
          <a:lstStyle/>
          <a:p>
            <a:r>
              <a:rPr lang="en-US" sz="8000" dirty="0" smtClean="0">
                <a:solidFill>
                  <a:srgbClr val="00B0F0"/>
                </a:solidFill>
                <a:latin typeface="Impact" pitchFamily="34" charset="0"/>
              </a:rPr>
              <a:t>THANK YOU!</a:t>
            </a:r>
            <a:br>
              <a:rPr lang="en-US" sz="8000" dirty="0" smtClean="0">
                <a:solidFill>
                  <a:srgbClr val="00B0F0"/>
                </a:solidFill>
                <a:latin typeface="Impact" pitchFamily="34" charset="0"/>
              </a:rPr>
            </a:br>
            <a:endParaRPr lang="en-US" sz="80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181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chemeClr val="bg1"/>
                </a:solidFill>
              </a:rPr>
              <a:t>dangerouslyirrelevant.org/</a:t>
            </a:r>
            <a:r>
              <a:rPr lang="en-US" sz="3800" dirty="0" err="1" smtClean="0">
                <a:solidFill>
                  <a:schemeClr val="bg1"/>
                </a:solidFill>
              </a:rPr>
              <a:t>muscatine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networked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connected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less dependent</a:t>
            </a:r>
            <a:b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</a:b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on ‘experts’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3600" kern="0" dirty="0" smtClean="0">
              <a:solidFill>
                <a:schemeClr val="folHlink"/>
              </a:solidFill>
              <a:latin typeface="Impact" pitchFamily="34" charset="0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6600" kern="0" dirty="0" smtClean="0">
                <a:solidFill>
                  <a:schemeClr val="bg1"/>
                </a:solidFill>
                <a:latin typeface="Impact" pitchFamily="34" charset="0"/>
                <a:cs typeface="+mn-cs"/>
              </a:rPr>
              <a:t>shared</a:t>
            </a:r>
            <a:endParaRPr lang="en-US" sz="6600" kern="0" dirty="0">
              <a:solidFill>
                <a:schemeClr val="bg1"/>
              </a:solidFill>
              <a:latin typeface="Impact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133</Words>
  <Application>Microsoft Office PowerPoint</Application>
  <PresentationFormat>On-screen Show (4:3)</PresentationFormat>
  <Paragraphs>197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THANK YOU! </vt:lpstr>
    </vt:vector>
  </TitlesOfParts>
  <Company>ELPS, 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sound of silence</dc:title>
  <dc:creator>Scott McLeod</dc:creator>
  <cp:lastModifiedBy>Scott McLeod</cp:lastModifiedBy>
  <cp:revision>79</cp:revision>
  <dcterms:created xsi:type="dcterms:W3CDTF">2009-02-06T11:12:28Z</dcterms:created>
  <dcterms:modified xsi:type="dcterms:W3CDTF">2010-08-20T11:58:43Z</dcterms:modified>
</cp:coreProperties>
</file>